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9" r:id="rId2"/>
    <p:sldId id="257" r:id="rId3"/>
    <p:sldId id="401" r:id="rId4"/>
    <p:sldId id="414" r:id="rId5"/>
    <p:sldId id="415" r:id="rId6"/>
    <p:sldId id="416" r:id="rId7"/>
    <p:sldId id="417" r:id="rId8"/>
    <p:sldId id="418" r:id="rId9"/>
    <p:sldId id="427" r:id="rId10"/>
    <p:sldId id="419" r:id="rId11"/>
    <p:sldId id="428" r:id="rId12"/>
    <p:sldId id="426" r:id="rId13"/>
    <p:sldId id="425" r:id="rId14"/>
    <p:sldId id="409" r:id="rId15"/>
    <p:sldId id="404" r:id="rId16"/>
    <p:sldId id="42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11B8"/>
    <a:srgbClr val="0000FF"/>
    <a:srgbClr val="FFFFFF"/>
    <a:srgbClr val="FF9900"/>
    <a:srgbClr val="FF0066"/>
    <a:srgbClr val="00CC00"/>
    <a:srgbClr val="C37E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35" autoAdjust="0"/>
    <p:restoredTop sz="94660"/>
  </p:normalViewPr>
  <p:slideViewPr>
    <p:cSldViewPr snapToGrid="0">
      <p:cViewPr varScale="1">
        <p:scale>
          <a:sx n="91" d="100"/>
          <a:sy n="91" d="100"/>
        </p:scale>
        <p:origin x="840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3-06-09T14:11:31.974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C00000"/>
    </inkml:brush>
    <inkml:brush xml:id="br2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5881 6275 15 0,'0'0'151'0,"0"0"-35"0,0 0 46 16,0 0-22-16,0 0-26 0,0 0-16 0,0 0-8 16,0 0 32-16,0 0 7 0,0 0 0 15,0 0-3-15,0 0-3 0,0 0-6 0,0 0-6 16,0 0-12-16,0 0-12 0,0 0-3 15,0 0-6-15,0 0 19 0,0 0 3 0,-7 0 0 16,7 0 4-16,0 0-4 0,0 0 8 0,0 0 0 16,-6 4 0-16,6-4 0 0,0 0-8 15,-7 0-8-15,7 4-8 0,-7-4-16 16,7 0-8-16,0 0-16 0,-6 3-12 0,0-3-8 16,6 4-8-16,-7-4-4 0,7 3-4 0,-7-3 0 15,7 4 0-15,-6-4 0 0,0 3 4 16,6-3 4-16,-7 4-4 0,0 0 4 0,7-4 0 15,-6 4 0-15,6-4 0 0,-7 4 2 16,1-2-3-16,6-2-5 0,-6 5 0 0,-2-1-5 16,2-1 0-16,0 1-5 0,0 0 0 15,-2-1 5-15,2 1-5 0,0 3 0 0,-1-3 0 16,1 0 0-16,-1-1 0 0,0 1 0 16,7 3 5-16,-6-3-5 0,0-1 0 0,0 5 0 15,-2-5 0-15,2 1 5 0,0 3-5 0,-1-3 0 16,1 4 0-16,-8-5 0 0,8 4 0 15,0 1 0-15,0-5 0 0,-8 5 0 0,1 2 0 16,6-2 0-16,-6 0 0 0,7-1 5 16,-7 4-5-16,0-4 0 0,7 0 0 15,-8 1 0-15,1 3 0 0,7-4 0 0,-7 0-5 16,0 4 5-16,7-3 0 0,-8-1 0 0,1 0 0 16,7 4 0-16,-7-4 0 0,0 4 0 15,7-2 0-15,-8 1 0 0,1-3 0 0,0 4 0 16,0 0-5-16,0 0 5 0,0 0 0 15,0 0-5-15,-7 0 5 0,7 0-5 0,0 0 5 16,1 0-5-16,-2 0 5 0,1 0-5 16,0 1 5-16,0-5 0 0,1 3-5 0,-2 2 5 15,1-6-5-15,6 6 5 0,-5-5 0 16,-1 4 0-16,6-4-5 0,-6 1 5 0,0 3 0 16,6-4 0-16,-5 0 0 0,-1 4 0 15,6-4 0-15,-6 4 0 0,-1-3 0 0,2 3 5 16,6 0-5-16,-8-4 0 0,1 1 5 15,7 3-5-15,-8-4 0 0,8 4 0 0,0-4 0 16,-8 1 0-16,8 2 0 0,0-2 0 16,-7-1 0-16,6 0-5 0,0 4 5 0,1-3 0 15,-6 3 0-15,4-4 0 0,2 4 0 16,0 0 0-16,-7-3 0 0,6 3 5 0,-6 0-5 16,7-1 0-16,-2 1 0 0,-4 1 0 0,6-2 5 15,-1 1-5-15,-6 0 0 16,6 1 0-16,1-1 0 0,0 0 0 0,-8 3-5 0,8-3 5 15,0 0 0-15,-1 0-5 0,0 0 5 16,1 0 0-16,-7 0 0 0,6 3-5 0,0-3 5 16,1 0 0-16,-6 4 0 0,4 0-5 15,2-4 5-15,0 4 0 0,-7-1-5 16,6-3 5-16,0 4 0 0,1-1-5 0,0-3 5 16,0 4 0-16,-8-4-5 0,8 4 5 0,-1-1-5 15,0-2 5-15,1-1 0 0,-1 3-5 16,1-3 5-16,0 1-4 0,6 2 4 15,-7-3-4-15,0-1 4 0,1 1 0 0,0 5 0 16,-1-5 0-16,0 0 0 0,1-1 4 0,-1 5-4 16,1-4 4-16,-1 0-4 0,1 0 5 15,-1 0-5-15,1 0 5 0,6 0-5 0,-6-1 0 16,-2 2 0-16,2-1 0 0,6-4 5 16,-6 4-5-16,-1-3 0 0,7 3 0 0,-6-4 0 15,-1 4 0-15,7-4 5 0,-6 4-5 0,-1-4 0 16,7 5 0-16,-6-5 0 0,6 4 0 15,-6-4 0-15,-2 3 5 0,2 2-5 16,6-1 0-16,-6 0 0 0,-1 0 0 16,0 0 0-16,7 0 0 0,-6 0 0 0,-1 0 0 15,7 0 0-15,-6 0 0 0,0 0 0 0,-1 3 0 16,7-3 0-16,-7 1 0 0,1-1 0 16,6 3 0-16,-6-3 0 0,-1 0 0 15,7 4 0-15,-7-4-5 0,1 0 5 0,6 0 0 16,-7 3 0-16,1-3-5 0,6 4 5 0,-6-3-5 15,6 2 5-15,-7-3 0 0,0 4 0 0,7-4-5 16,-6 3 5-16,6-2 0 0,-6 2-5 16,6-3 5-16,-8 3 0 0,8-2-4 0,-6 2 4 15,6-3-4-15,-6 0 4 0,6 4 0 16,-7-4 0-16,7 0 0 0,0 0 0 16,-6 0 0-16,6 0 0 0,-7 0 0 0,7-1 4 0,0 1-4 15,-6 1 0 1,6-1 0-16,0 0 4 0,-7 3-4 0,7-3 5 0,-6 0-5 15,6 4 0-15,0-4 0 0,-6 4 5 16,6-5-5-16,0 5 0 0,-8 1 0 0,8-6 0 16,-6 5 0-16,6-1 0 0,0 1 0 0,0-1 5 15,-6 5-5-15,6-5 0 0,0 1 0 16,-7 4 0-16,7-4 0 0,0-1 0 0,-7 4 0 16,7-3-5-16,0 3 5 0,-6 0 0 15,6 0 0-15,0 1 0 0,-6-1-5 0,6 1 5 16,-7-1-5-16,7 0 5 0,0 0 0 0,-6 1-4 15,6 3 4-15,0-4-4 0,-7 1 0 16,7-1 4-16,0 4 0 16,-7-4 0-16,7 0 0 0,0 4 4 0,-6-4 0 0,6 5 0 15,0-5-4-15,-6 4 5 0,6 0-5 16,0 0 5-16,-7 0-5 0,7 0 5 0,0 0-5 16,-7 4 0-16,7-1 0 0,0-3 0 0,0 4 0 15,-6 0 0-15,6-1 0 0,0 0-5 16,0 1 5-16,-6 0 0 0,6 3-5 0,0-3 5 15,0-1-5-15,0 1 5 0,0 0-4 16,0-1 0-16,0 1 4 0,0 0 0 16,0 0 0-16,0-1 0 0,0 1 0 0,0-1 4 15,0 1 0-15,0 0 1 0,0-1-5 0,0 5 5 16,0-5-5-16,0 4 5 0,0-3-5 16,0 4 5-16,0-1-5 0,6-4 0 0,-6 6 0 15,0-3 0-15,0 1-5 0,0 1 5 16,0-1-5-16,6 1 5 0,-6-5-5 0,0 4 5 15,7 1-5-15,-7-1 5 0,0 0-4 0,7 1 4 16,-7-5 0-16,0 4 0 0,6 1 0 16,-6-2 0-16,0 3 4 0,6-6 1 15,-6 4 0-15,7 1 0 0,-7-1-5 0,7 4 5 16,-7-4-5-16,6 4 5 0,-6-4-5 0,7 5 0 16,-1-1 0-16,-6-4 0 0,6 4 0 15,1-1-5-15,-7-2 5 16,7 3-5-16,-1 0 5 0,-6-4-5 0,6 5 5 0,2-5-5 15,-2 0 0-15,0 4 5 0,-6-4 0 0,7 4 0 16,-1-4 0-16,1 4 5 0,-1 0 0 16,1 1 0-16,-7-5 0 0,6 4-5 0,0 3 5 15,2-3-5-15,-2 4 0 0,0-4 0 16,1 3 0-16,0 1 0 0,-1-4 0 16,0 4 0-16,1-4 0 0,-1 3-5 0,1 1 5 15,0-4 0-15,-1 3 0 0,0-3 0 0,1 1 5 16,0-1-5-16,-1-1 5 0,7 1 0 15,-7 1 5-15,1-2-5 0,0 1 0 0,-1 0 0 16,0 1 0-16,2-2-5 0,-2 1 5 16,7 1-5-16,-7 1 5 0,1-1-5 0,-1-1 0 15,7 0 0-15,-7-4 0 0,2 8 0 0,-2-8 0 16,7 4 0-16,-7 0 0 0,1-4 5 16,6 4 0-16,-7-3 5 0,1 2 5 0,6-6 15 15,-7 4 5-15,1-1 0 0,6 0 10 16,-7 0 0-16,1 0 0 0,6 2-10 0,-6 1 0 15,5-3-5-15,-4 5-10 0,4-6 0 16,-6 6-5-16,8-6-5 16,-1 6 0-16,-7-5 0 0,8 3 0 0,-2-1-5 0,1 1-5 15,-6-2 5-15,6-1-5 0,0-1 0 0,0 3 0 16,-1-2 0-16,2-4 0 0,-1 1 0 16,0 1 0-16,0-2 0 0,-7 4 10 0,8-4 0 15,-2 1 5-15,8-1 0 0,-7 2 5 16,1-2 0-16,-2 1 0 0,1 3 0 15,0-4 0-15,6 1 0 0,-5 0 0 0,-2 0 0 16,8 3 0-16,-7-3 0 0,7-1 0 16,-8 5 5-16,8-5 0 0,-6 4 10 0,5-3-5 0,-6-1 5 15,6 2-5-15,1-2 5 0,-7 1-5 16,7-1-5-16,-8-3-5 0,8 4 0 0,-7 0-10 16,7-5 5-16,0 5-5 0,-8-4 0 15,8 0 5 1,-7-4-5-16,0 5 5 0,6-5-5 0,-5 0 0 0,5 4 0 0,-6-4 0 15,6 1 5-15,-5 2-5 0,-1-3 0 0,6 2 0 16,-6-2-5 0,7-1 5-16,-7 2-5 0,6-1 0 0,1 1 0 0,-7-5 0 0,7 5 0 15,-8-1-5-15,8-3 5 0,-7 3 0 0,7-3 0 16,-8-1 0 0,8 1 0-16,-7 3-5 0,7-3 5 0,-8-1 0 0,8 2-5 15,-1-2 5-15,-5 1 0 0,-2-1 0 0,8 1 0 16,0 0 0-16,-7-1 0 0,0-3 0 15,6 4 0-15,-5-4 0 0,5 4-5 0,-5-1 5 16,4-3-5-16,-4 0 5 0,5 4 0 16,-5-4 0-16,4 0 5 0,-4 0-5 0,5 0 5 15,-5 3 0-15,4-3 0 0,-4 0 5 0,6 1 0 16,-7-1 0-16,6-1-5 0,-6 1 0 16,0 0 5-16,7 0-5 0,-8-3 0 0,2 3 0 15,6 0 0-15,-8 0-5 0,1 0 5 16,0-4-5-16,6 4 0 0,-5-1-5 0,-1 2 5 15,7-4 5-15,-8 2-5 0,2-2 0 16,-2 3 5-16,8 0 0 16,-7-4 5-1,0 4-5-15,0-4 5 0,7 0 0 0,-7 1 0 16,0 3 0-16,0-4 0 0,7 0-5 0,-8 4 5 16,1-3-5-16,0-2 0 0,0 3 0 0,1-2 0 15,-2 0-5-15,2 1 5 0,-2 3-5 16,1-4 10-16,1 0 0 0,-2 0 15 15,2 1 10-15,-2-1 0 0,2 0 14 0,-1 5 6 16,-1-5-6-16,2 0 0 0,-2 0-6 0,2 1-18 16,-1-2-6-16,-1 3-12 0,2-2 0 15,-8 0 0-15,8 1 0 0,-2 2-6 16,1-2 6-16,1-1 0 0,-2 0 6 0,2 4-6 16,-2-3 6-16,2 3 6 0,-1-4-6 0,-1 4 18 15,2-4 6-15,-2 4-6 0,2-4 6 16,-1 4 0-16,-1 1 0 0,2-5 0 0,-2 4-6 15,2 0-6-15,-1-4-6 0,0 4 0 16,0-3 0-16,-1 3 0 0,2-1 0 16,-1-2 0-16,0 3 0 0,0 0 0 0,0-4 0 15,0 4-6-15,0-4 0 0,0 5 0 0,0-5-6 16,0 4 0-16,0-4-6 0,1 4 0 16,-2-4 0-16,1 4-6 0,1-3 6 15,-2 3-6-15,2-4 0 0,-8 4 6 0,7-3 0 16,0-1-6-16,0 3 0 0,0-2 6 0,-6 0-6 15,5-2 0-15,2 6 6 0,-8-5-6 16,7 0 0-16,0 0 0 0,-6 1 6 0,5-1-6 16,2 1 6-16,-8-1-6 0,7 0-6 15,-6 1 6-15,6-1 0 0,-1 1 6 16,-4-5 0-16,4 4 0 0,1 1 0 0,-6-1 0 16,6 0 6-16,-1-4-6 0,2 5 6 0,-8 0-6 15,8-6 6-15,-8 7-6 0,7-6 0 16,-7 5 0-16,8-5 0 0,-8 1 0 0,7 0-6 15,-6 3 0-15,-1-7 0 0,0 4 0 16,1-1 0-16,0 1 0 0,-1 0 0 0,1-1 0 16,-1-3 6-16,0 4-6 0,-6-4 0 15,8 3 0-15,-8-3 6 0,6 4-6 0,-6-4 6 16,6 4-6-16,-6-4 0 0,0 0 0 16,6 3 6-16,-6-3-6 0,0 0 0 0,0 0 6 15,7 0-6-15,-7 4 6 0,0-4 0 0,0 0 0 16,0 0 0-16,0 0 0 0,7 0 0 15,-7 0-6-15,0 0 6 0,0 0-6 0,0 0 6 16,0 0-6-16,0 0 0 0,0 0 0 16,0 0 0-16,0 0 0 0,0 0 0 15,0 0 0-15,0 0 0 0,0 0 6 0,0 0-6 16,0 0 0-16,0 0-6 0,0 0 6 0,0 0 0 16,0-4 0-16,0 4 0 0,0-3 0 15,-7-1 6-15,7 0-6 0,0-3 6 16,-7 4 6-16,7-5 0 0,0 1 6 0,-6 0 6 15,6-1 24-15,0 1 18 0,-6-4 24 0,6 4 24 16,-6-1 12-16,6 0 6 0,-8 1 6 16,8 0-12-16,0 4-4 0,-6-5-45 0,6 1-77 15,-6 0 0-15,6 3 0 0,0-3 0 16,-7 3 0-16,7-3 0 0,-6 3 0 0,6 0 0 16,0-3 0-16,0 3 0 0,-7 1 0 0,7-5 0 15,0 4 0-15,-7 1 0 0,7-1 0 16,0 1 0-16,-6 3 0 0,6-4 0 15,0 1 0-15,0-1 0 0,0 4 0 0,-6-4 0 16,6 4 0-16,0-3 0 0,0 3 0 0,0-5 0 16,0 5 0-16,-7 0 0 0,7-4 0 15,0 4 0-15,0 0 0 0,0 0 0 16,0-2 0-16,0 2 0 0,0 0 0 0,0 0 0 16,0 0 0-16,0 2 0 0,7-2 0 0,-7 4 0 15,6 1 0-15,-6-2 0 0,6 1 0 16,1 3 0-16,0 0 0 0,-1 0 0 0,1 5 0 15,5-5 0-15,-4 4 0 0,-2 0 0 0,0 0 0 16,7 3 0-16,-6-2 0 0,-1-2 0 16,7 1 0-16,-7 3 0 0,2-2 0 15,-2-4 0-15,0 3 0 0,1-4 0 0,0 0 0 16,-1 1 0-16,-6-5 0 0,6 4 0 16,1-3 0-16,-7 0 0 0,0-1 0 0,0 1 0 15,0-4 0-15,0 0 0 0,0 4 0 0,0-4 0 16,-7 0 0-16,7 0 0 0,-6 0 0 15,0 3 0-15,-1-3 0 0,0 0 0 16,1 4 0-16,0-4 0 0,-8 4 0 0,8 0 0 16,-7-4 0-16,-1 3 0 0,2 1 0 0,-8 3 0 15,7-3 0-15,0-1 0 0,-6 1 0 16,5 3 0-16,2-4 0 0,-2 3 0 0,1-3 0 16,1 0 0-16,-2 1 0 0,2 0 0 15,4-1 0-15,2 1 0 0,-7-4 0 16,7 4 0-16,6-4 0 0,-7 3 0 0,1-3-517 0,-1 4-881 15,1-1-313-15,6-3 70 0,-6 4 301 16,-2-4 370-16,2 0 458 0</inkml:trace>
  <inkml:trace contextRef="#ctx0" brushRef="#br0" timeOffset="1965.85">5751 6223 136 0,'0'0'166'0,"0"0"114"0,0 0-26 16,-8 0 59-16,8-3-1 0,0 3-36 15,0 0-33-15,0 0 5 0,0 0 4 0,0 0-32 16,0 0-36-16,8-3-20 0,-2 3-12 16,0 0 4-16,0-4 8 0,8 4 8 0,-8-4 46 15,14 4-13-15,-7-4-15 0,0 1-20 0,0 3-30 16,0-4-30-16,7 4-30 0,-8-3-25 15,2 3-20-15,-2-4-5 0,2 4-15 16,-8-3 0-16,7 3-5 0,-7 0 10 0,8-4 10 16,-8 4 25-16,0 0 35 0,2 0 30 15,-2 0 30-15,0 0 25 0,1-4 40 0,-7 4 43 16,6 0-6-16,-6 0-24 0,7 0-36 0,-7 0-36 16,0 4-36-16,-7-4-30 15,7 4-30-15,0 3-18 0,-6-4-18 0,6 4-6 16,-7 5 6-16,1-1-6 0,0 0 0 0,-2 0 0 15,2 4 12-15,-6 3 12 0,4-4 12 0,2 5 6 16,-7-1 0-16,7 4 0 0,-8-4 0 16,8 0-6-16,0 1-6 0,0-1-18 0,-8-3-6 15,8 3-12-15,-1-3-6 0,1-1 0 16,6-3-18-16,-7 0-36 0,0 0-72 0,7-3-204 16,-6-1-342-16,0-3-418 0,6-4-291 15,-7 0-32-15,7 0 179 0,0-8 278 0,-7 1 416 16</inkml:trace>
  <inkml:trace contextRef="#ctx0" brushRef="#br0" timeOffset="4198.99">5939 6188 141 0,'0'0'136'0,"0"0"51"0,0 0-9 0,-6 0-24 15,6 0 1-15,-7 0 37 0,0 0-9 0,7 0-3 16,-6 0 3-16,0 0 6 0,0 0-3 15,-2 3 38-15,-4-3-8 0,5 0-24 0,1 0-24 16,-8 4-32-16,2-1-28 0,5-3-24 16,-6 4-12-16,0-1-12 0,0 1-4 0,0 0 0 15,-1 0 0-15,2-1 4 0,-2 0-4 16,2 2 0-16,-1-5-5 0,-1 3-1 0,8 1-5 16,-6 0-5-16,4-1-5 0,-4-3-10 15,5 4-5-15,1-4 0 0,-1 4 0 0,0-4-5 16,7 0 0-16,-6 3-5 0,0-3 0 15,6 0-10-15,-6 0 0 0,6 0 0 0,0 0-5 16,6-3 0-16,-6 3 0 0,6-4 0 16,0 0 0-16,1 1 0 0,0 3 0 0,6-4 0 15,-7 0-5-15,8 1-10 0,-2-2-30 16,1 2-45-16,0 3-62 0,0-3-75 0,1 3-112 16,-2-4-160-16,-6 4-192 0,8-4-15 0,-1 4 114 15,-7 0 208-15</inkml:trace>
  <inkml:trace contextRef="#ctx0" brushRef="#br1" timeOffset="10942.45">22019 2417 8 0,'7'0'197'15,"-1"-3"96"-15,-6-1 31 0,7 4 63 0,0-4-6 16,-7 4-27-16,6-3 62 0,-6 3 52 16,6-4-12-16,-6 4-20 0,0 0 74 15,6 0-35-15,-6 0-35 0,0 0-40 0,-6 4-11 0,6-4-41 16,-6 3-60-16,0 5-54 0,-1-5-54 15,0 5-48-15,1-1-30 0,-7 0-24 16,-1 2-24-16,2 1-12 0,-8-2-6 0,7 2-6 16,-7-3-6-16,8 5-6 0,-2-5 6 15,-5 0-12-15,6 4 0 0,0-4 0 0,0 1-12 16,6 0 6-16,-5-2-6 0,-2 2 0 0,8-5-6 16,-1 5 0-16,1-5 6 0,0 1-6 15,6 3 6-15,0-3 0 0,-7 0 6 0,14 0 0 16,-7 0 0-16,6 3 0 0,-6-4 0 15,6 1 0-15,1 0-6 0,-1 3 6 0,1-3 0 16,0-1-6-16,-1 0 0 16,7 5-6-16,-6-4 6 0,-1 3-6 0,7-3-6 15,0 3-36-15,-6-3-72 0,5 3-162 0,2-3-216 16,-8 3-276-16,7-3-171 0,-6 3-348 0,-1-3 41 16,1-1 191-16,-1 1 262 0,0-4 387 15</inkml:trace>
  <inkml:trace contextRef="#ctx0" brushRef="#br1" timeOffset="16465.5">21889 2608 97 0,'0'0'72'0,"0"0"-16"15,7 0-10-15,-7 0 5 0,0 0 19 0,0 0-4 16,0 0-10-16,0 0-6 0,0 0-4 16,6 0 0-16,-6 0-2 0,0 0 2 0,6 0 0 15,-6 4 0-15,8-4 4 0,-8 0 22 16,6 0 9-16,0 0-3 0,0 0-6 0,1 0-9 15,-7 0-6-15,7 4-12 0,-1-4-12 16,1 0-6-16,-1 0-6 0,0 0-9 0,2 0-3 16,-2 3-3-16,0-3-3 0,8 0 0 15,-8 4 0-15,0-4-3 0,1 4 3 0,6-1-3 16,-6-3 3-16,-1 3 0 0,0 1 9 16,8 0 6-16,-8 0 9 0,0-4 6 0,1 3 6 15,0 1 9-15,6 0 6 0,-7-1 6 16,0 1 3-16,8 0-3 0,-8-1 0 0,0 1-3 15,8 0 0-15,-8-1 5 0,7 5 6 0,-7-4-8 16,8-1 0-16,-2 1-4 0,-4 3 4 16,4-4 0-16,1 1 0 0,-6 3 0 0,6-3 0 15,-1 3 0-15,2-2-4 0,-8 2-4 16,7-3 0-16,1 3-4 0,-2-4-4 16,-5 5 4-16,6-1-4 0,0-3 0 0,0 3 0 15,-6 0-4-15,5-3-4 0,2 3-4 0,-8 1-4 16,8-5-8-16,-2 5 0 0,-5-1 0 15,6 0 0-15,-7 1-4 0,7-1 0 0,1-4 0 16,-8 4 4-16,7 5 4 0,0-6 0 16,-7 3 8-16,7-2 0 0,1 0 0 0,-8 4 4 15,7-3 4-15,0-1-2 0,-7 4 7 16,7-4-5-16,-6 0-5 0,6 4-5 0,-7-3 0 16,8 3-5-16,-8-4 0 0,7 4 0 0,-6 0-5 15,6-3 5-15,-7 3-5 0,8 0 5 16,-8-4 0-16,6 4 0 0,-5 0 5 0,6 0 5 15,0 0 20-15,-7 0 10 0,8 3 10 16,-1-3 5-16,-6 4 0 0,5-4 5 0,1 4 0 16,1-4-10-16,-2 3-10 0,2 1-10 15,-2 0 0-15,2-1-10 0,-8 1 0 16,13-1 0-16,-11 1-10 0,4-1 0 0,1 2-5 16,0-2-5-16,0 1-10 0,-7 0 0 0,8-1 0 15,-2 1-5-15,2-1 0 0,-8 5 5 16,7-5 5-16,-6 0 5 0,6 6 5 0,-1-6 10 15,-4 1-5-15,4-1 5 0,2 5 0 16,-8-4 0-16,7-1-5 0,-7 0-10 0,8 2-5 16,-8 2-5-16,7-4-5 0,-6 1 0 15,6 0-10-15,-7-1 5 0,7 1-5 0,-6-1 10 16,-1-3 0-16,8 4 1 0,-8 1 13 16,0-7 18-16,1 7 6 0,6-6 12 0,-6 5 0 15,-1-4 6-15,0 4 6 0,0-4 0 0,2 3-12 16,-2-3-6-16,7 4-12 0,-7-4-6 15,1 1-6-15,0 2-6 0,-1-3-12 0,0-1 0 16,1 2 0-16,0 2 0 0,5-3 0 16,-5 4 0-16,0-4 0 0,-1 3-6 0,1-3 0 15,-1 0 6-15,0 5 0 0,1-2 0 16,0-3 0-16,-1 4 0 0,0-1 6 0,2 1 0 16,-2-4 6-16,0 4-12 0,1-1 6 15,-1 1-6-15,1 0 0 0,-1-1-6 16,1 1 0-16,-1 3-6 0,8-3 6 0,-8-1-6 15,0 1 0-15,1 3 0 0,-1-4-6 0,1 1 0 16,-1 4 0-16,1-4 6 16,6 3-6-16,-6-3 0 0,-1 3-6 0,0-4 6 0,1 5 0 15,0-1 0-15,-1 1 0 0,0-5 6 16,1 5 0-16,-1-1 0 0,1 0 6 0,0-3 6 16,-7 3 0-16,6 0 0 0,0 1 0 0,1-5 6 15,0 4-6-15,-1 1-6 0,0-1 6 16,1-3-6-16,0 3 6 0,-7 0-6 0,6 1 0 15,1-4 0-15,-1 3 0 0,0 0 0 16,2-3 0-16,-8 4-6 0,6-5 6 0,0 4-6 16,1 1 0-16,-7-5 0 0,6 5 0 0,1-1 0 15,-1-4-6-15,-6 5 6 16,7-1-6-16,-1 0 0 0,-6-4 0 0,6 6 0 16,2-6-6-16,-8 4 6 0,6 1-6 0,0-5 0 15,1 4 6-15,0 1-6 0,-7-1-6 16,6-2 6-16,0 1 0 0,-6 1 0 0,7-3 6 15,-1 3 0-15,-6 1 6 0,7-1 0 0,0-3 6 16,-7 3 0-16,6 1 6 0,0-1-6 16,-6 0 6-16,7-3 0 0,0 3 0 15,-7 1-6-15,6-2 6 0,-6-1 0 0,6 2-6 16,1 0 0-16,-7 0 0 0,7 1 0 0,-1-5-6 16,-6 4 6-16,7 1 0 0,-7 3-6 15,6-4 0-15,-6 1 0 0,6-1 0 0,-6 0 0 16,0 0 0-16,8 1-6 0,-8 3 0 15,6-4 0-15,-6 1 0 16,0-1-6-16,6 4 6 0,-6-4-6 0,0 4 0 0,6-4-6 16,-6 0 6-16,0 5 0 0,7-2 0 0,-7-2 0 15,0 3 0-15,0-3 12 0,7 2 0 16,-7-3 6-16,0 1 0 0,0 3 6 0,0 0 0 16,6-4 0-16,-6 4 6 0,0-4-6 15,0 5 0-15,0-5 0 0,7 3 0 16,-7-3 0-16,0 5 0 0,0-4-6 0,0 2 0 15,0-3 0-15,6 5-6 0,-6-1 6 0,0-4-6 16,0 4 0-16,0 0 0 0,0 0 0 16,0-5 0-16,0 6-6 0,0-1 6 0,6 0-12 15,-6-4 6-15,0 4-6 0,0 0 0 0,0 1 0 16,0-5 0-16,0 3 0 0,0 2-6 16,0-2 6-16,0-2 0 0,0 3 6 0,0 0 0 15,0-4 6-15,0 4 0 0,0 0 6 16,0 1 6-16,0-5 0 0,0 3 0 0,-6 2 0 15,6-2 0-15,0-2 0 0,0 3 0 16,0 0 0-16,0-4 0 0,0 3 0 0,0 2-6 16,0-1 0-16,-6 0-6 0,6 0 0 15,0 0 0-15,0-4 0 16,0 3 0-16,0 2-6 0,0-1 0 0,0-4 6 0,0 4-6 16,0 0 6-16,0 0-6 0,-7-4-6 0,7 5 0 15,0-2 6-15,0-2 0 0,0-1-6 0,-6 4 0 16,6-4 0-16,0 4 0 0,0-3 0 15,0-1 0-15,-7 4 6 0,7-4 0 16,0 1 6-16,0 3 6 0,0-4 6 0,-7 1 0 16,7-1 6-16,0 0-6 0,-6 0 6 15,6 1-6-15,0-1-6 0,-6-3 6 0,6 2-6 16,0 1 0-16,0 2 0 0,-6-2 0 16,6-3 0-16,0 3 0 0,-8 0 0 15,8-3 0-15,0 3-6 0,-6 1 6 0,6-5 0 16,0 4 0-16,-6-3-6 0,6 3 0 0,0 1 0 15,0-5-6 1,-7 5 6-16,7-5-6 0,0 5 6 0,-6-5-6 16,6 4 0-16,0-3 6 0,-7 0-6 0,7 0 0 0,0 3 0 0,0-4 0 15,-7 2-6-15,7 2 6 0,0-4-6 16,-6 1 0-16,6 0 0 0,0-1 0 0,-6 1 6 16,6-1-6-16,0 1 0 0,-7-1 0 15,7 2 0-15,0 2 6 0,-7-3 6 16,7-5-6-16,-6 5 6 0,6 0 0 0,0-1 6 15,-6 1 6-15,6 0 0 0,0-1 0 0,-7-2-6 16,7 2 6-16,-7-3-6 0,7 4 0 0,0-4 0 16,-6 3 0-16,6 1 0 0,0-4 0 15,-7 0-6-15,7 3 6 0,-6-3 0 16,6 3 0-16,-6 2-6 0,6-5 6 0,0 3 0 16,-7-2-6-16,7 2 6 0,0-3-6 15,-7 4 6-15,7-4-6 0,-6 3 0 0,6 1 6 16,-6-4-6-16,6 4 0 0,0-4 0 0,-8 3 0 15,8 1 0-15,-6 0-6 0,6-4 6 16,-6 3 0-16,6 1-6 0,0-1 0 16,-7-3 0-16,7 4 0 0,-6 0 6 0,6-1-6 15,0 1-6 1,-7-4 6-16,7 4 0 0,-6-1-6 0,6 1 6 0,-7 0 0 0,7-1-6 16,-6 2 6-16,6-2-6 15,-6 1 0-15,6-1 0 0,0 1 6 16,-8-1 0-16,8 1 0 0,-6 0 6 0,6-1 6 0,-6 0 0 0,6 2 6 15,-7-2 0-15,7 5 0 16,-6-5 0-16,6 1 6 0,-7 0-6 0,7-1-6 0,-7 1 6 16,7-1 0-16,-6 0 0 15,6 2-6-15,-6-1 0 0,6 3 0 16,-7-3 0-16,7-1-6 0,-7 4 6 0,7-3-6 0,-6 0 0 0,6 0 0 16,-6 3 0-16,-1-4 0 15,7 1 0-15,-7 0 0 0,7-1-6 0,-6 5 6 0,6-5 0 31,-7 1-6-31,7 4 0 0,-6-5 6 0,6 1-6 16,-6-1 0-16,-1 5 6 0,7-5-6 16,-7 4 0-16,1-3 0 0,6 0 0 0,-6-1-6 15,6 5 6-15,-7-4-6 0,0-1 6 16,7 1-6-16,-6-1 6 0,-1 1-6 0,7 0 0 16,-6-1 6-16,6 1 0 0,-7-1 0 15,1 2 6-15,6-2 6 0,-7 1 0 0,1-1 0 16,6 1 6-16,-6 0-6 0,6-4 6 15,-8 3 0-15,2 1-6 0,6-1 0 0,-6-2 0 16,-1 2 0-16,7 1 0 0,-6-4 0 0,6 4-6 16,-7-4 12-16,1 3-6 0,6-3 0 15,-7 4 0-15,1-1 0 0,6-2 0 0,-6 3-6 16,-2-1 6-16,2-3-6 0,6 3 0 16,-6-3 0-16,-1 4 0 0,0 0 0 15,7-4 6-15,-6 3-6 0,0-3 0 0,6 5 0 16,-7-2-6-16,1-3 6 0,-1 3-6 0,7-3 0 15,-7 4 6-15,1-4-6 0,0 4 6 16,6-5 0-16,-7 1-6 0,0 4 6 0,1-4-6 16,0 1 6-16,6 2-6 0,-7-3 0 15,0-1 0-15,1 6 0 0,-1-6 0 16,7 1 0-16,-6 0 6 0,0 1-6 0,-2-2 0 0,2 1 0 16,0 0 0-16,0 1 0 15,6-1-6-15,-7 0 6 0,0 0 0 0,1-1 0 16,-1 1 0-16,1-3-6 0,0 3 6 0,6 0 0 15,-8 0 6-15,2-4-6 0,0 4 6 0,-1 0 6 16,0-3-6-16,1 3 6 0,-7-1 0 0,13-2 6 16,-13 3-6-16,6-4 0 0,1 0 0 15,0 4 0-15,-1-3-6 0,0 3 6 16,1-4 0-16,0 0-6 0,-1 4 6 0,1-4-6 16,-1 1 6-16,0 3 0 0,1-4 0 0,0 1-6 15,-2-1 6-15,2 4 0 0,0-4-6 16,0 4 6-16,-1-3-6 0,-6 3 6 0,6-4-6 15,1 4 6-15,-8 0 0 16,8-3 0-16,0 2 0 0,-8 1 0 0,8 0-6 0,-7 0 0 16,7 1 0-16,-8-2 0 0,8 5 0 15,-6-5 0-15,4 2-6 0,-4-1 6 0,5 0-6 16,-6 3 6-16,6-2 0 0,-5-2 0 16,-2 5 0-16,8-5 0 0,-7 2 0 15,6-1-6-15,-6 4 6 0,1-4-6 0,5 0 0 16,-6 0 0-16,-1 3-6 0,8-3 6 0,-7 4 0 15,0-4-6-15,0 0 6 0,7 3 0 16,-8-2-6-16,2-1 6 0,-1 0 0 0,6 0 0 16,-6-1 0-16,1 1-6 0,4 4 6 15,-4-4-6-15,5 0 6 0,-6-4-6 0,6 4 6 16,-5 0-6-16,5 1 6 0,-6-1 6 16,7 0 0-16,-8-4 0 15,8 4 0-15,-7 0 0 0,6-4 0 0,-6 4 6 0,7 0-6 16,-8 0 6-16,8-4 0 0,-7 4 0 0,7 0 0 15,-7 0 6-15,6 0-6 0,-5 0 0 16,4 1 0-16,-4-2 0 0,-2 1-6 0,8 0 6 16,-7 0-6-16,0 0 6 0,6 0-6 0,-5 1 0 15,-2-2 6-15,8 5-6 0,-7-5 6 16,6 2 0-16,-6-1-6 0,1 0 0 16,-2 0 0-16,8-1 0 0,-7 5 0 0,0-4 6 15,6 0-6-15,-5 0 0 0,-2 4 0 0,1-4 0 16,0 3 0-16,0-3 0 0,0 1 6 15,0 2-6-15,0-3-6 0,6 0 0 0,-5 0 0 16,-1 4 6-16,-1-4-6 0,2 0 0 16,-2 4 0-16,2-5 0 0,-2 1 0 0,1 0 0 15,1 4 6-15,-2-4-6 0,2 0 0 16,-8 4 0-16,7-4 6 0,-1 3-6 0,-4 1 0 16,4-4-6-16,-5 4 6 0,5-4-6 15,2 4 6-15,-8-4 0 0,0 3-6 0,7-3 6 16,1 0 6-16,-8 4 0 0,7-4 0 15,-7 0 6-15,7 0 0 0,0 0 0 16,1-1 0-16,-8 1 0 0,7-3-6 0,-1 4 6 0,2-6-6 16,-2 6 6-16,2-5 0 0,-2 3 0 15,1-2 0-15,1-1-6 0,-2 4 6 16,2-3 0-16,-8-1 0 0,7 4 0 0,0-3-6 16,0 2 6-16,-7-3 0 0,7 1 0 0,0-1 0 15,0 4 0-15,1-3 0 0,-2-1-6 16,1 0 6-16,0 1 0 0,0-5-6 0,0 5 0 15,0-2-6-15,0 2 6 0,0-4 0 16,0 3 6-16,0-3-6 0,0 3 6 16,7 0-6-16,-8-2 0 0,1 1 6 15,0-2-6-15,-6 4 0 0,5-1 0 0,2 0 0 0,-2 0 0 16,-5-3 0-16,6 3 0 0,0 0 6 16,0 1-6-16,0-4 0 15,-6 3 0-15,5 0 0 0,2-3 0 0,-2 3 6 0,2 1-6 16,-2-5-6-16,1 1 6 0,1 3 0 0,-2-3 0 15,2 3 0-15,-2-3 0 0,1 3 0 0,0-3 0 16,0 3 0-16,1-3 0 0,-2 3 0 16,1-3 0-16,0 0 0 0,0 3 0 15,1-4 0-15,-2 1 0 0,1 3 0 16,6-3 0-16,-6 0 0 0,1-1-6 0,4 0 6 0,-4 2-6 16,-1 2 6-16,6-3 0 0,-6 0 0 15,0-1-6-15,6 1 6 0,-5 0 0 0,-2 3 6 16,2-3-6-16,-1-1-6 0,-1 5 6 15,2-5 0-15,-2 1-6 0,2 3 6 0,5-3-6 16,-6-1 6-16,0 5 0 0,0-5 0 0,0 1 6 16,7 3-6-16,-8-3 0 0,1 0 0 15,1-1 0-15,-2 5-6 0,8-5 6 16,-8 1-6-16,2 3 6 0,-1-3-6 0,0 4 0 16,0-5 0-16,-1 5 0 0,2-1 0 15,-8-3 0-15,7 3 6 0,0-4-6 0,0 5 6 16,0-1-6-16,0-3 0 0,0 3 6 0,0 0-6 15,0-3 0 1,-1 3 0-16,2-3 0 0,-1 3 6 0,0 1-6 0,6-1 6 16,-5-3-6-16,-2 3 6 0,1 0-6 0,0 0 0 15,0 1 6-15,-7 0-6 0,8 2 6 0,-2-2-6 16,2-1 6-16,-1 0 6 0,-1 0-6 16,2 1 6-16,-2-1 0 0,2 4 0 15,-2-3 0-15,1-1 0 0,1 0-6 0,4 0 6 16,-4 1-6-16,-1-1 6 0,0 0-6 15,6 1 0-15,-6-1 6 0,6 0-6 0,-5 1 0 16,-2 0 0-16,8-5 6 0,-7 4-6 0,7 1 6 16,-8-1-6-16,8 0 6 0,0 1 0 15,-2-5 0-15,2 1 0 0,0 3 0 0,0-3-6 16,-1-1 0-16,0 1 6 0,1 0 0 16,6-1 0-1,-7-3 6-15,7 5 0 0,-6-5 0 0,6 3 6 0,0-3 0 0,0 0 0 16,-6 0 0-16,6 0-6 0,6-3 0 0,-6-2 0 15,0 2 6-15,0-1 0 0,6 0 12 16,-6-3 12-16,7 0 0 0,-1 0 12 16,-6-4 0-16,7 3 12 0,0 1-6 0,-1-4-6 15,0 0 0 1,0 3-12-16,2-3-6 0,-2 4-6 0,0-4-6 16,-6 4 0-16,7-1-12 0,0 1 0 15,-1 4 0-15,-6-5-6 0,7 5 0 0,-7-5 0 0,6 5 6 0,-6-1 6 16,6 0 0-16,-6 1 0 0,0-1 6 0,8 0 6 15,-8 0 0-15,0 1 0 0,6 3 0 0,-6-4 6 16,0 4-6-16,0-3 0 0,0 3 0 16,6-4 0-16,-6 4 0 0,0 0-6 0,0-3 0 15,0 3-6-15,0 0 0 0,0-4 0 16,0 4 6-16,6 0 6 0,-6 0 0 0,0 0 6 16,0-4 6-16,0 4-7 0,0 0-21 15,0 0-14-15,7 0 0 0,-7-4 0 0,0 4 0 16,0 0 0-16,0 0 0 0,0 0 0 15,0 0 0-15,0 0 0 16,0 0 0-16,0 0 0 16,0 4 0-16,0-4 0 0,0 4 0 15,0 0 0-15,-7-1 0 0,7 1 0 0,0-1 0 16,0 1 0-16,-6 3 0 0,6-3 0 16,-6 3 0-16,6 1 0 0,-6-1 0 0,-2 0 0 15,8 1 0-15,-6-1 0 0,0 1 0 16,-1 2 0-16,7-3 0 0,-6 1 0 0,-1-1 0 15,7 0 0-15,-7 1 0 0,1 0 0 0,0-5 0 16,6 4 0-16,-8 1 0 0,8-1 0 16,-6-3 0-16,0 2 0 0,6 2 0 0,-6-4 0 15,6-1 0-15,0 5 0 0,-7-5 0 16,7 1 0-16,0 0 0 0,-7-4 0 0,7 3 0 16,0 2 0-16,0-2 0 0,-6-3 0 0,6 3 0 15,0-3 0-15,0 4 0 0,-7-4 0 16,7 4 0-16,0-4 0 0,0 0 0 15,0 4 0-15,0-4 0 0,0 0 0 0,0 0 0 16,0 3 0-16,0-3 0 0,0 0 0 16,0 0 0-16,0 0 0 0,0 0 0 0,7 0 0 15,-7 0 0-15,6 0 0 0,1 0 0 16,-7 0 0-16,7 0 0 0,-1 0 0 0,0-3 0 16,0 3 0-16,2 0 0 0,-2 0 0 15,0-4 0-15,8 4 0 0,-8-4 0 0,7 4 0 16,-7 0 0-16,8 0 0 0,-2-4 0 0,-5 4 0 15,6 0 0-15,-6-3 0 0,6 3 0 16,0 0 0-16,-7-3 0 0,8 3 0 0,-8 0 0 16,7-5 0-16,-7 5 0 0,1-3 0 15,0 3 0-15,5-4 0 0,-6 4 0 0,2-4 0 16,-2 4 0-16,0 0 0 0,-6-3 0 0,7 3 0 16,0 0 0-16,-7 0 0 0,6 0 0 15,-6 0-661-15,0-4-1049 0,0 4-85 16,-6 0 190-16,6 0 364 0,0 4 404 0</inkml:trace>
  <inkml:trace contextRef="#ctx0" brushRef="#br2" timeOffset="24027.62">14341 1887 104 0,'0'-4'208'0,"0"1"160"15,6 3 2-15,-6-4 53 0,0 4-57 0,0 0-21 16,0-5 47-16,0 5-24 0,0 5-28 15,-6-5-12-15,6 4 40 0,-7 3 12 16,0-4-5-16,-5 5-20 0,6 3-30 0,-8-5-40 16,1 6 9-16,0-1-60 0,0 0-42 15,0 0-36-15,0 0-24 0,0-4-18 0,0 4-18 16,0-4-6-16,0 0-18 0,6 0 0 16,1 2-12-16,0-6 0 0,-1 5-12 15,0-5-6-15,7-3 0 0,0 0 0 0,0 0 0 16,7 0 0-16,0-7-6 0,5 0 0 0,2-2 6 15,-2 2 30-15,8-4 18 0,-1 1 24 0,-5-1 18 16,-2 3 7-16,8-3-139 0,-7 4 0 16,-7 0 0-16,8-1 0 0,-2 1 0 0,-5-1 0 15,6 5 0-15,-6 0 0 0,-1-5 0 16,0 8 0-16,2-3 0 0,-2 3 0 0,0 3 0 16,0 1 0-16,2 3 0 0,-2 0 0 15,7 8 0-15,-7 0 0 0,8-1 0 0,-2 5 0 16,-6-1 0-16,8 1 0 0,-1 2 0 15,0-2 0-15,0-5 0 0,-7 5 0 16,8-5 0-16,-8 1 0 0,7-1 0 0,-6-3 0 16,6 0 0-16,-13 1-769 0,6-5-1038 0,-6-3 2 15,0-4 231-15,0 0 361 0,-6 0 453 16</inkml:trace>
  <inkml:trace contextRef="#ctx0" brushRef="#br2" timeOffset="25112.73">14347 1919 44 0,'0'0'120'0,"0"-4"-28"0,0 4 16 15,0 0 24-15,0 0-12 0,0 0-2 0,0 4 4 16,-6 0 57-16,-1 0 37 0,0 3 15 16,1 0 3-16,0 1 0 0,-8 3 24 0,2 4 38 15,-1-1-16-15,-1 0-20 16,-5 2-24-16,0 2-20 0,-1-4-16 0,7 5 14 0,-7-5-24 16,8-3-30-16,-2 4-35 0,1 0-30 15,0-1-35-15,0-3-25 0,7-1-15 0,-8 2-10 16,8-1-5-16,0-3 0 0,-1-1 0 15,1 0-5-15,-1-3 5 0,1 0 5 0,6-1-5 16,0-3 0-16,0 0 0 0,0 0 5 16,0-3-5-16,6-1 0 0,1 0-5 0,-1-3 5 15,1 0-5-15,5-4 5 0,8 3 0 0,-7-4-5 16,7-2 0-16,0 3-10 0,-8 1-45 16,8-2-55-16,-1 1-55 0,-5 4-75 0,-2-4-100 15,2 4-37-15,-2 0-87 0,2-1-132 16,-1 1-61-16,-7 0-45 0,0-1 191 0,2 1 191 15</inkml:trace>
  <inkml:trace contextRef="#ctx0" brushRef="#br2" timeOffset="25929.55">14366 1949 42 0,'0'3'119'16,"-6"1"-22"-16,-7 0 29 0,7 3 36 0,-1 1-2 0,-6-1 4 0,1 3 79 16,-2 1 12-16,1 0-3 0,0 5-15 0,0-6-15 15,0 1 31-15,0 0-37 0,7 0-40 0,-8-3-48 16,8 3-36-16,-1-4-24 0,-5 0-20 16,5 0-12-16,0-3-8 0,1 4-4 15,6-5-4-15,-6-3 0 0,6 4 0 16,-7-4-8-16,7 0-4 0,0 0-4 0,0-4-4 15,7 1 0-15,-1-1 0 0,-6 0 0 0,6-3-4 16,1-1 0-16,6 1 0 0,-7-4 4 0,7 0-4 16,1 0 0-16,-2 0 4 0,2 0-4 15,-2 1 4 1,2 2 0-16,-8-4 0 0,7 2 4 0,-7 2 4 0,8 1 0 0,-8 0 4 16,0 0 0-16,-6 3-4 0,7 0 4 0,-7 1-4 15,0-1 0-15,0 4-4 0,-7 4 0 16,7-4-4-16,-6 3 0 0,0 5 0 0,0-1 0 15,-8 4-4-15,8-4 4 0,-7 7 0 16,-1-2-4-16,8-1-24 0,-7 0-76 0,6 0-116 16,1-1-168-16,-7 2-195 0,6-5-50 15,1 1 13 1,-1-1 164-16,7 0 204 0</inkml:trace>
  <inkml:trace contextRef="#ctx0" brushRef="#br2" timeOffset="30123.92">14347 1956 1 0,'0'-4'102'0,"0"4"-25"0,0-3-15 0,0 3-9 16,0-4 36-16,0 4 1 0,0 0-2 0,0-4-6 15,0 4-2-15,0 0-4 0,0-3-8 16,0 3 6-16,0 0 4 0,0 0-9 0,0 0-12 16,0-4-9-16,0 4-12 0,0 0-6 15,0 0-6-15,0 0-6 0,0 0-3 0,0 0-3 16,0 0-3-16,0 0 0 0,0 0-3 16,0 0-3-16,0 0 3 0,0 0-3 15,0 0 3-15,0 0-3 0,7 0 0 0,-7 4 0 16,0-4 0-16,0 0-3 0,0 0 3 0,0 3 6 15,0-3 6-15,0 0 6 0,0 4 9 16,0-4 6-16,0 4 9 0,0-1 6 0,0-3 3 16,0 4-3-16,0 0-3 0,6-1-6 15,-6 1-6-15,0 0-6 0,0 3-9 0,0-3-3 16,0 3-6-16,0-4-3 0,6 5 0 0,-6-5-3 16,0 4 0-16,0 2 0 0,0-2 3 15,8 0 3-15,-8 0 3 0,0 1 3 16,0-1 6-16,0 3 3 0,0-2 6 0,0 0 12 15,0 3 11-15,0-1 0 0,0-2-4 0,0 3 0 16,0 0-4-16,0-4-8 0,0 4-8 16,0-4-12-16,0 5 0 0,0-1-8 0,0-4-4 15,0 4-4-15,0 0 0 0,0-4 0 16,0 4 0-16,0 0-4 0,0-4 4 0,0 4-4 16,0 0 4-16,0-3-4 0,0 3 0 15,0-1 0-15,0 1 0 0,0 1 0 0,0-1 0 16,0 0 0-16,0 0 0 0,0 0 0 15,0 0 0-15,-8 3 0 0,8-3 0 0,0 0 0 16,0 4 0-16,0-4 0 0,-6 4 0 16,6-4-4-16,0 3 4 0,0-3 0 0,0 4 0 15,-6 0 4-15,6-5 0 0,0 6 0 0,0-2 4 16,-7-3 0-16,7 3 8 0,0 2 0 16,0-2 0-16,0-3 4 0,0 3-4 15,-6 1 4-15,6 0-4 0,0-1-4 0,0 1 0 16,-7-1 0-16,7 1-8 0,0 0 4 0,0 0-4 15,-7-1 0-15,7 1 0 0,0 0 0 16,-6 3 0-16,6-4 0 0,0 1 4 0,-6-1 0 16,6 1 8-16,-6 0 4 0,6-4 8 15,-8 4 4-15,8 0 8 0,-6-1 8 0,6 1 0 16,-6-1 0-16,6 1-4 0,-7 0 0 16,1 0-8-16,6-1 0 0,-7 1-8 0,0-1-8 15,7 1 0-15,-6 0-8 0,0-1 0 16,-1 1 0-16,0-1 0 0,7 1-4 15,-6 4 0-15,0-4 0 0,-1-1 0 0,0 1 0 16,1 3 0-16,6-4-4 0,-7 2 4 0,1 1-4 16,6-2 4-16,-6 4 4 0,-1-1 0 0,0-3 0 15,1 3 0-15,0 0 4 0,6 0-4 16,-7 1-4-16,0-1 0 0,7 1 0 16,-6-1-4-16,-1 0-4 0,7 4 0 0,-6-4 0 15,6 1 0-15,0-1-4 0,-7 1 4 0,7-1-4 16,0 0 4-16,0 0-4 0,-6 1 4 15,6-1 0-15,0 0 0 0,0 0 0 0,6 2 0 16,-6-3 0-16,0-2 4 0,0 3-4 16,0 0 4-16,7 1-4 0,-7-5 0 0,0 5 0 15,6-1 0-15,-6 1 4 0,0-1-4 16,7 0 0-16,-7 0 0 0,6 1 0 0,1-1 0 16,-7 0 0-16,0 0 0 15,7 1 4-15,-7-1-4 0,6 4 4 0,-6-4 0 0,0 1 4 16,6-1 8-16,-6 0 4 0,0 5 12 15,0-5 4-15,0 0 12 0,0 4 22 0,0-4 10 16,0 4 10-16,0-4 10 0,0 4-5 16,0-3-5-16,0-1-10 0,-6 1-5 0,6 3-20 15,0-4-10-15,-6 0-15 0,6 0-10 16,0 1-5-16,0 3-10 0,-7-4 0 0,7 0 0 0,0 1 5 16,0-1-5-16,0 0 5 0,0 0-5 15,0 1 0-15,0-1 0 0,0-3 0 16,-7 3-5-16,7 1 5 0,0-1-5 0,0-4 5 15,0 4-5-15,0 2 0 0,0-2 0 16,0-1 0-16,0-1 5 0,0 2-5 0,0 0 0 16,0-3 0-16,0 3 5 0,0-4-5 0,0 5 0 15,0-4 0-15,0 3-5 0,0-3 5 16,0 3 0-16,0-3 0 0,0 3-5 16,0-4 5-16,0 2 0 0,0 2 0 0,0-4 0 15,-6 5 5-15,6-5 0 0,0 4 5 0,-7-3 0 16,7 3 5-16,0-4-5 0,-6 2 0 15,6 2 0-15,-7-3-5 0,7 3 0 16,0-3 0-16,0-1-5 0,-6 1 0 16,6 3 5-16,0-3 0 0,0 0 0 0,0-1 0 15,6 1-5-15,-6 0 5 0,0-1-5 0,0-3 5 16,7 4 0-16,-7-1-5 0,0 1 5 0,6-3-5 16,-6 2 5-16,7-3-5 0,-7 4 5 15,6-4 0-15,-6 3-5 0,7 1 5 0,-7-1-5 16,7 1 5-16,-7 0-5 0,6-1 5 15,-6 0-5-15,0 2 5 0,0 2 0 0,0-3-5 16,0-1 5-16,0 5 0 0,0-1 0 16,0 0 0-16,0-4 0 0,0 6 0 0,-6-2 0 15,6 4 0-15,-7-4 0 0,7 0 0 16,-7 4-5-16,1-4 5 0,6 5-5 0,-7-1 0 16,1-4 5-16,-1 4-5 15,1 0 0-15,6 0 5 0,-7-4 0 0,7 5 0 0,-6-6 0 16,6 5 5-16,-6-3-5 0,6-1 0 15,0 4 0-15,0-4-5 0,0 0 5 0,6 1-5 16,-6-5 0-16,0 4 0 0,6 1 0 16,-6-4 5-16,7 3-5 0,-7-3 0 0,6 3 0 15,1-3 5-15,-1 0-5 0,-6 3 0 0,7-3 0 16,-1-1 0-16,1 4 0 0,0-3 5 16,-7 0-5-16,6 2 0 0,0-1 0 15,-6 2 0-15,0 0 0 0,7-3 0 0,-7 3 0 16,7 1-5-16,-7-1 5 0,0 0-5 0,0 1 0 15,0-1 0-15,0 0 0 0,0 1 0 16,-7 2 0-16,7-2 0 0,0-1 0 0,-7 0 0 16,7 1 0-16,0 3 5 0,-6-4 0 15,6 0 5-15,-6 1 0 0,6-1 0 0,0 0 0 16,0 0 5-16,0 1-5 0,-7-1 0 0,7 1 0 16,0-5 0-16,0 5 0 0,0-1 0 15,0 0 0-15,7 1-5 0,-7-1 5 16,0 0-5-16,0 1 5 0,0-1-5 0,6 0 0 15,-6 0 0-15,0 4 0 16,6-3 0-16,-6-1 0 0,0 0 0 0,0 1 0 0,0 3-5 16,0-4 5-16,0 0-5 0,0 5 5 15,0-2-5-15,0-3 0 0,0 5 0 0,0-1 0 16,-6-1 0-16,6 1-5 0,0 1 5 16,-6-2 0-16,-1 2 5 0,7-2 0 0,0 1 5 15,-7 4 0-15,7-3 0 0,-6-2 5 0,-1 1-5 16,7-4 0-16,0 4 0 0,0 0 0 15,0 0 0-15,-6-3 0 0,6 3-5 0,6 0 5 16,-6-4-5-16,0 0-5 0,0 4 0 16,7-4 5-16,-1 2-5 0,-6-3 0 0,7 1 0 15,0 4 0-15,-7-7 0 0,6 3 0 16,0 1 5-16,-6-1-5 0,7 1 5 0,0-1-5 16,-7 0 0-1,6 0 0-15,-6 1 5 0,6-1-5 0,-6 0 5 0,0 5-5 0,0-5 0 16,7 0 0-16,-7 3-5 0,-7-2 5 15,7 4 0-15,0-2 0 0,-6-3 5 0,6 5 0 16,-6-1 5-16,-1-1 0 0,0-2 0 0,7 3 5 16,-6 0 0-16,0-1-5 0,-1-2 0 15,0 3 0-15,7 0 0 0,-6 0-5 16,-1-4 5-16,7 4-5 0,-6-1 5 0,6-1-5 16,-7-2 0-16,7 0 0 0,0 4 0 15,0-4-5-15,0 1 0 0,0-5 0 0,0 4 5 16,0 1 0-16,7-1-5 0,-7-3 5 15,0 3-5-15,6-3 5 0,-6 3 0 0,0-3-5 16,0-1 5-16,7 5-5 0,-7-4 5 16,0 3-5-1,0-3 5-15,0 3-5 0,0-4 5 0,0 5-5 0,0-1-5 0,-7 1 5 0,7-1 0 16,-6 0 5-16,6 0-5 0,-7 1 5 16,7 3 5-16,-6-4 0 0,-1 0 0 15,1 5 5-15,0-5-5 0,-2 4 5 0,2-4-5 16,0 4 5-16,-1-4-5 0,1 5-5 0,-1-2 5 15,1-2-5-15,6 3 5 16,-7-4-5-16,7 0-5 0,0 4 5 0,0-4-5 0,0 0 0 16,0 1 0-16,0-1-5 0,0 1 0 15,7-1-5-15,-7-3 5 0,6 3-5 16,-6-4 5-16,7 6 0 0,-1-6 0 0,-6 4 5 16,7-3 0-16,-1 3 0 0,-6-3 0 0,6 0 5 15,-6 2 0-15,0-2-5 0,8 4 0 16,-8-1 0-16,0 0 0 0,0 1 0 0,0-5 0 15,0 4 0-15,0 1 5 0,0 3 0 16,0-4 0-16,0 1 5 0,-8-1 0 0,8 0 0 16,0 0 5-16,0 1-5 0,-6 2 0 15,6-2 0-15,0-1 0 0,-6 1 0 0,6 3 0 16,0-4-5-16,0 0 5 0,0 0-5 16,-7 1 5-16,7-1-5 15,0 1 0-15,0-5 0 0,0 4 0 0,7 1-5 0,-7-5 0 0,0 1 0 16,0 3 0-16,6-3-5 0,-6-1 5 15,6 2-5-15,-6-2 5 0,8-3-5 0,-8 4 0 16,6-4 5-16,-6 3 0 0,6-2 0 16,-6 2 0-1,0-3 0-15,7-1 0 0,-7 6 0 0,0-5 0 0,0 0 0 16,0 3 5-16,0-3 0 0,0 0-5 0,0 0 0 0,0 0 5 16,0 4-5-16,0-4 5 0,0-4 0 15,-7 4-5-15,7-4 5 0,0 5-5 16,0-5 5-16,0 0 0 0,0 4 0 0,-6-3-5 15,6-1 5-15,0 0 0 0,0-3 0 0,0 3-5 16,0 0 5-16,-6 1-5 0,6-1 0 16,0-3 5-1,0 3-5-15,0 0 0 0,-8 1 0 0,8-1 0 0,0-4 5 0,0 5 0 16,0 0-5-16,-6-2 5 0,6-1 0 0,0 2 0 16,0 0 5-16,0-3-5 0,0 3 5 0,0-3-5 15,-6 3 0-15,6-3 0 0,0 3 0 16,0-3 0-16,0-1-5 0,0 1-5 15,0 3-20-15,0-3-20 16,0 0-10-16,0 3-10 16,0-4-10-16,0 5-5 0,0-5 0 0,-7 5 10 15,7-5 15-15,0 5 15 0,0-5 20 16,0 5 5-16,0-5 10 0,0 6 5 0,0-6 5 16,0 0-5-16,0 5 5 0,-6-4 0 15,6-1 0-15,0 1 0 0,0-1 0 0,0 1-5 16,0-4 5-16,0 3-5 0,0 1 0 15,0-4-5-15,0 4-5 0,0 0 5 0,0-4-5 16,0 3 0-16,0 0 0 0,0-3 5 16,-7 5 0-16,7-2 0 0,0-3 5 0,0 4 0 15,0-1 5-15,0-3 0 0,0 4 0 16,0 0 0-16,0-4-5 0,-6 3 5 0,6-3 0 16,0 4 0-16,0-4 0 0,0 4 5 0,0-4-5 15,0 0 0-15,0 3 5 0,0-3-5 16,0 0 0-16,0 5 0 0,0-5 0 15,0 0 5-15,0 0-5 0,0 0 0 0,-7 3 0 16,7-3 0-16,0 0 0 0,0 0 5 16,0 0-5-16,0 0 5 0,-6 3 0 0,6-3 10 15,0 0 5-15,-6-3 10 0,6 3 15 0,0 0 5 16,0-3 10-16,-8 3 15 0,8-5 10 16,0 2 10-16,-6-1 10 0,6 0-5 0,0 1 0 15,-6-1-10-15,6-3-10 0,0 3-5 16,0-4-5-16,-7 2 5 0,7-2 15 0,0 1 15 15,-7 0 10-15,7 0 10 0,0-1 10 16,-6 4-5-16,6-2 1 0,0-3-11 0,-7 2-30 16,7 0-24-16,0 3-24 0,-6-3-6 15,6-1-12-15,0 5 0 0,0-5 0 0,0 5 12 16,0-4 0-16,-6 3 6 0,6 0-6 16,0 1-6-16,0-1 0 0,0 0-6 0,0 1-6 15,0 3-12-15,0-4-6 0,0 4 0 16,0 0-6-16,0 0 6 0,0 0 0 0,0 4 0 15,0-1 0-15,0 1 6 0,0 3 0 16,0-3 0-16,0 3 0 0,6 0 0 0,-6 1 0 16,0 3 0-16,0-4 0 0,6 0 0 15,-6 4-6-15,0-2 0 0,7-3 6 0,-7 6-6 16,0-5 6-16,6 0-6 0,-6 0 6 16,0 1-6-16,7-5 0 0,-7 5 0 0,0-1-6 15,7-4 6-15,-7 1 0 0,6 0 6 0,-6-1-6 16,6 1 6-16,-6-4-6 15,8 4 6-15,-2-4-6 0,0 0 0 0,1 0 0 16,-1 0 0-16,1 0-6 0,-1 0 6 0,1 0 0 16,-1-4-6-16,0 0 6 0,2 4 0 15,-2-3 6-15,0-1-6 0,1 0 0 0,-1-3 0 16,1 4 6-16,-1-5-6 0,1 5-6 16,-1-5 6-16,1 1-6 0,0 0 6 0,-1 3 0 15,0-3 0-15,-6 3-6 0,7-3 12 16,0 4-6-16,-7-2 6 0,6 1 0 0,-6 1-6 15,6-1 0-15,-6 0 0 0,7 4-6 0,-7-3 6 16,0-1 0-16,0 4-6 0,6 0 0 0,-6-4 6 16,0 4 0-16,7 0 0 0,-7 0 6 15,0 0-6-15,0-3 6 0,0 3-6 16,7 0 6-16,-7 0-6 0,0 0 6 0,0 0-6 16,0 0 0-16,0 0 6 0,0-4-6 15,0 4 6-15,0 0-6 0,6 0 0 0,-6-4 0 16,0 4 0-16,0 0 0 0,0-3 0 0,6 3-6 15,-6 0 6-15,0-4 0 0,0 4 0 16,0 0 0-16,0-4 0 0,0 4-6 16,0 0 6-16,0 0 6 0,7 0-6 0,-7 0 0 15,0-3 0-15,0 3 0 0,0 0 0 0,0 0 0 16,0 0 0-16,0 0-6 0,0 0 6 16,0 0-6-16,0 0 0 0,0 0 0 15,0 0-12-15,7 0-18 0,-7 0-48 0,0 0-96 16,0 0-132-16,0 0-149 0,-7 0-219 15,7 0-385-15,0 0-55 0,-7-4 81 0,7 4 200 16,-6 0 339-16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2F9A95-B5E7-490D-93FE-76449155E3EB}" type="datetimeFigureOut">
              <a:rPr lang="en-IE" smtClean="0"/>
              <a:t>09/07/2024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05750F-A647-4D94-BA69-D05039AC235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17806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508451-83B8-4AF2-BCB4-DC6ECFB5C9EC}" type="slidenum">
              <a:rPr lang="en-IE" smtClean="0"/>
              <a:t>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619278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508451-83B8-4AF2-BCB4-DC6ECFB5C9EC}" type="slidenum">
              <a:rPr lang="en-IE" smtClean="0"/>
              <a:t>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81662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56087-FB50-4CB7-5163-ADD401A701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2589E4-C236-BCF6-CFB4-EC98B5C350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C44FAD-1AF3-730E-61E5-85F1E7C41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50A1D-2010-4B23-9D08-3091B353349E}" type="datetime1">
              <a:rPr lang="en-IE" smtClean="0"/>
              <a:t>09/07/2024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FCED59-7F76-00E4-A9EE-38BC7E3FA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08749F-80C3-7496-10FC-EE16574AE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6061E-58D5-4E68-B2E6-5F1E7127938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30195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33EF4-11FA-1A98-29FC-0DC270B23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36A783-DCD0-0050-53BE-1828403C2D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2BEC4B-D3CB-6AA7-8377-569B90EBE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BD2B8-6A86-4FC9-8F83-672BEEFDBFEF}" type="datetime1">
              <a:rPr lang="en-IE" smtClean="0"/>
              <a:t>09/07/2024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E415E0-F2DD-211D-7C2A-9EF8D6F9F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668F9-B464-8A25-1DC7-11F24E69B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6061E-58D5-4E68-B2E6-5F1E7127938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44781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427BF68-911F-1325-67C8-ADFB0A850B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9413E3-2A1B-28B6-C122-55BAAB0F15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8C0017-6295-084A-5F65-C2B7F7300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0FFC6-1999-4243-8C0F-C2F3575FEA93}" type="datetime1">
              <a:rPr lang="en-IE" smtClean="0"/>
              <a:t>09/07/2024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38B8FD-F95C-C780-80A7-11F3F02A2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118B4-BD15-9538-A0D8-C40A24533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6061E-58D5-4E68-B2E6-5F1E7127938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78186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F0A2A-8445-80D7-8BB8-6330DA67A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78287-AB2A-74A1-8996-76ABF71FBA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099432-E955-D1C2-27C9-D7040A3CD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C3DF3-D417-4A1B-B997-52756B9BC02E}" type="datetime1">
              <a:rPr lang="en-IE" smtClean="0"/>
              <a:t>09/07/2024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4D1C24-0D40-5D99-5D68-2789E53C5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9351D1-B778-E06E-D357-4D5F59D7B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6061E-58D5-4E68-B2E6-5F1E7127938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62084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7D8F2-7C9B-A8E6-80D8-D0FC9C2F9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F50B30-8BF1-2774-C3CE-B604A2E93F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395452-7FB0-5F8C-D729-9719A9661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8CD33-ED2F-4EA5-8AC4-77DD707C3128}" type="datetime1">
              <a:rPr lang="en-IE" smtClean="0"/>
              <a:t>09/07/2024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8F9517-244D-E202-8B7B-64E86BF8D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CCB8DA-C0B5-6E94-9D8C-5E0EB58BF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6061E-58D5-4E68-B2E6-5F1E7127938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05686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7349C-CE35-496D-7074-13B8E4385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DBAF12-3488-0162-E5DA-38CB69FD74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8604A8-B65B-02EA-3BC7-FD49009991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639C8B-E499-169D-547B-9298CBBF8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F5C0A-C3F9-4D59-A1B6-07255407285D}" type="datetime1">
              <a:rPr lang="en-IE" smtClean="0"/>
              <a:t>09/07/2024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A8CCFC-77CB-648C-2730-B1943FB7B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BF4740-F8FE-C0C6-0692-F5B796F90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6061E-58D5-4E68-B2E6-5F1E7127938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66229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2FFD3-2E05-7AD9-5EC9-8452ADFBE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2EBF94-74FE-9613-8FC7-C73486A1C9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3C1435-0A6C-ACAC-03D6-454500EC6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53D370-A462-F23F-66C1-D456AA3376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3D3E43-B2F3-1E7F-EF3E-FEBD5BB17B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077424D-B87F-B476-09A9-D2493BBF8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38634-08EF-4589-87F9-2ECE77B20548}" type="datetime1">
              <a:rPr lang="en-IE" smtClean="0"/>
              <a:t>09/07/2024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A6F3C5-76CA-516D-D451-A6C440691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376998-CC8F-3F1F-DEC9-E29E47838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6061E-58D5-4E68-B2E6-5F1E7127938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58717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8A072-008B-3CB2-B757-32FB40241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2F963D-0534-E33E-CACB-436DDDACB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C5142-E071-480C-81DB-2528D7569E31}" type="datetime1">
              <a:rPr lang="en-IE" smtClean="0"/>
              <a:t>09/07/2024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AC2650-139C-2E69-2056-B23B19355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0F0691-0273-53D9-10A8-CD08B0BA2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6061E-58D5-4E68-B2E6-5F1E7127938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99569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14A1AE-48FC-9D66-9C6A-08C0F4036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3FA55-BAE6-402F-964A-4A911B2987CA}" type="datetime1">
              <a:rPr lang="en-IE" smtClean="0"/>
              <a:t>09/07/2024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1FDE07-E25E-B562-5D74-627BA47E3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A60B45-CAAB-9204-0944-E097A0B62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6061E-58D5-4E68-B2E6-5F1E7127938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52037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6350B-50ED-A95F-315B-BB1B1B4E1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372F0A-DADE-B748-3324-AA7E50E884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874A7D-9688-A4EA-7C25-DE38638EBF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591949-67BE-CA24-1C54-F721A5DBE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E959-DDE6-4CB2-8170-235820774F91}" type="datetime1">
              <a:rPr lang="en-IE" smtClean="0"/>
              <a:t>09/07/2024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367BDF-9B28-4D8A-0DE3-F509A8DF8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9215B8-3F94-A8E6-BA8C-8F5179CA3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6061E-58D5-4E68-B2E6-5F1E7127938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0975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B39EB-E255-64AD-3506-16FCAC887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1E866A-4068-0BC0-ACFA-FDAF58DC37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25686C-0C35-2F87-45B9-C7651E945F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CD27B8-DC70-3843-7D46-30A1BD815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46A65-BEB9-4B03-95F6-CF2016F5A6B1}" type="datetime1">
              <a:rPr lang="en-IE" smtClean="0"/>
              <a:t>09/07/2024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D8F269-9BB0-47BB-29C4-8DB8815FC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E9B216-F5FF-C7B9-53DB-0C3A0F576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6061E-58D5-4E68-B2E6-5F1E7127938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69191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FD7FCB-0149-6232-7DB8-C92BC73D8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5CB81F-3D51-B2C0-D93D-AA9B67440C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5357CB-F7ED-38C7-773A-13C76A91E8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0AB5D-E636-4833-ADD8-B899A98E5DA3}" type="datetime1">
              <a:rPr lang="en-IE" smtClean="0"/>
              <a:t>09/07/2024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B45012-8835-3370-3ED2-A0D7A3D52D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B8553-DD03-6F6C-D247-A2C5190B78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6061E-58D5-4E68-B2E6-5F1E7127938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83711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6.png"/><Relationship Id="rId7" Type="http://schemas.openxmlformats.org/officeDocument/2006/relationships/image" Target="../media/image4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9.png"/><Relationship Id="rId4" Type="http://schemas.openxmlformats.org/officeDocument/2006/relationships/image" Target="../media/image7.png"/><Relationship Id="rId9" Type="http://schemas.openxmlformats.org/officeDocument/2006/relationships/image" Target="../media/image5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png"/><Relationship Id="rId3" Type="http://schemas.openxmlformats.org/officeDocument/2006/relationships/image" Target="../media/image47.png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2" Type="http://schemas.openxmlformats.org/officeDocument/2006/relationships/image" Target="../media/image39.png"/><Relationship Id="rId16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customXml" Target="../ink/ink1.xml"/><Relationship Id="rId15" Type="http://schemas.openxmlformats.org/officeDocument/2006/relationships/image" Target="../media/image64.png"/><Relationship Id="rId10" Type="http://schemas.openxmlformats.org/officeDocument/2006/relationships/image" Target="../media/image59.png"/><Relationship Id="rId4" Type="http://schemas.openxmlformats.org/officeDocument/2006/relationships/image" Target="../media/image54.png"/><Relationship Id="rId9" Type="http://schemas.openxmlformats.org/officeDocument/2006/relationships/image" Target="../media/image53.png"/><Relationship Id="rId14" Type="http://schemas.openxmlformats.org/officeDocument/2006/relationships/image" Target="../media/image6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75.png"/><Relationship Id="rId3" Type="http://schemas.openxmlformats.org/officeDocument/2006/relationships/image" Target="../media/image52.png"/><Relationship Id="rId7" Type="http://schemas.openxmlformats.org/officeDocument/2006/relationships/image" Target="../media/image65.png"/><Relationship Id="rId12" Type="http://schemas.openxmlformats.org/officeDocument/2006/relationships/image" Target="../media/image74.png"/><Relationship Id="rId2" Type="http://schemas.openxmlformats.org/officeDocument/2006/relationships/image" Target="../media/image580.png"/><Relationship Id="rId16" Type="http://schemas.openxmlformats.org/officeDocument/2006/relationships/image" Target="../media/image7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png"/><Relationship Id="rId11" Type="http://schemas.openxmlformats.org/officeDocument/2006/relationships/image" Target="../media/image73.png"/><Relationship Id="rId5" Type="http://schemas.openxmlformats.org/officeDocument/2006/relationships/image" Target="../media/image67.png"/><Relationship Id="rId15" Type="http://schemas.openxmlformats.org/officeDocument/2006/relationships/image" Target="../media/image77.png"/><Relationship Id="rId10" Type="http://schemas.openxmlformats.org/officeDocument/2006/relationships/image" Target="../media/image72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Relationship Id="rId14" Type="http://schemas.openxmlformats.org/officeDocument/2006/relationships/image" Target="../media/image7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83.png"/><Relationship Id="rId3" Type="http://schemas.openxmlformats.org/officeDocument/2006/relationships/image" Target="../media/image125.png"/><Relationship Id="rId7" Type="http://schemas.openxmlformats.org/officeDocument/2006/relationships/image" Target="../media/image6.png"/><Relationship Id="rId12" Type="http://schemas.openxmlformats.org/officeDocument/2006/relationships/image" Target="../media/image82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81.png"/><Relationship Id="rId5" Type="http://schemas.openxmlformats.org/officeDocument/2006/relationships/image" Target="../media/image127.png"/><Relationship Id="rId15" Type="http://schemas.openxmlformats.org/officeDocument/2006/relationships/image" Target="../media/image69.png"/><Relationship Id="rId10" Type="http://schemas.openxmlformats.org/officeDocument/2006/relationships/image" Target="../media/image128.png"/><Relationship Id="rId4" Type="http://schemas.openxmlformats.org/officeDocument/2006/relationships/image" Target="../media/image80.png"/><Relationship Id="rId9" Type="http://schemas.openxmlformats.org/officeDocument/2006/relationships/image" Target="../media/image9.png"/><Relationship Id="rId14" Type="http://schemas.openxmlformats.org/officeDocument/2006/relationships/image" Target="../media/image65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0.png"/><Relationship Id="rId2" Type="http://schemas.openxmlformats.org/officeDocument/2006/relationships/image" Target="../media/image75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7.png"/><Relationship Id="rId4" Type="http://schemas.openxmlformats.org/officeDocument/2006/relationships/image" Target="../media/image86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10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0.png"/><Relationship Id="rId5" Type="http://schemas.openxmlformats.org/officeDocument/2006/relationships/image" Target="../media/image310.png"/><Relationship Id="rId10" Type="http://schemas.openxmlformats.org/officeDocument/2006/relationships/image" Target="../media/image8.png"/><Relationship Id="rId4" Type="http://schemas.openxmlformats.org/officeDocument/2006/relationships/image" Target="../media/image210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2.png"/><Relationship Id="rId5" Type="http://schemas.openxmlformats.org/officeDocument/2006/relationships/image" Target="../media/image8.png"/><Relationship Id="rId10" Type="http://schemas.openxmlformats.org/officeDocument/2006/relationships/image" Target="../media/image92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openxmlformats.org/officeDocument/2006/relationships/image" Target="../media/image6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image" Target="../media/image5.pn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0.png"/><Relationship Id="rId11" Type="http://schemas.openxmlformats.org/officeDocument/2006/relationships/image" Target="../media/image20.png"/><Relationship Id="rId5" Type="http://schemas.openxmlformats.org/officeDocument/2006/relationships/image" Target="../media/image15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4" Type="http://schemas.openxmlformats.org/officeDocument/2006/relationships/image" Target="../media/image14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3.png"/><Relationship Id="rId3" Type="http://schemas.openxmlformats.org/officeDocument/2006/relationships/image" Target="../media/image5.png"/><Relationship Id="rId7" Type="http://schemas.openxmlformats.org/officeDocument/2006/relationships/image" Target="../media/image29.png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0.jpeg"/><Relationship Id="rId5" Type="http://schemas.openxmlformats.org/officeDocument/2006/relationships/image" Target="../media/image7.png"/><Relationship Id="rId10" Type="http://schemas.openxmlformats.org/officeDocument/2006/relationships/image" Target="../media/image32.png"/><Relationship Id="rId4" Type="http://schemas.openxmlformats.org/officeDocument/2006/relationships/image" Target="../media/image6.png"/><Relationship Id="rId9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7.png"/><Relationship Id="rId7" Type="http://schemas.openxmlformats.org/officeDocument/2006/relationships/image" Target="../media/image3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0.png"/><Relationship Id="rId5" Type="http://schemas.openxmlformats.org/officeDocument/2006/relationships/image" Target="../media/image35.png"/><Relationship Id="rId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6.png"/><Relationship Id="rId7" Type="http://schemas.openxmlformats.org/officeDocument/2006/relationships/image" Target="../media/image4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8F386-01F6-C5A6-5C9E-B36035DC90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7814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IE" sz="6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Thermodynamics of a multistranded one-dimension Scaffolded DNA Computer</a:t>
            </a:r>
            <a:endParaRPr lang="en-I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019D44-B48B-5304-6BA0-CD924B677B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60653"/>
            <a:ext cx="9144000" cy="2495698"/>
          </a:xfrm>
        </p:spPr>
        <p:txBody>
          <a:bodyPr>
            <a:normAutofit lnSpcReduction="10000"/>
          </a:bodyPr>
          <a:lstStyle/>
          <a:p>
            <a:endParaRPr lang="en-IE" dirty="0"/>
          </a:p>
          <a:p>
            <a:r>
              <a:rPr lang="en-IE" dirty="0"/>
              <a:t>Ahmed Shalaby</a:t>
            </a:r>
          </a:p>
          <a:p>
            <a:r>
              <a:rPr lang="en-IE" dirty="0"/>
              <a:t>1</a:t>
            </a:r>
            <a:r>
              <a:rPr lang="en-IE" baseline="30000" dirty="0"/>
              <a:t>st</a:t>
            </a:r>
            <a:r>
              <a:rPr lang="en-IE" dirty="0"/>
              <a:t> year PhD</a:t>
            </a:r>
          </a:p>
          <a:p>
            <a:r>
              <a:rPr lang="en-IE" dirty="0"/>
              <a:t>Computer Science Department</a:t>
            </a:r>
          </a:p>
          <a:p>
            <a:endParaRPr lang="en-IE" dirty="0"/>
          </a:p>
          <a:p>
            <a:r>
              <a:rPr lang="en-IE" dirty="0"/>
              <a:t>Supervisor: Damien Woods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69D14D-F54B-60D0-FB5F-3BC109490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56182-F7A5-4162-9A42-78572BBECC79}" type="slidenum">
              <a:rPr lang="en-IE" smtClean="0"/>
              <a:t>1</a:t>
            </a:fld>
            <a:endParaRPr lang="en-IE"/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80B84A0F-BF0C-CBE1-A937-CCF2441149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9599"/>
            <a:ext cx="2532334" cy="1060216"/>
          </a:xfrm>
          <a:prstGeom prst="rect">
            <a:avLst/>
          </a:prstGeom>
        </p:spPr>
      </p:pic>
      <p:pic>
        <p:nvPicPr>
          <p:cNvPr id="8" name="Picture 7" descr="Icon&#10;&#10;Description automatically generated with low confidence">
            <a:extLst>
              <a:ext uri="{FF2B5EF4-FFF2-40B4-BE49-F238E27FC236}">
                <a16:creationId xmlns:a16="http://schemas.microsoft.com/office/drawing/2014/main" id="{E98D9F80-A9E4-D3DB-B305-FCFECAA20C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1466" y="619681"/>
            <a:ext cx="2532334" cy="1070134"/>
          </a:xfrm>
          <a:prstGeom prst="rect">
            <a:avLst/>
          </a:prstGeom>
        </p:spPr>
      </p:pic>
      <p:pic>
        <p:nvPicPr>
          <p:cNvPr id="5" name="Picture 4" descr="A picture containing art, circle, amber, darkness&#10;&#10;Description automatically generated">
            <a:extLst>
              <a:ext uri="{FF2B5EF4-FFF2-40B4-BE49-F238E27FC236}">
                <a16:creationId xmlns:a16="http://schemas.microsoft.com/office/drawing/2014/main" id="{13AF26DF-3D69-77EF-07D3-05BA53E36B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4714631"/>
            <a:ext cx="1499950" cy="1504950"/>
          </a:xfrm>
          <a:prstGeom prst="rect">
            <a:avLst/>
          </a:prstGeom>
        </p:spPr>
      </p:pic>
      <p:pic>
        <p:nvPicPr>
          <p:cNvPr id="7" name="Picture 6" descr="A picture containing font, graphics, graphic design, text&#10;&#10;Description automatically generated">
            <a:extLst>
              <a:ext uri="{FF2B5EF4-FFF2-40B4-BE49-F238E27FC236}">
                <a16:creationId xmlns:a16="http://schemas.microsoft.com/office/drawing/2014/main" id="{586221C8-0EE9-3C1A-30D2-4DBF2F9DFA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51" y="4911107"/>
            <a:ext cx="2874683" cy="1111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442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Rectangle 328">
            <a:extLst>
              <a:ext uri="{FF2B5EF4-FFF2-40B4-BE49-F238E27FC236}">
                <a16:creationId xmlns:a16="http://schemas.microsoft.com/office/drawing/2014/main" id="{6F58D589-476B-A797-612A-8C950A08971F}"/>
              </a:ext>
            </a:extLst>
          </p:cNvPr>
          <p:cNvSpPr/>
          <p:nvPr/>
        </p:nvSpPr>
        <p:spPr>
          <a:xfrm rot="17660022" flipH="1">
            <a:off x="10106089" y="5106393"/>
            <a:ext cx="45719" cy="302877"/>
          </a:xfrm>
          <a:prstGeom prst="rect">
            <a:avLst/>
          </a:prstGeom>
          <a:solidFill>
            <a:schemeClr val="accent4">
              <a:lumMod val="75000"/>
            </a:schemeClr>
          </a:solidFill>
          <a:ln w="3175">
            <a:solidFill>
              <a:srgbClr val="C37E1F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6C2205-CC74-1793-B96A-B9ED42149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46884"/>
            <a:ext cx="2743200" cy="365125"/>
          </a:xfrm>
        </p:spPr>
        <p:txBody>
          <a:bodyPr/>
          <a:lstStyle/>
          <a:p>
            <a:fld id="{22C6061E-58D5-4E68-B2E6-5F1E71279389}" type="slidenum">
              <a:rPr lang="en-IE" smtClean="0"/>
              <a:t>10</a:t>
            </a:fld>
            <a:endParaRPr lang="en-IE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80FF74E-0640-9BA9-BCF4-6FEC56A9B8DC}"/>
              </a:ext>
            </a:extLst>
          </p:cNvPr>
          <p:cNvGrpSpPr/>
          <p:nvPr/>
        </p:nvGrpSpPr>
        <p:grpSpPr>
          <a:xfrm>
            <a:off x="4635853" y="349163"/>
            <a:ext cx="3568006" cy="916350"/>
            <a:chOff x="4245856" y="281884"/>
            <a:chExt cx="3568006" cy="916350"/>
          </a:xfrm>
        </p:grpSpPr>
        <p:pic>
          <p:nvPicPr>
            <p:cNvPr id="5" name="Picture 4" descr="A picture containing furniture, chair, design&#10;&#10;Description automatically generated">
              <a:extLst>
                <a:ext uri="{FF2B5EF4-FFF2-40B4-BE49-F238E27FC236}">
                  <a16:creationId xmlns:a16="http://schemas.microsoft.com/office/drawing/2014/main" id="{36945013-0D82-B2C7-E5B3-C275F716E0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5856" y="287399"/>
              <a:ext cx="974974" cy="899436"/>
            </a:xfrm>
            <a:prstGeom prst="rect">
              <a:avLst/>
            </a:prstGeom>
          </p:spPr>
        </p:pic>
        <p:pic>
          <p:nvPicPr>
            <p:cNvPr id="6" name="Picture 5" descr="A red chair with legs&#10;&#10;Description automatically generated with medium confidence">
              <a:extLst>
                <a:ext uri="{FF2B5EF4-FFF2-40B4-BE49-F238E27FC236}">
                  <a16:creationId xmlns:a16="http://schemas.microsoft.com/office/drawing/2014/main" id="{32065F04-356A-05EE-4196-154416EC1C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1026" y="287397"/>
              <a:ext cx="974974" cy="899436"/>
            </a:xfrm>
            <a:prstGeom prst="rect">
              <a:avLst/>
            </a:prstGeom>
          </p:spPr>
        </p:pic>
        <p:pic>
          <p:nvPicPr>
            <p:cNvPr id="7" name="Picture 6" descr="A blue chair with orange legs&#10;&#10;Description automatically generated with medium confidence">
              <a:extLst>
                <a:ext uri="{FF2B5EF4-FFF2-40B4-BE49-F238E27FC236}">
                  <a16:creationId xmlns:a16="http://schemas.microsoft.com/office/drawing/2014/main" id="{C15C7927-2A99-DB20-9EE5-68A30508215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5470" y="281884"/>
              <a:ext cx="974975" cy="899437"/>
            </a:xfrm>
            <a:prstGeom prst="rect">
              <a:avLst/>
            </a:prstGeom>
          </p:spPr>
        </p:pic>
        <p:pic>
          <p:nvPicPr>
            <p:cNvPr id="44" name="Picture 43" descr="A cartoon of a chair&#10;&#10;Description automatically generated with medium confidence">
              <a:extLst>
                <a:ext uri="{FF2B5EF4-FFF2-40B4-BE49-F238E27FC236}">
                  <a16:creationId xmlns:a16="http://schemas.microsoft.com/office/drawing/2014/main" id="{6AE71047-D580-CBD4-6DA2-C2EBD8B39B8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7512" y="281884"/>
              <a:ext cx="916350" cy="916350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B93325FE-FC5F-A82D-426D-84BFBEF20E2A}"/>
              </a:ext>
            </a:extLst>
          </p:cNvPr>
          <p:cNvGrpSpPr/>
          <p:nvPr/>
        </p:nvGrpSpPr>
        <p:grpSpPr>
          <a:xfrm>
            <a:off x="1119232" y="2077955"/>
            <a:ext cx="3568006" cy="916350"/>
            <a:chOff x="4245856" y="281884"/>
            <a:chExt cx="3568006" cy="916350"/>
          </a:xfrm>
        </p:grpSpPr>
        <p:pic>
          <p:nvPicPr>
            <p:cNvPr id="16" name="Picture 15" descr="A picture containing furniture, chair, design&#10;&#10;Description automatically generated">
              <a:extLst>
                <a:ext uri="{FF2B5EF4-FFF2-40B4-BE49-F238E27FC236}">
                  <a16:creationId xmlns:a16="http://schemas.microsoft.com/office/drawing/2014/main" id="{A22FD0D8-E4E2-FD13-81CE-77A4C90ADA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5856" y="287399"/>
              <a:ext cx="974974" cy="899436"/>
            </a:xfrm>
            <a:prstGeom prst="rect">
              <a:avLst/>
            </a:prstGeom>
          </p:spPr>
        </p:pic>
        <p:pic>
          <p:nvPicPr>
            <p:cNvPr id="22" name="Picture 21" descr="A red chair with legs&#10;&#10;Description automatically generated with medium confidence">
              <a:extLst>
                <a:ext uri="{FF2B5EF4-FFF2-40B4-BE49-F238E27FC236}">
                  <a16:creationId xmlns:a16="http://schemas.microsoft.com/office/drawing/2014/main" id="{14AEAE39-7C0E-738D-81D2-0C93A72A0F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1026" y="287397"/>
              <a:ext cx="974974" cy="899436"/>
            </a:xfrm>
            <a:prstGeom prst="rect">
              <a:avLst/>
            </a:prstGeom>
          </p:spPr>
        </p:pic>
        <p:pic>
          <p:nvPicPr>
            <p:cNvPr id="33" name="Picture 32" descr="A blue chair with orange legs&#10;&#10;Description automatically generated with medium confidence">
              <a:extLst>
                <a:ext uri="{FF2B5EF4-FFF2-40B4-BE49-F238E27FC236}">
                  <a16:creationId xmlns:a16="http://schemas.microsoft.com/office/drawing/2014/main" id="{8C2E737D-E492-7656-390F-81EF3CA108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5470" y="281884"/>
              <a:ext cx="974975" cy="899437"/>
            </a:xfrm>
            <a:prstGeom prst="rect">
              <a:avLst/>
            </a:prstGeom>
          </p:spPr>
        </p:pic>
        <p:pic>
          <p:nvPicPr>
            <p:cNvPr id="34" name="Picture 33" descr="A cartoon of a chair&#10;&#10;Description automatically generated with medium confidence">
              <a:extLst>
                <a:ext uri="{FF2B5EF4-FFF2-40B4-BE49-F238E27FC236}">
                  <a16:creationId xmlns:a16="http://schemas.microsoft.com/office/drawing/2014/main" id="{3D7F92B8-6304-AADF-767B-E6BA85937F8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7512" y="281884"/>
              <a:ext cx="916350" cy="916350"/>
            </a:xfrm>
            <a:prstGeom prst="rect">
              <a:avLst/>
            </a:prstGeom>
          </p:spPr>
        </p:pic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30BA0592-91E1-BF43-4F54-C3B0596C9919}"/>
              </a:ext>
            </a:extLst>
          </p:cNvPr>
          <p:cNvSpPr txBox="1"/>
          <p:nvPr/>
        </p:nvSpPr>
        <p:spPr>
          <a:xfrm>
            <a:off x="-57150" y="49511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400" b="1" u="sng" dirty="0">
                <a:solidFill>
                  <a:srgbClr val="00B050"/>
                </a:solidFill>
              </a:rPr>
              <a:t>0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6A69A03-712E-FCD0-97BD-7386EB0EE704}"/>
              </a:ext>
            </a:extLst>
          </p:cNvPr>
          <p:cNvSpPr txBox="1"/>
          <p:nvPr/>
        </p:nvSpPr>
        <p:spPr>
          <a:xfrm>
            <a:off x="-57150" y="214186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400" b="1" u="sng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D73A3BC-A796-B699-977D-784084DCA1D6}"/>
              </a:ext>
            </a:extLst>
          </p:cNvPr>
          <p:cNvSpPr txBox="1"/>
          <p:nvPr/>
        </p:nvSpPr>
        <p:spPr>
          <a:xfrm>
            <a:off x="1023982" y="1241528"/>
            <a:ext cx="33787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/>
              <a:t>1</a:t>
            </a:r>
            <a:endParaRPr lang="en-IE" sz="2500" b="1" dirty="0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0824879F-9BB0-595A-07B8-9CFE3559A954}"/>
              </a:ext>
            </a:extLst>
          </p:cNvPr>
          <p:cNvGrpSpPr/>
          <p:nvPr/>
        </p:nvGrpSpPr>
        <p:grpSpPr>
          <a:xfrm>
            <a:off x="8184803" y="2054724"/>
            <a:ext cx="3568006" cy="916350"/>
            <a:chOff x="4245856" y="281884"/>
            <a:chExt cx="3568006" cy="916350"/>
          </a:xfrm>
        </p:grpSpPr>
        <p:pic>
          <p:nvPicPr>
            <p:cNvPr id="61" name="Picture 60" descr="A picture containing furniture, chair, design&#10;&#10;Description automatically generated">
              <a:extLst>
                <a:ext uri="{FF2B5EF4-FFF2-40B4-BE49-F238E27FC236}">
                  <a16:creationId xmlns:a16="http://schemas.microsoft.com/office/drawing/2014/main" id="{87C470BA-A50C-E80E-EF9C-BCE8C520099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5856" y="287399"/>
              <a:ext cx="974974" cy="899436"/>
            </a:xfrm>
            <a:prstGeom prst="rect">
              <a:avLst/>
            </a:prstGeom>
          </p:spPr>
        </p:pic>
        <p:pic>
          <p:nvPicPr>
            <p:cNvPr id="64" name="Picture 63" descr="A red chair with legs&#10;&#10;Description automatically generated with medium confidence">
              <a:extLst>
                <a:ext uri="{FF2B5EF4-FFF2-40B4-BE49-F238E27FC236}">
                  <a16:creationId xmlns:a16="http://schemas.microsoft.com/office/drawing/2014/main" id="{DAA73D4D-8D7B-A12E-A3BB-BA6595F9C47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1026" y="287397"/>
              <a:ext cx="974974" cy="899436"/>
            </a:xfrm>
            <a:prstGeom prst="rect">
              <a:avLst/>
            </a:prstGeom>
          </p:spPr>
        </p:pic>
        <p:pic>
          <p:nvPicPr>
            <p:cNvPr id="66" name="Picture 65" descr="A blue chair with orange legs&#10;&#10;Description automatically generated with medium confidence">
              <a:extLst>
                <a:ext uri="{FF2B5EF4-FFF2-40B4-BE49-F238E27FC236}">
                  <a16:creationId xmlns:a16="http://schemas.microsoft.com/office/drawing/2014/main" id="{9A2A7E1A-7D83-9BAC-AB2E-F40DC26741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5470" y="281884"/>
              <a:ext cx="974975" cy="899437"/>
            </a:xfrm>
            <a:prstGeom prst="rect">
              <a:avLst/>
            </a:prstGeom>
          </p:spPr>
        </p:pic>
        <p:pic>
          <p:nvPicPr>
            <p:cNvPr id="67" name="Picture 66" descr="A cartoon of a chair&#10;&#10;Description automatically generated with medium confidence">
              <a:extLst>
                <a:ext uri="{FF2B5EF4-FFF2-40B4-BE49-F238E27FC236}">
                  <a16:creationId xmlns:a16="http://schemas.microsoft.com/office/drawing/2014/main" id="{B0E78918-169D-0031-CDDD-A7CF0FA4C55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7512" y="281884"/>
              <a:ext cx="916350" cy="916350"/>
            </a:xfrm>
            <a:prstGeom prst="rect">
              <a:avLst/>
            </a:prstGeom>
          </p:spPr>
        </p:pic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17C4DBB7-A225-B5F9-401C-DF03490EF36F}"/>
              </a:ext>
            </a:extLst>
          </p:cNvPr>
          <p:cNvSpPr/>
          <p:nvPr/>
        </p:nvSpPr>
        <p:spPr>
          <a:xfrm>
            <a:off x="8108603" y="1315955"/>
            <a:ext cx="3700418" cy="163820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8D05BC6A-C750-B30C-23A0-87D9DBA028FD}"/>
              </a:ext>
            </a:extLst>
          </p:cNvPr>
          <p:cNvSpPr/>
          <p:nvPr/>
        </p:nvSpPr>
        <p:spPr>
          <a:xfrm>
            <a:off x="1090658" y="1315955"/>
            <a:ext cx="3700418" cy="163820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717822AB-0052-0023-67B7-4011D669FAD6}"/>
                  </a:ext>
                </a:extLst>
              </p:cNvPr>
              <p:cNvSpPr txBox="1"/>
              <p:nvPr/>
            </p:nvSpPr>
            <p:spPr>
              <a:xfrm>
                <a:off x="8032219" y="1241528"/>
                <a:ext cx="502181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E" sz="25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5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en-US" sz="25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IE" sz="25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717822AB-0052-0023-67B7-4011D669FA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2219" y="1241528"/>
                <a:ext cx="502181" cy="477054"/>
              </a:xfrm>
              <a:prstGeom prst="rect">
                <a:avLst/>
              </a:prstGeom>
              <a:blipFill>
                <a:blip r:embed="rId6"/>
                <a:stretch>
                  <a:fillRect l="-4878" r="-1220" b="-3846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5" name="Group 74">
            <a:extLst>
              <a:ext uri="{FF2B5EF4-FFF2-40B4-BE49-F238E27FC236}">
                <a16:creationId xmlns:a16="http://schemas.microsoft.com/office/drawing/2014/main" id="{2A8BB7C5-D8CD-82A7-631C-14023483C13D}"/>
              </a:ext>
            </a:extLst>
          </p:cNvPr>
          <p:cNvGrpSpPr/>
          <p:nvPr/>
        </p:nvGrpSpPr>
        <p:grpSpPr>
          <a:xfrm>
            <a:off x="1651749" y="1424726"/>
            <a:ext cx="218034" cy="599550"/>
            <a:chOff x="2147049" y="269728"/>
            <a:chExt cx="218034" cy="599550"/>
          </a:xfrm>
        </p:grpSpPr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F1854629-F4B3-3400-DC77-D9F4B384E813}"/>
                </a:ext>
              </a:extLst>
            </p:cNvPr>
            <p:cNvSpPr/>
            <p:nvPr/>
          </p:nvSpPr>
          <p:spPr>
            <a:xfrm>
              <a:off x="2150927" y="269728"/>
              <a:ext cx="141177" cy="14319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F88EED84-B7CC-FEBF-AC9A-908899514206}"/>
                </a:ext>
              </a:extLst>
            </p:cNvPr>
            <p:cNvSpPr/>
            <p:nvPr/>
          </p:nvSpPr>
          <p:spPr>
            <a:xfrm rot="8045694">
              <a:off x="2276753" y="466788"/>
              <a:ext cx="20438" cy="152441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2183372D-C57B-F6A5-20C1-DEC8970A3708}"/>
                </a:ext>
              </a:extLst>
            </p:cNvPr>
            <p:cNvSpPr/>
            <p:nvPr/>
          </p:nvSpPr>
          <p:spPr>
            <a:xfrm>
              <a:off x="2204906" y="412921"/>
              <a:ext cx="33218" cy="33937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F63B4821-79BA-77AF-002E-34E3A4F4D088}"/>
                </a:ext>
              </a:extLst>
            </p:cNvPr>
            <p:cNvSpPr/>
            <p:nvPr/>
          </p:nvSpPr>
          <p:spPr>
            <a:xfrm rot="2645694">
              <a:off x="2147049" y="471338"/>
              <a:ext cx="21318" cy="14614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B4486ECE-B8F4-9D46-EEDB-E65F586EEC42}"/>
                </a:ext>
              </a:extLst>
            </p:cNvPr>
            <p:cNvSpPr/>
            <p:nvPr/>
          </p:nvSpPr>
          <p:spPr>
            <a:xfrm rot="2645694">
              <a:off x="2148940" y="723129"/>
              <a:ext cx="21318" cy="14614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E4BD267C-BE77-1695-B4DE-21D2235D4D5E}"/>
                </a:ext>
              </a:extLst>
            </p:cNvPr>
            <p:cNvSpPr/>
            <p:nvPr/>
          </p:nvSpPr>
          <p:spPr>
            <a:xfrm rot="8045694">
              <a:off x="2278644" y="718579"/>
              <a:ext cx="20438" cy="152441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AB2417F9-AC5D-0BDA-64D1-D98D7DEE901D}"/>
              </a:ext>
            </a:extLst>
          </p:cNvPr>
          <p:cNvGrpSpPr/>
          <p:nvPr/>
        </p:nvGrpSpPr>
        <p:grpSpPr>
          <a:xfrm>
            <a:off x="8710390" y="1410625"/>
            <a:ext cx="218033" cy="599550"/>
            <a:chOff x="2150927" y="2565789"/>
            <a:chExt cx="218033" cy="599550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CC382471-A89B-2FA4-7E75-2D13014ED3D0}"/>
                </a:ext>
              </a:extLst>
            </p:cNvPr>
            <p:cNvSpPr/>
            <p:nvPr/>
          </p:nvSpPr>
          <p:spPr>
            <a:xfrm rot="8045694">
              <a:off x="2280630" y="2762848"/>
              <a:ext cx="20438" cy="152441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 w="38100">
              <a:solidFill>
                <a:srgbClr val="C37E1F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567F6DEE-8711-1A6A-69E2-FF8D693364EF}"/>
                </a:ext>
              </a:extLst>
            </p:cNvPr>
            <p:cNvSpPr/>
            <p:nvPr/>
          </p:nvSpPr>
          <p:spPr>
            <a:xfrm>
              <a:off x="2154804" y="2565789"/>
              <a:ext cx="141177" cy="14319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EB96F7DA-D7CC-3B8B-D6A7-B55B667C4B0A}"/>
                </a:ext>
              </a:extLst>
            </p:cNvPr>
            <p:cNvSpPr/>
            <p:nvPr/>
          </p:nvSpPr>
          <p:spPr>
            <a:xfrm>
              <a:off x="2208784" y="2708982"/>
              <a:ext cx="33218" cy="33937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BC86ECEB-7137-4637-82E4-47B1E40729D4}"/>
                </a:ext>
              </a:extLst>
            </p:cNvPr>
            <p:cNvSpPr/>
            <p:nvPr/>
          </p:nvSpPr>
          <p:spPr>
            <a:xfrm rot="2645694">
              <a:off x="2150927" y="2767398"/>
              <a:ext cx="21318" cy="14614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118A70D5-2FD4-465B-BABD-5BAE56ECA274}"/>
                </a:ext>
              </a:extLst>
            </p:cNvPr>
            <p:cNvSpPr/>
            <p:nvPr/>
          </p:nvSpPr>
          <p:spPr>
            <a:xfrm rot="2645694">
              <a:off x="2152818" y="3019190"/>
              <a:ext cx="21318" cy="14614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EAD4115A-2B1D-F147-7E25-E2A3D92761E0}"/>
                </a:ext>
              </a:extLst>
            </p:cNvPr>
            <p:cNvSpPr/>
            <p:nvPr/>
          </p:nvSpPr>
          <p:spPr>
            <a:xfrm rot="8045694">
              <a:off x="2282521" y="3014640"/>
              <a:ext cx="20438" cy="152441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8C02AD54-F2AB-CABE-EDE0-9C7962472023}"/>
              </a:ext>
            </a:extLst>
          </p:cNvPr>
          <p:cNvSpPr txBox="1"/>
          <p:nvPr/>
        </p:nvSpPr>
        <p:spPr>
          <a:xfrm>
            <a:off x="5990421" y="1558394"/>
            <a:ext cx="11758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. . .</a:t>
            </a:r>
            <a:endParaRPr lang="en-IE" sz="4000" dirty="0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05654E9C-A388-DC26-B75A-C3C9A6FB7E03}"/>
              </a:ext>
            </a:extLst>
          </p:cNvPr>
          <p:cNvSpPr txBox="1"/>
          <p:nvPr/>
        </p:nvSpPr>
        <p:spPr>
          <a:xfrm>
            <a:off x="-57150" y="467215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400" b="1" u="sng" dirty="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08309C5D-9AB7-547D-B1EB-5556BECED2E8}"/>
              </a:ext>
            </a:extLst>
          </p:cNvPr>
          <p:cNvSpPr/>
          <p:nvPr/>
        </p:nvSpPr>
        <p:spPr>
          <a:xfrm>
            <a:off x="933450" y="212430"/>
            <a:ext cx="11053249" cy="2932325"/>
          </a:xfrm>
          <a:prstGeom prst="rect">
            <a:avLst/>
          </a:prstGeom>
          <a:noFill/>
          <a:ln w="38100" cap="rnd" cmpd="sng">
            <a:solidFill>
              <a:srgbClr val="FF0000"/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C1030103-3350-310D-9D51-3D3A099AAA2D}"/>
              </a:ext>
            </a:extLst>
          </p:cNvPr>
          <p:cNvGrpSpPr/>
          <p:nvPr/>
        </p:nvGrpSpPr>
        <p:grpSpPr>
          <a:xfrm>
            <a:off x="2280527" y="4143196"/>
            <a:ext cx="2056021" cy="685029"/>
            <a:chOff x="4245856" y="281884"/>
            <a:chExt cx="3568006" cy="916350"/>
          </a:xfrm>
        </p:grpSpPr>
        <p:pic>
          <p:nvPicPr>
            <p:cNvPr id="87" name="Picture 86" descr="A picture containing furniture, chair, design&#10;&#10;Description automatically generated">
              <a:extLst>
                <a:ext uri="{FF2B5EF4-FFF2-40B4-BE49-F238E27FC236}">
                  <a16:creationId xmlns:a16="http://schemas.microsoft.com/office/drawing/2014/main" id="{55629C24-A764-472E-A4C7-FC1580F402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5856" y="287399"/>
              <a:ext cx="974974" cy="899436"/>
            </a:xfrm>
            <a:prstGeom prst="rect">
              <a:avLst/>
            </a:prstGeom>
          </p:spPr>
        </p:pic>
        <p:pic>
          <p:nvPicPr>
            <p:cNvPr id="88" name="Picture 87" descr="A red chair with legs&#10;&#10;Description automatically generated with medium confidence">
              <a:extLst>
                <a:ext uri="{FF2B5EF4-FFF2-40B4-BE49-F238E27FC236}">
                  <a16:creationId xmlns:a16="http://schemas.microsoft.com/office/drawing/2014/main" id="{73CE4568-2FA8-6E8A-D283-1CA8711A9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1026" y="287397"/>
              <a:ext cx="974974" cy="899436"/>
            </a:xfrm>
            <a:prstGeom prst="rect">
              <a:avLst/>
            </a:prstGeom>
          </p:spPr>
        </p:pic>
        <p:pic>
          <p:nvPicPr>
            <p:cNvPr id="89" name="Picture 88" descr="A blue chair with orange legs&#10;&#10;Description automatically generated with medium confidence">
              <a:extLst>
                <a:ext uri="{FF2B5EF4-FFF2-40B4-BE49-F238E27FC236}">
                  <a16:creationId xmlns:a16="http://schemas.microsoft.com/office/drawing/2014/main" id="{B29B43B9-4B2B-2846-8A26-70F9EE80A8B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5470" y="281884"/>
              <a:ext cx="974975" cy="899437"/>
            </a:xfrm>
            <a:prstGeom prst="rect">
              <a:avLst/>
            </a:prstGeom>
          </p:spPr>
        </p:pic>
        <p:pic>
          <p:nvPicPr>
            <p:cNvPr id="90" name="Picture 89" descr="A cartoon of a chair&#10;&#10;Description automatically generated with medium confidence">
              <a:extLst>
                <a:ext uri="{FF2B5EF4-FFF2-40B4-BE49-F238E27FC236}">
                  <a16:creationId xmlns:a16="http://schemas.microsoft.com/office/drawing/2014/main" id="{87CAACF6-2CD3-B610-AE2E-7D51A42906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7512" y="281884"/>
              <a:ext cx="916350" cy="916350"/>
            </a:xfrm>
            <a:prstGeom prst="rect">
              <a:avLst/>
            </a:prstGeom>
          </p:spPr>
        </p:pic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9441FC3E-E963-9B5B-6995-A0AFE98F51FD}"/>
              </a:ext>
            </a:extLst>
          </p:cNvPr>
          <p:cNvGrpSpPr/>
          <p:nvPr/>
        </p:nvGrpSpPr>
        <p:grpSpPr>
          <a:xfrm>
            <a:off x="453189" y="5483570"/>
            <a:ext cx="2435595" cy="685029"/>
            <a:chOff x="4245856" y="281884"/>
            <a:chExt cx="3568006" cy="916350"/>
          </a:xfrm>
        </p:grpSpPr>
        <p:pic>
          <p:nvPicPr>
            <p:cNvPr id="92" name="Picture 91" descr="A picture containing furniture, chair, design&#10;&#10;Description automatically generated">
              <a:extLst>
                <a:ext uri="{FF2B5EF4-FFF2-40B4-BE49-F238E27FC236}">
                  <a16:creationId xmlns:a16="http://schemas.microsoft.com/office/drawing/2014/main" id="{DD0EF0ED-7F3D-62BC-9B53-71379EC7A77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5856" y="287399"/>
              <a:ext cx="974974" cy="899436"/>
            </a:xfrm>
            <a:prstGeom prst="rect">
              <a:avLst/>
            </a:prstGeom>
          </p:spPr>
        </p:pic>
        <p:pic>
          <p:nvPicPr>
            <p:cNvPr id="93" name="Picture 92" descr="A red chair with legs&#10;&#10;Description automatically generated with medium confidence">
              <a:extLst>
                <a:ext uri="{FF2B5EF4-FFF2-40B4-BE49-F238E27FC236}">
                  <a16:creationId xmlns:a16="http://schemas.microsoft.com/office/drawing/2014/main" id="{A751F2C9-5573-D80C-5ECE-9D9C6C97A0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1026" y="287397"/>
              <a:ext cx="974974" cy="899436"/>
            </a:xfrm>
            <a:prstGeom prst="rect">
              <a:avLst/>
            </a:prstGeom>
          </p:spPr>
        </p:pic>
        <p:pic>
          <p:nvPicPr>
            <p:cNvPr id="94" name="Picture 93" descr="A blue chair with orange legs&#10;&#10;Description automatically generated with medium confidence">
              <a:extLst>
                <a:ext uri="{FF2B5EF4-FFF2-40B4-BE49-F238E27FC236}">
                  <a16:creationId xmlns:a16="http://schemas.microsoft.com/office/drawing/2014/main" id="{A85F6D90-65DA-C4ED-1B2C-F418A4FAFD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5470" y="281884"/>
              <a:ext cx="974975" cy="899437"/>
            </a:xfrm>
            <a:prstGeom prst="rect">
              <a:avLst/>
            </a:prstGeom>
          </p:spPr>
        </p:pic>
        <p:pic>
          <p:nvPicPr>
            <p:cNvPr id="95" name="Picture 94" descr="A cartoon of a chair&#10;&#10;Description automatically generated with medium confidence">
              <a:extLst>
                <a:ext uri="{FF2B5EF4-FFF2-40B4-BE49-F238E27FC236}">
                  <a16:creationId xmlns:a16="http://schemas.microsoft.com/office/drawing/2014/main" id="{BE857AD0-6005-D139-9233-0166F44C78A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7511" y="281884"/>
              <a:ext cx="916351" cy="916350"/>
            </a:xfrm>
            <a:prstGeom prst="rect">
              <a:avLst/>
            </a:prstGeom>
          </p:spPr>
        </p:pic>
      </p:grpSp>
      <p:sp>
        <p:nvSpPr>
          <p:cNvPr id="96" name="TextBox 95">
            <a:extLst>
              <a:ext uri="{FF2B5EF4-FFF2-40B4-BE49-F238E27FC236}">
                <a16:creationId xmlns:a16="http://schemas.microsoft.com/office/drawing/2014/main" id="{9B3C4F28-6A41-382C-F294-995CE42B340B}"/>
              </a:ext>
            </a:extLst>
          </p:cNvPr>
          <p:cNvSpPr txBox="1"/>
          <p:nvPr/>
        </p:nvSpPr>
        <p:spPr>
          <a:xfrm>
            <a:off x="402945" y="4858288"/>
            <a:ext cx="1782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1</a:t>
            </a:r>
            <a:endParaRPr lang="en-IE" sz="2000" b="1" dirty="0"/>
          </a:p>
        </p:txBody>
      </p:sp>
      <p:grpSp>
        <p:nvGrpSpPr>
          <p:cNvPr id="97" name="Group 96">
            <a:extLst>
              <a:ext uri="{FF2B5EF4-FFF2-40B4-BE49-F238E27FC236}">
                <a16:creationId xmlns:a16="http://schemas.microsoft.com/office/drawing/2014/main" id="{1553EF16-33F1-3219-F147-4746A9BC9B5E}"/>
              </a:ext>
            </a:extLst>
          </p:cNvPr>
          <p:cNvGrpSpPr/>
          <p:nvPr/>
        </p:nvGrpSpPr>
        <p:grpSpPr>
          <a:xfrm>
            <a:off x="3437513" y="5466203"/>
            <a:ext cx="2405943" cy="685029"/>
            <a:chOff x="4245856" y="281884"/>
            <a:chExt cx="3568006" cy="916350"/>
          </a:xfrm>
        </p:grpSpPr>
        <p:pic>
          <p:nvPicPr>
            <p:cNvPr id="98" name="Picture 97" descr="A picture containing furniture, chair, design&#10;&#10;Description automatically generated">
              <a:extLst>
                <a:ext uri="{FF2B5EF4-FFF2-40B4-BE49-F238E27FC236}">
                  <a16:creationId xmlns:a16="http://schemas.microsoft.com/office/drawing/2014/main" id="{7CB6C8AE-DC72-E4B5-07AA-E3D0AE92E1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5856" y="287399"/>
              <a:ext cx="974974" cy="899436"/>
            </a:xfrm>
            <a:prstGeom prst="rect">
              <a:avLst/>
            </a:prstGeom>
          </p:spPr>
        </p:pic>
        <p:pic>
          <p:nvPicPr>
            <p:cNvPr id="99" name="Picture 98" descr="A red chair with legs&#10;&#10;Description automatically generated with medium confidence">
              <a:extLst>
                <a:ext uri="{FF2B5EF4-FFF2-40B4-BE49-F238E27FC236}">
                  <a16:creationId xmlns:a16="http://schemas.microsoft.com/office/drawing/2014/main" id="{A532D82E-1C05-F85C-8E70-827C77AB5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1026" y="287397"/>
              <a:ext cx="974974" cy="899436"/>
            </a:xfrm>
            <a:prstGeom prst="rect">
              <a:avLst/>
            </a:prstGeom>
          </p:spPr>
        </p:pic>
        <p:pic>
          <p:nvPicPr>
            <p:cNvPr id="100" name="Picture 99" descr="A blue chair with orange legs&#10;&#10;Description automatically generated with medium confidence">
              <a:extLst>
                <a:ext uri="{FF2B5EF4-FFF2-40B4-BE49-F238E27FC236}">
                  <a16:creationId xmlns:a16="http://schemas.microsoft.com/office/drawing/2014/main" id="{3C0E32F6-3B20-078C-3CA4-185D4EC10E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5470" y="281884"/>
              <a:ext cx="974975" cy="899437"/>
            </a:xfrm>
            <a:prstGeom prst="rect">
              <a:avLst/>
            </a:prstGeom>
          </p:spPr>
        </p:pic>
        <p:pic>
          <p:nvPicPr>
            <p:cNvPr id="101" name="Picture 100" descr="A cartoon of a chair&#10;&#10;Description automatically generated with medium confidence">
              <a:extLst>
                <a:ext uri="{FF2B5EF4-FFF2-40B4-BE49-F238E27FC236}">
                  <a16:creationId xmlns:a16="http://schemas.microsoft.com/office/drawing/2014/main" id="{D59A1BDF-14FA-3F66-4582-7A2376D864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7512" y="281884"/>
              <a:ext cx="916350" cy="916350"/>
            </a:xfrm>
            <a:prstGeom prst="rect">
              <a:avLst/>
            </a:prstGeom>
          </p:spPr>
        </p:pic>
      </p:grpSp>
      <p:sp>
        <p:nvSpPr>
          <p:cNvPr id="102" name="Rectangle 101">
            <a:extLst>
              <a:ext uri="{FF2B5EF4-FFF2-40B4-BE49-F238E27FC236}">
                <a16:creationId xmlns:a16="http://schemas.microsoft.com/office/drawing/2014/main" id="{12751C61-211A-704E-8FE3-9E42912654A9}"/>
              </a:ext>
            </a:extLst>
          </p:cNvPr>
          <p:cNvSpPr/>
          <p:nvPr/>
        </p:nvSpPr>
        <p:spPr>
          <a:xfrm>
            <a:off x="3437513" y="4913927"/>
            <a:ext cx="2435595" cy="122466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4B3A16BD-F926-DAF0-402E-CBB92FEDE376}"/>
              </a:ext>
            </a:extLst>
          </p:cNvPr>
          <p:cNvSpPr/>
          <p:nvPr/>
        </p:nvSpPr>
        <p:spPr>
          <a:xfrm>
            <a:off x="438117" y="4913927"/>
            <a:ext cx="2504659" cy="122466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F2B12904-4563-210F-5600-8F1B334480AA}"/>
                  </a:ext>
                </a:extLst>
              </p:cNvPr>
              <p:cNvSpPr txBox="1"/>
              <p:nvPr/>
            </p:nvSpPr>
            <p:spPr>
              <a:xfrm>
                <a:off x="3377155" y="4848434"/>
                <a:ext cx="26490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E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IE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F2B12904-4563-210F-5600-8F1B334480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7155" y="4848434"/>
                <a:ext cx="264907" cy="400110"/>
              </a:xfrm>
              <a:prstGeom prst="rect">
                <a:avLst/>
              </a:prstGeom>
              <a:blipFill>
                <a:blip r:embed="rId7"/>
                <a:stretch>
                  <a:fillRect l="-2326" r="-65116" b="-1515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5" name="Group 104">
            <a:extLst>
              <a:ext uri="{FF2B5EF4-FFF2-40B4-BE49-F238E27FC236}">
                <a16:creationId xmlns:a16="http://schemas.microsoft.com/office/drawing/2014/main" id="{6367DC9D-72F0-DF7D-F948-CB0B300B9279}"/>
              </a:ext>
            </a:extLst>
          </p:cNvPr>
          <p:cNvGrpSpPr/>
          <p:nvPr/>
        </p:nvGrpSpPr>
        <p:grpSpPr>
          <a:xfrm>
            <a:off x="804782" y="5035744"/>
            <a:ext cx="195988" cy="448201"/>
            <a:chOff x="2148940" y="269728"/>
            <a:chExt cx="216143" cy="599550"/>
          </a:xfrm>
        </p:grpSpPr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445CCC2C-4E0A-3783-F28C-EB622F8BC1F3}"/>
                </a:ext>
              </a:extLst>
            </p:cNvPr>
            <p:cNvSpPr/>
            <p:nvPr/>
          </p:nvSpPr>
          <p:spPr>
            <a:xfrm>
              <a:off x="2150927" y="269728"/>
              <a:ext cx="141177" cy="14319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3A4C64CA-15F0-319C-61C3-7DFCAAF50D1C}"/>
                </a:ext>
              </a:extLst>
            </p:cNvPr>
            <p:cNvSpPr/>
            <p:nvPr/>
          </p:nvSpPr>
          <p:spPr>
            <a:xfrm rot="8045694">
              <a:off x="2276753" y="466788"/>
              <a:ext cx="20438" cy="152441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A036457C-1C5E-AEA0-E873-5C170883138F}"/>
                </a:ext>
              </a:extLst>
            </p:cNvPr>
            <p:cNvSpPr/>
            <p:nvPr/>
          </p:nvSpPr>
          <p:spPr>
            <a:xfrm>
              <a:off x="2204906" y="412921"/>
              <a:ext cx="33218" cy="33937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B9402D0A-F24B-6B37-73FF-669E3855C561}"/>
                </a:ext>
              </a:extLst>
            </p:cNvPr>
            <p:cNvSpPr/>
            <p:nvPr/>
          </p:nvSpPr>
          <p:spPr>
            <a:xfrm rot="2645694">
              <a:off x="2154484" y="471338"/>
              <a:ext cx="21319" cy="146148"/>
            </a:xfrm>
            <a:prstGeom prst="rect">
              <a:avLst/>
            </a:prstGeom>
            <a:ln w="28575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40CFD7D9-8E91-F9B0-302C-B3B4E028DBF0}"/>
                </a:ext>
              </a:extLst>
            </p:cNvPr>
            <p:cNvSpPr/>
            <p:nvPr/>
          </p:nvSpPr>
          <p:spPr>
            <a:xfrm rot="2645694">
              <a:off x="2148940" y="723129"/>
              <a:ext cx="21318" cy="14614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199F10AD-5F2F-12BD-C8E1-B928194075FA}"/>
                </a:ext>
              </a:extLst>
            </p:cNvPr>
            <p:cNvSpPr/>
            <p:nvPr/>
          </p:nvSpPr>
          <p:spPr>
            <a:xfrm rot="8045694">
              <a:off x="2278644" y="718579"/>
              <a:ext cx="20438" cy="152441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714F6D57-18BA-836B-0394-E97179A62EB8}"/>
              </a:ext>
            </a:extLst>
          </p:cNvPr>
          <p:cNvGrpSpPr/>
          <p:nvPr/>
        </p:nvGrpSpPr>
        <p:grpSpPr>
          <a:xfrm>
            <a:off x="3809911" y="5017265"/>
            <a:ext cx="165736" cy="448201"/>
            <a:chOff x="2148016" y="2565789"/>
            <a:chExt cx="220944" cy="599550"/>
          </a:xfrm>
        </p:grpSpPr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70B76A62-D723-0A75-FE2C-B354AA5F59D0}"/>
                </a:ext>
              </a:extLst>
            </p:cNvPr>
            <p:cNvSpPr/>
            <p:nvPr/>
          </p:nvSpPr>
          <p:spPr>
            <a:xfrm rot="8045694">
              <a:off x="2280630" y="2762848"/>
              <a:ext cx="20438" cy="152441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 w="38100">
              <a:solidFill>
                <a:srgbClr val="C37E1F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535D8192-3282-EF62-99F0-403464947027}"/>
                </a:ext>
              </a:extLst>
            </p:cNvPr>
            <p:cNvSpPr/>
            <p:nvPr/>
          </p:nvSpPr>
          <p:spPr>
            <a:xfrm>
              <a:off x="2154804" y="2565789"/>
              <a:ext cx="141177" cy="14319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B5589BD5-393A-377B-2CAA-9934FAEA00BC}"/>
                </a:ext>
              </a:extLst>
            </p:cNvPr>
            <p:cNvSpPr/>
            <p:nvPr/>
          </p:nvSpPr>
          <p:spPr>
            <a:xfrm>
              <a:off x="2208784" y="2708982"/>
              <a:ext cx="33218" cy="33937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E4C0057D-2127-D9F7-8145-8FFF725B061B}"/>
                </a:ext>
              </a:extLst>
            </p:cNvPr>
            <p:cNvSpPr/>
            <p:nvPr/>
          </p:nvSpPr>
          <p:spPr>
            <a:xfrm rot="2645694">
              <a:off x="2148016" y="2767398"/>
              <a:ext cx="21316" cy="146148"/>
            </a:xfrm>
            <a:prstGeom prst="rect">
              <a:avLst/>
            </a:prstGeom>
            <a:ln w="28575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44DFF88A-0ABB-5E9B-D3BA-25EA5EA55BE4}"/>
                </a:ext>
              </a:extLst>
            </p:cNvPr>
            <p:cNvSpPr/>
            <p:nvPr/>
          </p:nvSpPr>
          <p:spPr>
            <a:xfrm rot="2645694">
              <a:off x="2152818" y="3019190"/>
              <a:ext cx="21318" cy="14614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7B321358-5EA1-39AF-A681-995B275B07B7}"/>
                </a:ext>
              </a:extLst>
            </p:cNvPr>
            <p:cNvSpPr/>
            <p:nvPr/>
          </p:nvSpPr>
          <p:spPr>
            <a:xfrm rot="8045694">
              <a:off x="2282521" y="3014640"/>
              <a:ext cx="20438" cy="152441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sp>
        <p:nvSpPr>
          <p:cNvPr id="119" name="TextBox 118">
            <a:extLst>
              <a:ext uri="{FF2B5EF4-FFF2-40B4-BE49-F238E27FC236}">
                <a16:creationId xmlns:a16="http://schemas.microsoft.com/office/drawing/2014/main" id="{B88C9BD3-8CD4-D21F-27AB-12E9CA17ABAF}"/>
              </a:ext>
            </a:extLst>
          </p:cNvPr>
          <p:cNvSpPr txBox="1"/>
          <p:nvPr/>
        </p:nvSpPr>
        <p:spPr>
          <a:xfrm>
            <a:off x="2906775" y="5047301"/>
            <a:ext cx="582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...</a:t>
            </a:r>
            <a:endParaRPr lang="en-IE" sz="4000" dirty="0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843D80C0-CCB7-9922-4545-1BCE72CBF7CF}"/>
              </a:ext>
            </a:extLst>
          </p:cNvPr>
          <p:cNvSpPr/>
          <p:nvPr/>
        </p:nvSpPr>
        <p:spPr>
          <a:xfrm>
            <a:off x="402815" y="3519535"/>
            <a:ext cx="5616182" cy="2761536"/>
          </a:xfrm>
          <a:prstGeom prst="rect">
            <a:avLst/>
          </a:prstGeom>
          <a:noFill/>
          <a:ln w="38100" cap="rnd" cmpd="sng">
            <a:solidFill>
              <a:srgbClr val="FF0000"/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AC68E1E0-61CC-E997-224A-F880C667F099}"/>
              </a:ext>
            </a:extLst>
          </p:cNvPr>
          <p:cNvGrpSpPr/>
          <p:nvPr/>
        </p:nvGrpSpPr>
        <p:grpSpPr>
          <a:xfrm>
            <a:off x="3093509" y="3712750"/>
            <a:ext cx="186153" cy="447411"/>
            <a:chOff x="7017404" y="3938020"/>
            <a:chExt cx="216143" cy="599550"/>
          </a:xfrm>
        </p:grpSpPr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AE18E7AE-DE3F-6B29-ED5D-66F4EFE34A27}"/>
                </a:ext>
              </a:extLst>
            </p:cNvPr>
            <p:cNvSpPr/>
            <p:nvPr/>
          </p:nvSpPr>
          <p:spPr>
            <a:xfrm rot="2645694">
              <a:off x="7019199" y="4139629"/>
              <a:ext cx="21318" cy="146149"/>
            </a:xfrm>
            <a:prstGeom prst="rect">
              <a:avLst/>
            </a:prstGeom>
            <a:solidFill>
              <a:srgbClr val="00B0F0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7FA945C8-0738-67DB-007B-3A93530A371B}"/>
                </a:ext>
              </a:extLst>
            </p:cNvPr>
            <p:cNvSpPr/>
            <p:nvPr/>
          </p:nvSpPr>
          <p:spPr>
            <a:xfrm rot="8045694">
              <a:off x="7145216" y="4135080"/>
              <a:ext cx="20438" cy="152441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7091225E-7D64-6892-66DF-7DCD8152FE08}"/>
                </a:ext>
              </a:extLst>
            </p:cNvPr>
            <p:cNvSpPr/>
            <p:nvPr/>
          </p:nvSpPr>
          <p:spPr>
            <a:xfrm>
              <a:off x="7019390" y="3938020"/>
              <a:ext cx="141177" cy="14319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62C874C0-7434-A70E-4981-441BF5230D92}"/>
                </a:ext>
              </a:extLst>
            </p:cNvPr>
            <p:cNvSpPr/>
            <p:nvPr/>
          </p:nvSpPr>
          <p:spPr>
            <a:xfrm>
              <a:off x="7073370" y="4081213"/>
              <a:ext cx="33218" cy="339372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EAC54D6D-7A4A-703F-45DC-671724F5902F}"/>
                </a:ext>
              </a:extLst>
            </p:cNvPr>
            <p:cNvSpPr/>
            <p:nvPr/>
          </p:nvSpPr>
          <p:spPr>
            <a:xfrm rot="2645694">
              <a:off x="7017404" y="4391421"/>
              <a:ext cx="21318" cy="14614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22E252DD-79AA-349A-B86A-9A58CBDCB967}"/>
                </a:ext>
              </a:extLst>
            </p:cNvPr>
            <p:cNvSpPr/>
            <p:nvPr/>
          </p:nvSpPr>
          <p:spPr>
            <a:xfrm rot="8045694">
              <a:off x="7147108" y="4386871"/>
              <a:ext cx="20438" cy="15244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F55C4535-3F89-DC22-5B9C-705C91E96CCE}"/>
              </a:ext>
            </a:extLst>
          </p:cNvPr>
          <p:cNvGrpSpPr/>
          <p:nvPr/>
        </p:nvGrpSpPr>
        <p:grpSpPr>
          <a:xfrm>
            <a:off x="1415132" y="5008365"/>
            <a:ext cx="187782" cy="447411"/>
            <a:chOff x="7015513" y="3938020"/>
            <a:chExt cx="218034" cy="599550"/>
          </a:xfrm>
        </p:grpSpPr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9EE11267-F9B9-1625-04AF-7CF4148D9C7B}"/>
                </a:ext>
              </a:extLst>
            </p:cNvPr>
            <p:cNvSpPr/>
            <p:nvPr/>
          </p:nvSpPr>
          <p:spPr>
            <a:xfrm rot="2645694">
              <a:off x="7015513" y="4139630"/>
              <a:ext cx="21318" cy="146149"/>
            </a:xfrm>
            <a:prstGeom prst="rect">
              <a:avLst/>
            </a:prstGeom>
            <a:solidFill>
              <a:srgbClr val="00B0F0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3A096D71-0E05-311B-A661-CB20D2C72D70}"/>
                </a:ext>
              </a:extLst>
            </p:cNvPr>
            <p:cNvSpPr/>
            <p:nvPr/>
          </p:nvSpPr>
          <p:spPr>
            <a:xfrm rot="8045694">
              <a:off x="7145216" y="4135080"/>
              <a:ext cx="20438" cy="152441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8F82D10C-513C-F015-38AB-B6028C93D9D2}"/>
                </a:ext>
              </a:extLst>
            </p:cNvPr>
            <p:cNvSpPr/>
            <p:nvPr/>
          </p:nvSpPr>
          <p:spPr>
            <a:xfrm>
              <a:off x="7019390" y="3938020"/>
              <a:ext cx="141177" cy="14319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664063E1-7037-8491-CBB8-63D2622F9BBF}"/>
                </a:ext>
              </a:extLst>
            </p:cNvPr>
            <p:cNvSpPr/>
            <p:nvPr/>
          </p:nvSpPr>
          <p:spPr>
            <a:xfrm>
              <a:off x="7073370" y="4081213"/>
              <a:ext cx="33218" cy="339372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DA17E849-A118-1F35-B58B-445874E356F6}"/>
                </a:ext>
              </a:extLst>
            </p:cNvPr>
            <p:cNvSpPr/>
            <p:nvPr/>
          </p:nvSpPr>
          <p:spPr>
            <a:xfrm rot="2645694">
              <a:off x="7017404" y="4391421"/>
              <a:ext cx="21318" cy="14614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4F7B812C-4783-8A4A-F045-722EBC26A80B}"/>
                </a:ext>
              </a:extLst>
            </p:cNvPr>
            <p:cNvSpPr/>
            <p:nvPr/>
          </p:nvSpPr>
          <p:spPr>
            <a:xfrm rot="8045694">
              <a:off x="7147108" y="4386871"/>
              <a:ext cx="20438" cy="15244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BF9AF6D5-4047-FF34-5C93-5D1EFBDF2045}"/>
              </a:ext>
            </a:extLst>
          </p:cNvPr>
          <p:cNvGrpSpPr/>
          <p:nvPr/>
        </p:nvGrpSpPr>
        <p:grpSpPr>
          <a:xfrm>
            <a:off x="4386581" y="5008365"/>
            <a:ext cx="186153" cy="447411"/>
            <a:chOff x="7017404" y="3938020"/>
            <a:chExt cx="216143" cy="599550"/>
          </a:xfrm>
        </p:grpSpPr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44A2DA2F-CC54-A78F-8679-AE7E6D4141D9}"/>
                </a:ext>
              </a:extLst>
            </p:cNvPr>
            <p:cNvSpPr/>
            <p:nvPr/>
          </p:nvSpPr>
          <p:spPr>
            <a:xfrm rot="2645694">
              <a:off x="7019199" y="4139629"/>
              <a:ext cx="21318" cy="146149"/>
            </a:xfrm>
            <a:prstGeom prst="rect">
              <a:avLst/>
            </a:prstGeom>
            <a:solidFill>
              <a:srgbClr val="00B0F0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4EA35144-7CEE-E5AD-CF96-3BF8CDC69553}"/>
                </a:ext>
              </a:extLst>
            </p:cNvPr>
            <p:cNvSpPr/>
            <p:nvPr/>
          </p:nvSpPr>
          <p:spPr>
            <a:xfrm rot="8045694">
              <a:off x="7145216" y="4135080"/>
              <a:ext cx="20438" cy="152441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F6DA3479-E439-0890-0EC4-C55AD651C455}"/>
                </a:ext>
              </a:extLst>
            </p:cNvPr>
            <p:cNvSpPr/>
            <p:nvPr/>
          </p:nvSpPr>
          <p:spPr>
            <a:xfrm>
              <a:off x="7019390" y="3938020"/>
              <a:ext cx="141177" cy="14319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1A4E1636-BAC2-900E-0212-77CDD68C325D}"/>
                </a:ext>
              </a:extLst>
            </p:cNvPr>
            <p:cNvSpPr/>
            <p:nvPr/>
          </p:nvSpPr>
          <p:spPr>
            <a:xfrm>
              <a:off x="7073370" y="4081213"/>
              <a:ext cx="33218" cy="339372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0A6F7127-7F75-9F6A-44C1-9266E7BAF3B7}"/>
                </a:ext>
              </a:extLst>
            </p:cNvPr>
            <p:cNvSpPr/>
            <p:nvPr/>
          </p:nvSpPr>
          <p:spPr>
            <a:xfrm rot="2645694">
              <a:off x="7017404" y="4391421"/>
              <a:ext cx="21318" cy="14614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C0B6D220-74BA-9A5B-93B5-0DEE683ECD15}"/>
                </a:ext>
              </a:extLst>
            </p:cNvPr>
            <p:cNvSpPr/>
            <p:nvPr/>
          </p:nvSpPr>
          <p:spPr>
            <a:xfrm rot="8045694">
              <a:off x="7147108" y="4386871"/>
              <a:ext cx="20438" cy="15244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grpSp>
        <p:nvGrpSpPr>
          <p:cNvPr id="255" name="Group 254">
            <a:extLst>
              <a:ext uri="{FF2B5EF4-FFF2-40B4-BE49-F238E27FC236}">
                <a16:creationId xmlns:a16="http://schemas.microsoft.com/office/drawing/2014/main" id="{BBB42CF7-4972-7540-75D8-053ACFB8086B}"/>
              </a:ext>
            </a:extLst>
          </p:cNvPr>
          <p:cNvGrpSpPr/>
          <p:nvPr/>
        </p:nvGrpSpPr>
        <p:grpSpPr>
          <a:xfrm>
            <a:off x="8409198" y="4185371"/>
            <a:ext cx="2056021" cy="685029"/>
            <a:chOff x="4245856" y="281884"/>
            <a:chExt cx="3568006" cy="916350"/>
          </a:xfrm>
        </p:grpSpPr>
        <p:pic>
          <p:nvPicPr>
            <p:cNvPr id="256" name="Picture 255" descr="A picture containing furniture, chair, design&#10;&#10;Description automatically generated">
              <a:extLst>
                <a:ext uri="{FF2B5EF4-FFF2-40B4-BE49-F238E27FC236}">
                  <a16:creationId xmlns:a16="http://schemas.microsoft.com/office/drawing/2014/main" id="{1A4BFF83-CB2A-16FA-E749-743BF697B7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5856" y="287399"/>
              <a:ext cx="974974" cy="899436"/>
            </a:xfrm>
            <a:prstGeom prst="rect">
              <a:avLst/>
            </a:prstGeom>
          </p:spPr>
        </p:pic>
        <p:pic>
          <p:nvPicPr>
            <p:cNvPr id="257" name="Picture 256" descr="A red chair with legs&#10;&#10;Description automatically generated with medium confidence">
              <a:extLst>
                <a:ext uri="{FF2B5EF4-FFF2-40B4-BE49-F238E27FC236}">
                  <a16:creationId xmlns:a16="http://schemas.microsoft.com/office/drawing/2014/main" id="{D5C1412F-F68C-B6CA-9DC1-E609EABFC9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1026" y="287397"/>
              <a:ext cx="974974" cy="899436"/>
            </a:xfrm>
            <a:prstGeom prst="rect">
              <a:avLst/>
            </a:prstGeom>
          </p:spPr>
        </p:pic>
        <p:pic>
          <p:nvPicPr>
            <p:cNvPr id="258" name="Picture 257" descr="A blue chair with orange legs&#10;&#10;Description automatically generated with medium confidence">
              <a:extLst>
                <a:ext uri="{FF2B5EF4-FFF2-40B4-BE49-F238E27FC236}">
                  <a16:creationId xmlns:a16="http://schemas.microsoft.com/office/drawing/2014/main" id="{5E52301A-DCF4-CBE9-0150-E219C209F18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5470" y="281884"/>
              <a:ext cx="974975" cy="899437"/>
            </a:xfrm>
            <a:prstGeom prst="rect">
              <a:avLst/>
            </a:prstGeom>
          </p:spPr>
        </p:pic>
        <p:pic>
          <p:nvPicPr>
            <p:cNvPr id="259" name="Picture 258" descr="A cartoon of a chair&#10;&#10;Description automatically generated with medium confidence">
              <a:extLst>
                <a:ext uri="{FF2B5EF4-FFF2-40B4-BE49-F238E27FC236}">
                  <a16:creationId xmlns:a16="http://schemas.microsoft.com/office/drawing/2014/main" id="{E3213C62-5B8C-CF8E-9226-A8339D50EDB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7512" y="281884"/>
              <a:ext cx="916350" cy="916350"/>
            </a:xfrm>
            <a:prstGeom prst="rect">
              <a:avLst/>
            </a:prstGeom>
          </p:spPr>
        </p:pic>
      </p:grpSp>
      <p:grpSp>
        <p:nvGrpSpPr>
          <p:cNvPr id="260" name="Group 259">
            <a:extLst>
              <a:ext uri="{FF2B5EF4-FFF2-40B4-BE49-F238E27FC236}">
                <a16:creationId xmlns:a16="http://schemas.microsoft.com/office/drawing/2014/main" id="{E416ECB7-0D00-1D00-766E-91BE8C5D6554}"/>
              </a:ext>
            </a:extLst>
          </p:cNvPr>
          <p:cNvGrpSpPr/>
          <p:nvPr/>
        </p:nvGrpSpPr>
        <p:grpSpPr>
          <a:xfrm>
            <a:off x="6586933" y="5497194"/>
            <a:ext cx="2435595" cy="685029"/>
            <a:chOff x="4245856" y="281884"/>
            <a:chExt cx="3568006" cy="916350"/>
          </a:xfrm>
        </p:grpSpPr>
        <p:pic>
          <p:nvPicPr>
            <p:cNvPr id="261" name="Picture 260" descr="A picture containing furniture, chair, design&#10;&#10;Description automatically generated">
              <a:extLst>
                <a:ext uri="{FF2B5EF4-FFF2-40B4-BE49-F238E27FC236}">
                  <a16:creationId xmlns:a16="http://schemas.microsoft.com/office/drawing/2014/main" id="{0BCD3E6E-8D3E-A569-B99D-4903CDCB5AC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5856" y="287399"/>
              <a:ext cx="974974" cy="899436"/>
            </a:xfrm>
            <a:prstGeom prst="rect">
              <a:avLst/>
            </a:prstGeom>
          </p:spPr>
        </p:pic>
        <p:pic>
          <p:nvPicPr>
            <p:cNvPr id="262" name="Picture 261" descr="A red chair with legs&#10;&#10;Description automatically generated with medium confidence">
              <a:extLst>
                <a:ext uri="{FF2B5EF4-FFF2-40B4-BE49-F238E27FC236}">
                  <a16:creationId xmlns:a16="http://schemas.microsoft.com/office/drawing/2014/main" id="{BD0B5E6D-59F1-E545-1A4D-4C67AEE212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1026" y="287397"/>
              <a:ext cx="974974" cy="899436"/>
            </a:xfrm>
            <a:prstGeom prst="rect">
              <a:avLst/>
            </a:prstGeom>
          </p:spPr>
        </p:pic>
        <p:pic>
          <p:nvPicPr>
            <p:cNvPr id="263" name="Picture 262" descr="A blue chair with orange legs&#10;&#10;Description automatically generated with medium confidence">
              <a:extLst>
                <a:ext uri="{FF2B5EF4-FFF2-40B4-BE49-F238E27FC236}">
                  <a16:creationId xmlns:a16="http://schemas.microsoft.com/office/drawing/2014/main" id="{E62F9952-EDB9-3451-4D03-9458FE3AAFC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5470" y="281884"/>
              <a:ext cx="974975" cy="899437"/>
            </a:xfrm>
            <a:prstGeom prst="rect">
              <a:avLst/>
            </a:prstGeom>
          </p:spPr>
        </p:pic>
        <p:pic>
          <p:nvPicPr>
            <p:cNvPr id="264" name="Picture 263" descr="A cartoon of a chair&#10;&#10;Description automatically generated with medium confidence">
              <a:extLst>
                <a:ext uri="{FF2B5EF4-FFF2-40B4-BE49-F238E27FC236}">
                  <a16:creationId xmlns:a16="http://schemas.microsoft.com/office/drawing/2014/main" id="{96011A1D-0FA8-93C3-0B67-1FF666567CB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7511" y="281884"/>
              <a:ext cx="916351" cy="916350"/>
            </a:xfrm>
            <a:prstGeom prst="rect">
              <a:avLst/>
            </a:prstGeom>
          </p:spPr>
        </p:pic>
      </p:grpSp>
      <p:sp>
        <p:nvSpPr>
          <p:cNvPr id="265" name="TextBox 264">
            <a:extLst>
              <a:ext uri="{FF2B5EF4-FFF2-40B4-BE49-F238E27FC236}">
                <a16:creationId xmlns:a16="http://schemas.microsoft.com/office/drawing/2014/main" id="{9B805B8A-6E8F-4748-F816-4543131CF8C9}"/>
              </a:ext>
            </a:extLst>
          </p:cNvPr>
          <p:cNvSpPr txBox="1"/>
          <p:nvPr/>
        </p:nvSpPr>
        <p:spPr>
          <a:xfrm>
            <a:off x="6536689" y="4871912"/>
            <a:ext cx="1782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1</a:t>
            </a:r>
            <a:endParaRPr lang="en-IE" sz="2000" b="1" dirty="0"/>
          </a:p>
        </p:txBody>
      </p:sp>
      <p:grpSp>
        <p:nvGrpSpPr>
          <p:cNvPr id="266" name="Group 265">
            <a:extLst>
              <a:ext uri="{FF2B5EF4-FFF2-40B4-BE49-F238E27FC236}">
                <a16:creationId xmlns:a16="http://schemas.microsoft.com/office/drawing/2014/main" id="{17F05FF9-51CD-B130-0C28-A590598A53E2}"/>
              </a:ext>
            </a:extLst>
          </p:cNvPr>
          <p:cNvGrpSpPr/>
          <p:nvPr/>
        </p:nvGrpSpPr>
        <p:grpSpPr>
          <a:xfrm>
            <a:off x="9571257" y="5479827"/>
            <a:ext cx="2405943" cy="685029"/>
            <a:chOff x="4245856" y="281884"/>
            <a:chExt cx="3568006" cy="916350"/>
          </a:xfrm>
        </p:grpSpPr>
        <p:pic>
          <p:nvPicPr>
            <p:cNvPr id="267" name="Picture 266" descr="A picture containing furniture, chair, design&#10;&#10;Description automatically generated">
              <a:extLst>
                <a:ext uri="{FF2B5EF4-FFF2-40B4-BE49-F238E27FC236}">
                  <a16:creationId xmlns:a16="http://schemas.microsoft.com/office/drawing/2014/main" id="{6B054AD6-1E27-480D-A451-DBC76B29BC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5856" y="287399"/>
              <a:ext cx="974974" cy="899436"/>
            </a:xfrm>
            <a:prstGeom prst="rect">
              <a:avLst/>
            </a:prstGeom>
          </p:spPr>
        </p:pic>
        <p:pic>
          <p:nvPicPr>
            <p:cNvPr id="268" name="Picture 267" descr="A red chair with legs&#10;&#10;Description automatically generated with medium confidence">
              <a:extLst>
                <a:ext uri="{FF2B5EF4-FFF2-40B4-BE49-F238E27FC236}">
                  <a16:creationId xmlns:a16="http://schemas.microsoft.com/office/drawing/2014/main" id="{1669D36E-E3B6-BA1C-8717-C0C299C653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1026" y="287397"/>
              <a:ext cx="974974" cy="899436"/>
            </a:xfrm>
            <a:prstGeom prst="rect">
              <a:avLst/>
            </a:prstGeom>
          </p:spPr>
        </p:pic>
        <p:pic>
          <p:nvPicPr>
            <p:cNvPr id="269" name="Picture 268" descr="A blue chair with orange legs&#10;&#10;Description automatically generated with medium confidence">
              <a:extLst>
                <a:ext uri="{FF2B5EF4-FFF2-40B4-BE49-F238E27FC236}">
                  <a16:creationId xmlns:a16="http://schemas.microsoft.com/office/drawing/2014/main" id="{C0DBF247-6E7C-44FF-9FA7-B2E088F70A8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5470" y="281884"/>
              <a:ext cx="974975" cy="899437"/>
            </a:xfrm>
            <a:prstGeom prst="rect">
              <a:avLst/>
            </a:prstGeom>
          </p:spPr>
        </p:pic>
        <p:pic>
          <p:nvPicPr>
            <p:cNvPr id="270" name="Picture 269" descr="A cartoon of a chair&#10;&#10;Description automatically generated with medium confidence">
              <a:extLst>
                <a:ext uri="{FF2B5EF4-FFF2-40B4-BE49-F238E27FC236}">
                  <a16:creationId xmlns:a16="http://schemas.microsoft.com/office/drawing/2014/main" id="{7FD7881B-1A2C-11A7-172A-042649495AB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7512" y="281884"/>
              <a:ext cx="916350" cy="916350"/>
            </a:xfrm>
            <a:prstGeom prst="rect">
              <a:avLst/>
            </a:prstGeom>
          </p:spPr>
        </p:pic>
      </p:grpSp>
      <p:sp>
        <p:nvSpPr>
          <p:cNvPr id="271" name="Rectangle 270">
            <a:extLst>
              <a:ext uri="{FF2B5EF4-FFF2-40B4-BE49-F238E27FC236}">
                <a16:creationId xmlns:a16="http://schemas.microsoft.com/office/drawing/2014/main" id="{1B8FBCB6-8282-E5BC-D57E-50DCB5ACADAD}"/>
              </a:ext>
            </a:extLst>
          </p:cNvPr>
          <p:cNvSpPr/>
          <p:nvPr/>
        </p:nvSpPr>
        <p:spPr>
          <a:xfrm>
            <a:off x="9571257" y="4927551"/>
            <a:ext cx="2435595" cy="122466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272" name="Rectangle 271">
            <a:extLst>
              <a:ext uri="{FF2B5EF4-FFF2-40B4-BE49-F238E27FC236}">
                <a16:creationId xmlns:a16="http://schemas.microsoft.com/office/drawing/2014/main" id="{AF0B0594-4244-1087-7F82-7DDA41704BD2}"/>
              </a:ext>
            </a:extLst>
          </p:cNvPr>
          <p:cNvSpPr/>
          <p:nvPr/>
        </p:nvSpPr>
        <p:spPr>
          <a:xfrm>
            <a:off x="6571861" y="4927551"/>
            <a:ext cx="2504659" cy="122466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3" name="TextBox 272">
                <a:extLst>
                  <a:ext uri="{FF2B5EF4-FFF2-40B4-BE49-F238E27FC236}">
                    <a16:creationId xmlns:a16="http://schemas.microsoft.com/office/drawing/2014/main" id="{AF51936E-7E8B-82F0-ECBD-53051BADC522}"/>
                  </a:ext>
                </a:extLst>
              </p:cNvPr>
              <p:cNvSpPr txBox="1"/>
              <p:nvPr/>
            </p:nvSpPr>
            <p:spPr>
              <a:xfrm>
                <a:off x="9510899" y="4862058"/>
                <a:ext cx="26490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E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IE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3" name="TextBox 272">
                <a:extLst>
                  <a:ext uri="{FF2B5EF4-FFF2-40B4-BE49-F238E27FC236}">
                    <a16:creationId xmlns:a16="http://schemas.microsoft.com/office/drawing/2014/main" id="{AF51936E-7E8B-82F0-ECBD-53051BADC5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0899" y="4862058"/>
                <a:ext cx="264907" cy="400110"/>
              </a:xfrm>
              <a:prstGeom prst="rect">
                <a:avLst/>
              </a:prstGeom>
              <a:blipFill>
                <a:blip r:embed="rId8"/>
                <a:stretch>
                  <a:fillRect r="-61364" b="-1538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4" name="Group 273">
            <a:extLst>
              <a:ext uri="{FF2B5EF4-FFF2-40B4-BE49-F238E27FC236}">
                <a16:creationId xmlns:a16="http://schemas.microsoft.com/office/drawing/2014/main" id="{68EE1DC1-084C-9392-9AE8-0BB989B8802C}"/>
              </a:ext>
            </a:extLst>
          </p:cNvPr>
          <p:cNvGrpSpPr/>
          <p:nvPr/>
        </p:nvGrpSpPr>
        <p:grpSpPr>
          <a:xfrm>
            <a:off x="6958036" y="5049368"/>
            <a:ext cx="160469" cy="448201"/>
            <a:chOff x="2145751" y="269728"/>
            <a:chExt cx="219332" cy="599550"/>
          </a:xfrm>
        </p:grpSpPr>
        <p:sp>
          <p:nvSpPr>
            <p:cNvPr id="275" name="Oval 274">
              <a:extLst>
                <a:ext uri="{FF2B5EF4-FFF2-40B4-BE49-F238E27FC236}">
                  <a16:creationId xmlns:a16="http://schemas.microsoft.com/office/drawing/2014/main" id="{C1DD8B25-6B14-2ECB-EFC4-A3B906C06A1F}"/>
                </a:ext>
              </a:extLst>
            </p:cNvPr>
            <p:cNvSpPr/>
            <p:nvPr/>
          </p:nvSpPr>
          <p:spPr>
            <a:xfrm>
              <a:off x="2150927" y="269728"/>
              <a:ext cx="141177" cy="14319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276" name="Rectangle 275">
              <a:extLst>
                <a:ext uri="{FF2B5EF4-FFF2-40B4-BE49-F238E27FC236}">
                  <a16:creationId xmlns:a16="http://schemas.microsoft.com/office/drawing/2014/main" id="{F39FBB68-D9F7-0BC9-FC47-7EAF6DA040AC}"/>
                </a:ext>
              </a:extLst>
            </p:cNvPr>
            <p:cNvSpPr/>
            <p:nvPr/>
          </p:nvSpPr>
          <p:spPr>
            <a:xfrm rot="8045694">
              <a:off x="2276753" y="466788"/>
              <a:ext cx="20438" cy="152441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277" name="Rectangle 276">
              <a:extLst>
                <a:ext uri="{FF2B5EF4-FFF2-40B4-BE49-F238E27FC236}">
                  <a16:creationId xmlns:a16="http://schemas.microsoft.com/office/drawing/2014/main" id="{D53179A7-77D2-B79A-1BA7-3FD0468FA8B5}"/>
                </a:ext>
              </a:extLst>
            </p:cNvPr>
            <p:cNvSpPr/>
            <p:nvPr/>
          </p:nvSpPr>
          <p:spPr>
            <a:xfrm>
              <a:off x="2204906" y="412921"/>
              <a:ext cx="33218" cy="33937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278" name="Rectangle 277">
              <a:extLst>
                <a:ext uri="{FF2B5EF4-FFF2-40B4-BE49-F238E27FC236}">
                  <a16:creationId xmlns:a16="http://schemas.microsoft.com/office/drawing/2014/main" id="{A112631E-9D05-58DC-277C-31DC99E6CEC4}"/>
                </a:ext>
              </a:extLst>
            </p:cNvPr>
            <p:cNvSpPr/>
            <p:nvPr/>
          </p:nvSpPr>
          <p:spPr>
            <a:xfrm rot="2645694">
              <a:off x="2145751" y="471338"/>
              <a:ext cx="21320" cy="146148"/>
            </a:xfrm>
            <a:prstGeom prst="rect">
              <a:avLst/>
            </a:prstGeom>
            <a:ln w="28575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279" name="Rectangle 278">
              <a:extLst>
                <a:ext uri="{FF2B5EF4-FFF2-40B4-BE49-F238E27FC236}">
                  <a16:creationId xmlns:a16="http://schemas.microsoft.com/office/drawing/2014/main" id="{C3B7CF55-644C-2B58-954A-5A7CF686C9A4}"/>
                </a:ext>
              </a:extLst>
            </p:cNvPr>
            <p:cNvSpPr/>
            <p:nvPr/>
          </p:nvSpPr>
          <p:spPr>
            <a:xfrm rot="2645694">
              <a:off x="2148940" y="723129"/>
              <a:ext cx="21318" cy="14614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280" name="Rectangle 279">
              <a:extLst>
                <a:ext uri="{FF2B5EF4-FFF2-40B4-BE49-F238E27FC236}">
                  <a16:creationId xmlns:a16="http://schemas.microsoft.com/office/drawing/2014/main" id="{9BC08B92-927C-EB15-8C72-F6828113DA12}"/>
                </a:ext>
              </a:extLst>
            </p:cNvPr>
            <p:cNvSpPr/>
            <p:nvPr/>
          </p:nvSpPr>
          <p:spPr>
            <a:xfrm rot="8045694">
              <a:off x="2278644" y="718579"/>
              <a:ext cx="20438" cy="152441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grpSp>
        <p:nvGrpSpPr>
          <p:cNvPr id="281" name="Group 280">
            <a:extLst>
              <a:ext uri="{FF2B5EF4-FFF2-40B4-BE49-F238E27FC236}">
                <a16:creationId xmlns:a16="http://schemas.microsoft.com/office/drawing/2014/main" id="{5119F1D3-17F8-9313-90E1-D0FE34F356E7}"/>
              </a:ext>
            </a:extLst>
          </p:cNvPr>
          <p:cNvGrpSpPr/>
          <p:nvPr/>
        </p:nvGrpSpPr>
        <p:grpSpPr>
          <a:xfrm>
            <a:off x="9953164" y="5030889"/>
            <a:ext cx="157437" cy="448201"/>
            <a:chOff x="2150028" y="2565789"/>
            <a:chExt cx="218932" cy="599550"/>
          </a:xfrm>
        </p:grpSpPr>
        <p:sp>
          <p:nvSpPr>
            <p:cNvPr id="283" name="Oval 282">
              <a:extLst>
                <a:ext uri="{FF2B5EF4-FFF2-40B4-BE49-F238E27FC236}">
                  <a16:creationId xmlns:a16="http://schemas.microsoft.com/office/drawing/2014/main" id="{8816990A-AC30-23ED-CC43-CDFE83A9A8C4}"/>
                </a:ext>
              </a:extLst>
            </p:cNvPr>
            <p:cNvSpPr/>
            <p:nvPr/>
          </p:nvSpPr>
          <p:spPr>
            <a:xfrm>
              <a:off x="2154804" y="2565789"/>
              <a:ext cx="141177" cy="14319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284" name="Rectangle 283">
              <a:extLst>
                <a:ext uri="{FF2B5EF4-FFF2-40B4-BE49-F238E27FC236}">
                  <a16:creationId xmlns:a16="http://schemas.microsoft.com/office/drawing/2014/main" id="{196B87BA-5EEE-4E19-EA0E-15511085E0E0}"/>
                </a:ext>
              </a:extLst>
            </p:cNvPr>
            <p:cNvSpPr/>
            <p:nvPr/>
          </p:nvSpPr>
          <p:spPr>
            <a:xfrm>
              <a:off x="2208784" y="2708982"/>
              <a:ext cx="33218" cy="33937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285" name="Rectangle 284">
              <a:extLst>
                <a:ext uri="{FF2B5EF4-FFF2-40B4-BE49-F238E27FC236}">
                  <a16:creationId xmlns:a16="http://schemas.microsoft.com/office/drawing/2014/main" id="{F2EAB75A-26A8-6931-0009-2FEBA16CCB6C}"/>
                </a:ext>
              </a:extLst>
            </p:cNvPr>
            <p:cNvSpPr/>
            <p:nvPr/>
          </p:nvSpPr>
          <p:spPr>
            <a:xfrm rot="2645694">
              <a:off x="2150028" y="2767398"/>
              <a:ext cx="21317" cy="146148"/>
            </a:xfrm>
            <a:prstGeom prst="rect">
              <a:avLst/>
            </a:prstGeom>
            <a:ln w="28575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286" name="Rectangle 285">
              <a:extLst>
                <a:ext uri="{FF2B5EF4-FFF2-40B4-BE49-F238E27FC236}">
                  <a16:creationId xmlns:a16="http://schemas.microsoft.com/office/drawing/2014/main" id="{3078C1F9-93DF-0F1E-0C27-2EB25221F222}"/>
                </a:ext>
              </a:extLst>
            </p:cNvPr>
            <p:cNvSpPr/>
            <p:nvPr/>
          </p:nvSpPr>
          <p:spPr>
            <a:xfrm rot="2645694">
              <a:off x="2152818" y="3019190"/>
              <a:ext cx="21318" cy="14614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287" name="Rectangle 286">
              <a:extLst>
                <a:ext uri="{FF2B5EF4-FFF2-40B4-BE49-F238E27FC236}">
                  <a16:creationId xmlns:a16="http://schemas.microsoft.com/office/drawing/2014/main" id="{D68217E3-318F-796D-47C3-A8F3AAF21102}"/>
                </a:ext>
              </a:extLst>
            </p:cNvPr>
            <p:cNvSpPr/>
            <p:nvPr/>
          </p:nvSpPr>
          <p:spPr>
            <a:xfrm rot="8045694">
              <a:off x="2282521" y="3014640"/>
              <a:ext cx="20438" cy="152441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sp>
        <p:nvSpPr>
          <p:cNvPr id="288" name="TextBox 287">
            <a:extLst>
              <a:ext uri="{FF2B5EF4-FFF2-40B4-BE49-F238E27FC236}">
                <a16:creationId xmlns:a16="http://schemas.microsoft.com/office/drawing/2014/main" id="{AAC2CDBB-20A6-4223-C62B-289030588DDE}"/>
              </a:ext>
            </a:extLst>
          </p:cNvPr>
          <p:cNvSpPr txBox="1"/>
          <p:nvPr/>
        </p:nvSpPr>
        <p:spPr>
          <a:xfrm>
            <a:off x="9040519" y="5060925"/>
            <a:ext cx="582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...</a:t>
            </a:r>
            <a:endParaRPr lang="en-IE" sz="4000" dirty="0"/>
          </a:p>
        </p:txBody>
      </p:sp>
      <p:sp>
        <p:nvSpPr>
          <p:cNvPr id="289" name="Rectangle 288">
            <a:extLst>
              <a:ext uri="{FF2B5EF4-FFF2-40B4-BE49-F238E27FC236}">
                <a16:creationId xmlns:a16="http://schemas.microsoft.com/office/drawing/2014/main" id="{2B4778F3-A070-ACDE-5F0F-456350846FE3}"/>
              </a:ext>
            </a:extLst>
          </p:cNvPr>
          <p:cNvSpPr/>
          <p:nvPr/>
        </p:nvSpPr>
        <p:spPr>
          <a:xfrm>
            <a:off x="6488934" y="3533159"/>
            <a:ext cx="5616182" cy="2761536"/>
          </a:xfrm>
          <a:prstGeom prst="rect">
            <a:avLst/>
          </a:prstGeom>
          <a:noFill/>
          <a:ln w="38100" cap="rnd" cmpd="sng">
            <a:solidFill>
              <a:srgbClr val="FF0000"/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grpSp>
        <p:nvGrpSpPr>
          <p:cNvPr id="290" name="Group 289">
            <a:extLst>
              <a:ext uri="{FF2B5EF4-FFF2-40B4-BE49-F238E27FC236}">
                <a16:creationId xmlns:a16="http://schemas.microsoft.com/office/drawing/2014/main" id="{A342B15E-A27E-D0B8-11F2-68E3E6A4FA3A}"/>
              </a:ext>
            </a:extLst>
          </p:cNvPr>
          <p:cNvGrpSpPr/>
          <p:nvPr/>
        </p:nvGrpSpPr>
        <p:grpSpPr>
          <a:xfrm>
            <a:off x="9227253" y="3726374"/>
            <a:ext cx="186153" cy="447411"/>
            <a:chOff x="7017404" y="3938020"/>
            <a:chExt cx="216143" cy="599550"/>
          </a:xfrm>
        </p:grpSpPr>
        <p:sp>
          <p:nvSpPr>
            <p:cNvPr id="291" name="Rectangle 290">
              <a:extLst>
                <a:ext uri="{FF2B5EF4-FFF2-40B4-BE49-F238E27FC236}">
                  <a16:creationId xmlns:a16="http://schemas.microsoft.com/office/drawing/2014/main" id="{04B8957C-5780-CE52-5B82-C1BAF3456C18}"/>
                </a:ext>
              </a:extLst>
            </p:cNvPr>
            <p:cNvSpPr/>
            <p:nvPr/>
          </p:nvSpPr>
          <p:spPr>
            <a:xfrm rot="2645694">
              <a:off x="7019199" y="4139629"/>
              <a:ext cx="21318" cy="14614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 w="38100">
              <a:solidFill>
                <a:srgbClr val="C37E1F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292" name="Rectangle 291">
              <a:extLst>
                <a:ext uri="{FF2B5EF4-FFF2-40B4-BE49-F238E27FC236}">
                  <a16:creationId xmlns:a16="http://schemas.microsoft.com/office/drawing/2014/main" id="{B4D8616E-6673-B930-3395-53E3A2CD2A17}"/>
                </a:ext>
              </a:extLst>
            </p:cNvPr>
            <p:cNvSpPr/>
            <p:nvPr/>
          </p:nvSpPr>
          <p:spPr>
            <a:xfrm rot="8045694">
              <a:off x="7145216" y="4135080"/>
              <a:ext cx="20438" cy="15244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293" name="Oval 292">
              <a:extLst>
                <a:ext uri="{FF2B5EF4-FFF2-40B4-BE49-F238E27FC236}">
                  <a16:creationId xmlns:a16="http://schemas.microsoft.com/office/drawing/2014/main" id="{E2BF997D-A19E-AB80-622B-A57045F93876}"/>
                </a:ext>
              </a:extLst>
            </p:cNvPr>
            <p:cNvSpPr/>
            <p:nvPr/>
          </p:nvSpPr>
          <p:spPr>
            <a:xfrm>
              <a:off x="7019390" y="3938020"/>
              <a:ext cx="141177" cy="14319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294" name="Rectangle 293">
              <a:extLst>
                <a:ext uri="{FF2B5EF4-FFF2-40B4-BE49-F238E27FC236}">
                  <a16:creationId xmlns:a16="http://schemas.microsoft.com/office/drawing/2014/main" id="{1E68DBBC-FBB1-7786-8C44-C77E7FDE4710}"/>
                </a:ext>
              </a:extLst>
            </p:cNvPr>
            <p:cNvSpPr/>
            <p:nvPr/>
          </p:nvSpPr>
          <p:spPr>
            <a:xfrm>
              <a:off x="7073370" y="4081213"/>
              <a:ext cx="33218" cy="339372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295" name="Rectangle 294">
              <a:extLst>
                <a:ext uri="{FF2B5EF4-FFF2-40B4-BE49-F238E27FC236}">
                  <a16:creationId xmlns:a16="http://schemas.microsoft.com/office/drawing/2014/main" id="{5AB7D54B-003F-1B68-BAAE-03175DF65279}"/>
                </a:ext>
              </a:extLst>
            </p:cNvPr>
            <p:cNvSpPr/>
            <p:nvPr/>
          </p:nvSpPr>
          <p:spPr>
            <a:xfrm rot="2645694">
              <a:off x="7017404" y="4391421"/>
              <a:ext cx="21318" cy="14614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296" name="Rectangle 295">
              <a:extLst>
                <a:ext uri="{FF2B5EF4-FFF2-40B4-BE49-F238E27FC236}">
                  <a16:creationId xmlns:a16="http://schemas.microsoft.com/office/drawing/2014/main" id="{E0056A24-06E6-15ED-0C27-5FE1BCFF90F8}"/>
                </a:ext>
              </a:extLst>
            </p:cNvPr>
            <p:cNvSpPr/>
            <p:nvPr/>
          </p:nvSpPr>
          <p:spPr>
            <a:xfrm rot="8045694">
              <a:off x="7147108" y="4386871"/>
              <a:ext cx="20438" cy="15244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sp>
        <p:nvSpPr>
          <p:cNvPr id="311" name="TextBox 310">
            <a:extLst>
              <a:ext uri="{FF2B5EF4-FFF2-40B4-BE49-F238E27FC236}">
                <a16:creationId xmlns:a16="http://schemas.microsoft.com/office/drawing/2014/main" id="{C23568D1-23ED-77F6-6A70-735FE3AF5B5F}"/>
              </a:ext>
            </a:extLst>
          </p:cNvPr>
          <p:cNvSpPr txBox="1"/>
          <p:nvPr/>
        </p:nvSpPr>
        <p:spPr>
          <a:xfrm>
            <a:off x="5972624" y="4433245"/>
            <a:ext cx="582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...</a:t>
            </a:r>
            <a:endParaRPr lang="en-IE" sz="4000" dirty="0"/>
          </a:p>
        </p:txBody>
      </p:sp>
      <p:sp>
        <p:nvSpPr>
          <p:cNvPr id="312" name="TextBox 311">
            <a:extLst>
              <a:ext uri="{FF2B5EF4-FFF2-40B4-BE49-F238E27FC236}">
                <a16:creationId xmlns:a16="http://schemas.microsoft.com/office/drawing/2014/main" id="{4F2479C1-2202-AEA6-2F32-3F71AC040D6A}"/>
              </a:ext>
            </a:extLst>
          </p:cNvPr>
          <p:cNvSpPr txBox="1"/>
          <p:nvPr/>
        </p:nvSpPr>
        <p:spPr>
          <a:xfrm>
            <a:off x="323123" y="3466569"/>
            <a:ext cx="33787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/>
              <a:t>1</a:t>
            </a:r>
            <a:endParaRPr lang="en-IE" sz="25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4" name="TextBox 313">
                <a:extLst>
                  <a:ext uri="{FF2B5EF4-FFF2-40B4-BE49-F238E27FC236}">
                    <a16:creationId xmlns:a16="http://schemas.microsoft.com/office/drawing/2014/main" id="{CF14CFDF-58D4-9768-9B51-FE179BE0FAE3}"/>
                  </a:ext>
                </a:extLst>
              </p:cNvPr>
              <p:cNvSpPr txBox="1"/>
              <p:nvPr/>
            </p:nvSpPr>
            <p:spPr>
              <a:xfrm>
                <a:off x="6460074" y="3492195"/>
                <a:ext cx="502181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E" sz="25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5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en-IE" sz="25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IE" sz="25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4" name="TextBox 313">
                <a:extLst>
                  <a:ext uri="{FF2B5EF4-FFF2-40B4-BE49-F238E27FC236}">
                    <a16:creationId xmlns:a16="http://schemas.microsoft.com/office/drawing/2014/main" id="{CF14CFDF-58D4-9768-9B51-FE179BE0FA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0074" y="3492195"/>
                <a:ext cx="502181" cy="477054"/>
              </a:xfrm>
              <a:prstGeom prst="rect">
                <a:avLst/>
              </a:prstGeom>
              <a:blipFill>
                <a:blip r:embed="rId9"/>
                <a:stretch>
                  <a:fillRect l="-4878" r="-1220" b="-3846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5" name="Group 314">
            <a:extLst>
              <a:ext uri="{FF2B5EF4-FFF2-40B4-BE49-F238E27FC236}">
                <a16:creationId xmlns:a16="http://schemas.microsoft.com/office/drawing/2014/main" id="{0CB29F01-57B9-A989-49CC-E932FE6AE4CC}"/>
              </a:ext>
            </a:extLst>
          </p:cNvPr>
          <p:cNvGrpSpPr/>
          <p:nvPr/>
        </p:nvGrpSpPr>
        <p:grpSpPr>
          <a:xfrm>
            <a:off x="7563271" y="5047271"/>
            <a:ext cx="186153" cy="447411"/>
            <a:chOff x="7017404" y="3938020"/>
            <a:chExt cx="216143" cy="599550"/>
          </a:xfrm>
        </p:grpSpPr>
        <p:sp>
          <p:nvSpPr>
            <p:cNvPr id="316" name="Rectangle 315">
              <a:extLst>
                <a:ext uri="{FF2B5EF4-FFF2-40B4-BE49-F238E27FC236}">
                  <a16:creationId xmlns:a16="http://schemas.microsoft.com/office/drawing/2014/main" id="{3506F5A0-28F0-BBEA-6568-29C8C3FAC0CA}"/>
                </a:ext>
              </a:extLst>
            </p:cNvPr>
            <p:cNvSpPr/>
            <p:nvPr/>
          </p:nvSpPr>
          <p:spPr>
            <a:xfrm rot="2645694">
              <a:off x="7019199" y="4139629"/>
              <a:ext cx="21318" cy="14614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 w="38100">
              <a:solidFill>
                <a:srgbClr val="C37E1F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317" name="Rectangle 316">
              <a:extLst>
                <a:ext uri="{FF2B5EF4-FFF2-40B4-BE49-F238E27FC236}">
                  <a16:creationId xmlns:a16="http://schemas.microsoft.com/office/drawing/2014/main" id="{9F47B42B-A0A7-8A97-5B6A-F8B299C9C8AC}"/>
                </a:ext>
              </a:extLst>
            </p:cNvPr>
            <p:cNvSpPr/>
            <p:nvPr/>
          </p:nvSpPr>
          <p:spPr>
            <a:xfrm rot="8045694">
              <a:off x="7145216" y="4135080"/>
              <a:ext cx="20438" cy="15244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318" name="Oval 317">
              <a:extLst>
                <a:ext uri="{FF2B5EF4-FFF2-40B4-BE49-F238E27FC236}">
                  <a16:creationId xmlns:a16="http://schemas.microsoft.com/office/drawing/2014/main" id="{6BCFB8AD-B8DF-8C9C-153D-84540EC6BD7B}"/>
                </a:ext>
              </a:extLst>
            </p:cNvPr>
            <p:cNvSpPr/>
            <p:nvPr/>
          </p:nvSpPr>
          <p:spPr>
            <a:xfrm>
              <a:off x="7019390" y="3938020"/>
              <a:ext cx="141177" cy="14319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319" name="Rectangle 318">
              <a:extLst>
                <a:ext uri="{FF2B5EF4-FFF2-40B4-BE49-F238E27FC236}">
                  <a16:creationId xmlns:a16="http://schemas.microsoft.com/office/drawing/2014/main" id="{732FCBF5-8382-A56C-3D7E-C56C6B281824}"/>
                </a:ext>
              </a:extLst>
            </p:cNvPr>
            <p:cNvSpPr/>
            <p:nvPr/>
          </p:nvSpPr>
          <p:spPr>
            <a:xfrm>
              <a:off x="7073370" y="4081213"/>
              <a:ext cx="33218" cy="339372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320" name="Rectangle 319">
              <a:extLst>
                <a:ext uri="{FF2B5EF4-FFF2-40B4-BE49-F238E27FC236}">
                  <a16:creationId xmlns:a16="http://schemas.microsoft.com/office/drawing/2014/main" id="{DCC4288C-2594-BEAC-CFEF-B9031C2B49B9}"/>
                </a:ext>
              </a:extLst>
            </p:cNvPr>
            <p:cNvSpPr/>
            <p:nvPr/>
          </p:nvSpPr>
          <p:spPr>
            <a:xfrm rot="2645694">
              <a:off x="7017404" y="4391421"/>
              <a:ext cx="21318" cy="14614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321" name="Rectangle 320">
              <a:extLst>
                <a:ext uri="{FF2B5EF4-FFF2-40B4-BE49-F238E27FC236}">
                  <a16:creationId xmlns:a16="http://schemas.microsoft.com/office/drawing/2014/main" id="{67BEA1EA-CA23-7704-82D2-FAE2DB9CD926}"/>
                </a:ext>
              </a:extLst>
            </p:cNvPr>
            <p:cNvSpPr/>
            <p:nvPr/>
          </p:nvSpPr>
          <p:spPr>
            <a:xfrm rot="8045694">
              <a:off x="7147108" y="4386871"/>
              <a:ext cx="20438" cy="15244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grpSp>
        <p:nvGrpSpPr>
          <p:cNvPr id="322" name="Group 321">
            <a:extLst>
              <a:ext uri="{FF2B5EF4-FFF2-40B4-BE49-F238E27FC236}">
                <a16:creationId xmlns:a16="http://schemas.microsoft.com/office/drawing/2014/main" id="{D1B41F49-297A-AF3D-83E8-1E958D7824C8}"/>
              </a:ext>
            </a:extLst>
          </p:cNvPr>
          <p:cNvGrpSpPr/>
          <p:nvPr/>
        </p:nvGrpSpPr>
        <p:grpSpPr>
          <a:xfrm>
            <a:off x="10276608" y="5021825"/>
            <a:ext cx="407029" cy="447411"/>
            <a:chOff x="6760943" y="3938020"/>
            <a:chExt cx="472604" cy="599550"/>
          </a:xfrm>
        </p:grpSpPr>
        <p:sp>
          <p:nvSpPr>
            <p:cNvPr id="323" name="Rectangle 322">
              <a:extLst>
                <a:ext uri="{FF2B5EF4-FFF2-40B4-BE49-F238E27FC236}">
                  <a16:creationId xmlns:a16="http://schemas.microsoft.com/office/drawing/2014/main" id="{D1B3127B-BD36-17ED-953B-3CE06D6D08B9}"/>
                </a:ext>
              </a:extLst>
            </p:cNvPr>
            <p:cNvSpPr/>
            <p:nvPr/>
          </p:nvSpPr>
          <p:spPr>
            <a:xfrm rot="3848484" flipH="1">
              <a:off x="6906147" y="4064336"/>
              <a:ext cx="61265" cy="351673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 w="3175">
              <a:solidFill>
                <a:srgbClr val="C37E1F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/>
            </a:p>
          </p:txBody>
        </p:sp>
        <p:sp>
          <p:nvSpPr>
            <p:cNvPr id="324" name="Rectangle 323">
              <a:extLst>
                <a:ext uri="{FF2B5EF4-FFF2-40B4-BE49-F238E27FC236}">
                  <a16:creationId xmlns:a16="http://schemas.microsoft.com/office/drawing/2014/main" id="{BDB0D3E2-FD1A-E18E-1D31-43AD11B93C53}"/>
                </a:ext>
              </a:extLst>
            </p:cNvPr>
            <p:cNvSpPr/>
            <p:nvPr/>
          </p:nvSpPr>
          <p:spPr>
            <a:xfrm rot="8045694">
              <a:off x="7145216" y="4135080"/>
              <a:ext cx="20438" cy="15244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325" name="Oval 324">
              <a:extLst>
                <a:ext uri="{FF2B5EF4-FFF2-40B4-BE49-F238E27FC236}">
                  <a16:creationId xmlns:a16="http://schemas.microsoft.com/office/drawing/2014/main" id="{2B10E64F-20D2-5D74-4D78-2DBC32548214}"/>
                </a:ext>
              </a:extLst>
            </p:cNvPr>
            <p:cNvSpPr/>
            <p:nvPr/>
          </p:nvSpPr>
          <p:spPr>
            <a:xfrm>
              <a:off x="7019390" y="3938020"/>
              <a:ext cx="141177" cy="14319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326" name="Rectangle 325">
              <a:extLst>
                <a:ext uri="{FF2B5EF4-FFF2-40B4-BE49-F238E27FC236}">
                  <a16:creationId xmlns:a16="http://schemas.microsoft.com/office/drawing/2014/main" id="{4DB9EA56-4BA5-FC97-069C-3DF81F998536}"/>
                </a:ext>
              </a:extLst>
            </p:cNvPr>
            <p:cNvSpPr/>
            <p:nvPr/>
          </p:nvSpPr>
          <p:spPr>
            <a:xfrm>
              <a:off x="7073370" y="4081213"/>
              <a:ext cx="33218" cy="339372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327" name="Rectangle 326">
              <a:extLst>
                <a:ext uri="{FF2B5EF4-FFF2-40B4-BE49-F238E27FC236}">
                  <a16:creationId xmlns:a16="http://schemas.microsoft.com/office/drawing/2014/main" id="{74A00752-084E-25C1-32A2-7AF0CC35BD04}"/>
                </a:ext>
              </a:extLst>
            </p:cNvPr>
            <p:cNvSpPr/>
            <p:nvPr/>
          </p:nvSpPr>
          <p:spPr>
            <a:xfrm rot="2645694">
              <a:off x="7017404" y="4391421"/>
              <a:ext cx="21318" cy="14614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328" name="Rectangle 327">
              <a:extLst>
                <a:ext uri="{FF2B5EF4-FFF2-40B4-BE49-F238E27FC236}">
                  <a16:creationId xmlns:a16="http://schemas.microsoft.com/office/drawing/2014/main" id="{E65C686E-90A1-0315-6B28-DB1544625D08}"/>
                </a:ext>
              </a:extLst>
            </p:cNvPr>
            <p:cNvSpPr/>
            <p:nvPr/>
          </p:nvSpPr>
          <p:spPr>
            <a:xfrm rot="8045694">
              <a:off x="7147108" y="4386871"/>
              <a:ext cx="20438" cy="15244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121DAEE3-1AE4-253E-8A73-5FEC33315C38}"/>
              </a:ext>
            </a:extLst>
          </p:cNvPr>
          <p:cNvSpPr/>
          <p:nvPr/>
        </p:nvSpPr>
        <p:spPr>
          <a:xfrm>
            <a:off x="4719295" y="298099"/>
            <a:ext cx="3484564" cy="94179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45500BB-08F4-0E0C-40EB-7F387EEC4A79}"/>
              </a:ext>
            </a:extLst>
          </p:cNvPr>
          <p:cNvSpPr/>
          <p:nvPr/>
        </p:nvSpPr>
        <p:spPr>
          <a:xfrm>
            <a:off x="2319876" y="3653541"/>
            <a:ext cx="2031346" cy="116220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DB6215B-2C6F-5D84-D721-26CD01EA9D16}"/>
              </a:ext>
            </a:extLst>
          </p:cNvPr>
          <p:cNvSpPr/>
          <p:nvPr/>
        </p:nvSpPr>
        <p:spPr>
          <a:xfrm>
            <a:off x="8453563" y="3673455"/>
            <a:ext cx="2031346" cy="116220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F71ED1C-3E11-2393-75E5-6DF944CB1FE0}"/>
              </a:ext>
            </a:extLst>
          </p:cNvPr>
          <p:cNvCxnSpPr/>
          <p:nvPr/>
        </p:nvCxnSpPr>
        <p:spPr>
          <a:xfrm>
            <a:off x="292533" y="95250"/>
            <a:ext cx="0" cy="65913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744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9" grpId="0" animBg="1"/>
      <p:bldP spid="43" grpId="0"/>
      <p:bldP spid="47" grpId="0"/>
      <p:bldP spid="49" grpId="0"/>
      <p:bldP spid="50" grpId="0" animBg="1"/>
      <p:bldP spid="48" grpId="0" animBg="1"/>
      <p:bldP spid="68" grpId="0"/>
      <p:bldP spid="83" grpId="0"/>
      <p:bldP spid="84" grpId="0"/>
      <p:bldP spid="85" grpId="0" animBg="1"/>
      <p:bldP spid="96" grpId="0"/>
      <p:bldP spid="102" grpId="0" animBg="1"/>
      <p:bldP spid="103" grpId="0" animBg="1"/>
      <p:bldP spid="104" grpId="0"/>
      <p:bldP spid="119" grpId="0"/>
      <p:bldP spid="120" grpId="0" animBg="1"/>
      <p:bldP spid="265" grpId="0"/>
      <p:bldP spid="271" grpId="0" animBg="1"/>
      <p:bldP spid="272" grpId="0" animBg="1"/>
      <p:bldP spid="273" grpId="0"/>
      <p:bldP spid="288" grpId="0"/>
      <p:bldP spid="289" grpId="0" animBg="1"/>
      <p:bldP spid="311" grpId="0"/>
      <p:bldP spid="312" grpId="0"/>
      <p:bldP spid="314" grpId="0"/>
      <p:bldP spid="8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picture containing text, screenshot, cartoon&#10;&#10;Description automatically generated">
            <a:extLst>
              <a:ext uri="{FF2B5EF4-FFF2-40B4-BE49-F238E27FC236}">
                <a16:creationId xmlns:a16="http://schemas.microsoft.com/office/drawing/2014/main" id="{B1FCE2B0-2089-BB08-CBB9-93AF04E69F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037" y="56656"/>
            <a:ext cx="6448425" cy="3391394"/>
          </a:xfrm>
          <a:prstGeom prst="rect">
            <a:avLst/>
          </a:prstGeom>
          <a:ln w="38100">
            <a:solidFill>
              <a:srgbClr val="0000FF"/>
            </a:solidFill>
          </a:ln>
        </p:spPr>
      </p:pic>
      <p:pic>
        <p:nvPicPr>
          <p:cNvPr id="20" name="Picture 19" descr="A picture containing cartoon, text&#10;&#10;Description automatically generated">
            <a:extLst>
              <a:ext uri="{FF2B5EF4-FFF2-40B4-BE49-F238E27FC236}">
                <a16:creationId xmlns:a16="http://schemas.microsoft.com/office/drawing/2014/main" id="{4DAD7BC5-043C-0334-CF01-003A6F42D6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229" y="3803703"/>
            <a:ext cx="5164040" cy="2959541"/>
          </a:xfrm>
          <a:prstGeom prst="rect">
            <a:avLst/>
          </a:prstGeom>
          <a:ln w="28575">
            <a:solidFill>
              <a:srgbClr val="0000FF"/>
            </a:solidFill>
          </a:ln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2042516E-43C2-358D-A6FE-A908F7252FF1}"/>
              </a:ext>
            </a:extLst>
          </p:cNvPr>
          <p:cNvSpPr txBox="1"/>
          <p:nvPr/>
        </p:nvSpPr>
        <p:spPr>
          <a:xfrm>
            <a:off x="7745556" y="4663544"/>
            <a:ext cx="8771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. . .</a:t>
            </a:r>
            <a:endParaRPr lang="en-IE" sz="40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043F9EA-7F30-13B3-BC7E-C520B2458D96}"/>
              </a:ext>
            </a:extLst>
          </p:cNvPr>
          <p:cNvSpPr txBox="1"/>
          <p:nvPr/>
        </p:nvSpPr>
        <p:spPr>
          <a:xfrm>
            <a:off x="1473841" y="4663544"/>
            <a:ext cx="11758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. . .</a:t>
            </a:r>
            <a:endParaRPr lang="en-IE" sz="40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FEBFACB-AFB1-0538-2462-4D427F227405}"/>
              </a:ext>
            </a:extLst>
          </p:cNvPr>
          <p:cNvSpPr txBox="1"/>
          <p:nvPr/>
        </p:nvSpPr>
        <p:spPr>
          <a:xfrm>
            <a:off x="1087743" y="4903231"/>
            <a:ext cx="33787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/>
              <a:t>1</a:t>
            </a:r>
            <a:endParaRPr lang="en-IE" sz="25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87E2EF8-B074-05C6-CE72-1E42CDA6C447}"/>
                  </a:ext>
                </a:extLst>
              </p:cNvPr>
              <p:cNvSpPr txBox="1"/>
              <p:nvPr/>
            </p:nvSpPr>
            <p:spPr>
              <a:xfrm>
                <a:off x="8537790" y="4893036"/>
                <a:ext cx="502181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E" sz="25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5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en-US" sz="25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IE" sz="25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87E2EF8-B074-05C6-CE72-1E42CDA6C4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7790" y="4893036"/>
                <a:ext cx="502181" cy="477054"/>
              </a:xfrm>
              <a:prstGeom prst="rect">
                <a:avLst/>
              </a:prstGeom>
              <a:blipFill>
                <a:blip r:embed="rId4"/>
                <a:stretch>
                  <a:fillRect l="-4878" r="-1220" b="-3846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BEBA9132-96F4-3B6F-93CB-72712B137D99}"/>
              </a:ext>
            </a:extLst>
          </p:cNvPr>
          <p:cNvSpPr txBox="1"/>
          <p:nvPr/>
        </p:nvSpPr>
        <p:spPr>
          <a:xfrm>
            <a:off x="19050" y="9525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400" b="1" u="sng" dirty="0">
                <a:solidFill>
                  <a:srgbClr val="00B050"/>
                </a:solidFill>
              </a:rPr>
              <a:t>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D2D262D-B9FF-88C4-33BD-B599399EFAA2}"/>
              </a:ext>
            </a:extLst>
          </p:cNvPr>
          <p:cNvSpPr txBox="1"/>
          <p:nvPr/>
        </p:nvSpPr>
        <p:spPr>
          <a:xfrm>
            <a:off x="0" y="79884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400" b="1" u="sng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C090109-043E-43E8-647F-6DE2A5A64A56}"/>
              </a:ext>
            </a:extLst>
          </p:cNvPr>
          <p:cNvSpPr txBox="1"/>
          <p:nvPr/>
        </p:nvSpPr>
        <p:spPr>
          <a:xfrm>
            <a:off x="0" y="227185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400" b="1" u="sng" dirty="0">
                <a:solidFill>
                  <a:srgbClr val="00B050"/>
                </a:solidFill>
              </a:rPr>
              <a:t>2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8F480CD-FEAA-BB54-1309-8C76845D4852}"/>
              </a:ext>
            </a:extLst>
          </p:cNvPr>
          <p:cNvCxnSpPr/>
          <p:nvPr/>
        </p:nvCxnSpPr>
        <p:spPr>
          <a:xfrm>
            <a:off x="425883" y="95250"/>
            <a:ext cx="0" cy="65913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AC487D80-1290-B190-E7A8-1C94E0AB1D53}"/>
              </a:ext>
            </a:extLst>
          </p:cNvPr>
          <p:cNvSpPr txBox="1"/>
          <p:nvPr/>
        </p:nvSpPr>
        <p:spPr>
          <a:xfrm>
            <a:off x="38718" y="4774183"/>
            <a:ext cx="340158" cy="46166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IE" sz="2400" b="1" u="sng" dirty="0">
                <a:solidFill>
                  <a:srgbClr val="00B050"/>
                </a:solidFill>
              </a:rPr>
              <a:t>3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91F368D-3293-FD2C-5DC9-72AF2A7C480B}"/>
              </a:ext>
            </a:extLst>
          </p:cNvPr>
          <p:cNvCxnSpPr/>
          <p:nvPr/>
        </p:nvCxnSpPr>
        <p:spPr>
          <a:xfrm>
            <a:off x="9192430" y="133350"/>
            <a:ext cx="0" cy="65913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F2A04306-CF0A-244C-4C99-E394FD24174B}"/>
                  </a:ext>
                </a:extLst>
              </p14:cNvPr>
              <p14:cNvContentPartPr/>
              <p14:nvPr/>
            </p14:nvContentPartPr>
            <p14:xfrm>
              <a:off x="1463040" y="673560"/>
              <a:ext cx="7179120" cy="52232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F2A04306-CF0A-244C-4C99-E394FD24174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53680" y="664200"/>
                <a:ext cx="7197840" cy="5241960"/>
              </a:xfrm>
              <a:prstGeom prst="rect">
                <a:avLst/>
              </a:prstGeom>
            </p:spPr>
          </p:pic>
        </mc:Fallback>
      </mc:AlternateContent>
      <p:sp>
        <p:nvSpPr>
          <p:cNvPr id="37" name="TextBox 36">
            <a:extLst>
              <a:ext uri="{FF2B5EF4-FFF2-40B4-BE49-F238E27FC236}">
                <a16:creationId xmlns:a16="http://schemas.microsoft.com/office/drawing/2014/main" id="{B8B58368-7605-4164-D8CC-CD6C7B264118}"/>
              </a:ext>
            </a:extLst>
          </p:cNvPr>
          <p:cNvSpPr txBox="1"/>
          <p:nvPr/>
        </p:nvSpPr>
        <p:spPr>
          <a:xfrm>
            <a:off x="9247017" y="1254189"/>
            <a:ext cx="28973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/>
              <a:t>There is a 1-1 correspondence between each </a:t>
            </a:r>
            <a:r>
              <a:rPr lang="en-IE" b="1" u="sng" dirty="0">
                <a:solidFill>
                  <a:srgbClr val="FF0000"/>
                </a:solidFill>
              </a:rPr>
              <a:t>class</a:t>
            </a:r>
            <a:r>
              <a:rPr lang="en-IE" dirty="0"/>
              <a:t> of higher layers and a </a:t>
            </a:r>
            <a:r>
              <a:rPr lang="en-IE" b="1" u="sng" dirty="0">
                <a:solidFill>
                  <a:srgbClr val="FF0000"/>
                </a:solidFill>
              </a:rPr>
              <a:t>sub-class</a:t>
            </a:r>
            <a:r>
              <a:rPr lang="en-IE" dirty="0"/>
              <a:t> of any class in current layer.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35B6C9F-9F1F-2BA8-A5A7-4494491F6EED}"/>
              </a:ext>
            </a:extLst>
          </p:cNvPr>
          <p:cNvSpPr txBox="1"/>
          <p:nvPr/>
        </p:nvSpPr>
        <p:spPr>
          <a:xfrm>
            <a:off x="9450039" y="372249"/>
            <a:ext cx="2609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/>
              <a:t>Layer = chair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A6F2A54-8E3A-A977-9CAB-CFEDF53D9DB8}"/>
                  </a:ext>
                </a:extLst>
              </p:cNvPr>
              <p:cNvSpPr txBox="1"/>
              <p:nvPr/>
            </p:nvSpPr>
            <p:spPr>
              <a:xfrm>
                <a:off x="10466340" y="3241548"/>
                <a:ext cx="576504" cy="5363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p</m:t>
                          </m:r>
                        </m:sub>
                      </m:sSub>
                    </m:oMath>
                  </m:oMathPara>
                </a14:m>
                <a:endParaRPr lang="en-IE" sz="32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A6F2A54-8E3A-A977-9CAB-CFEDF53D9D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66340" y="3241548"/>
                <a:ext cx="576504" cy="53630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4274703-9015-27DB-1D17-7EF575FAB3AE}"/>
                  </a:ext>
                </a:extLst>
              </p:cNvPr>
              <p:cNvSpPr txBox="1"/>
              <p:nvPr/>
            </p:nvSpPr>
            <p:spPr>
              <a:xfrm>
                <a:off x="10204321" y="4438103"/>
                <a:ext cx="1124731" cy="5363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p</m:t>
                          </m:r>
                          <m:r>
                            <a:rPr lang="en-US" sz="32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b>
                      </m:sSub>
                    </m:oMath>
                  </m:oMathPara>
                </a14:m>
                <a:endParaRPr lang="en-IE" sz="32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4274703-9015-27DB-1D17-7EF575FAB3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4321" y="4438103"/>
                <a:ext cx="1124731" cy="53630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94E00D73-B447-513B-D774-81F840BA2F28}"/>
                  </a:ext>
                </a:extLst>
              </p:cNvPr>
              <p:cNvSpPr txBox="1"/>
              <p:nvPr/>
            </p:nvSpPr>
            <p:spPr>
              <a:xfrm>
                <a:off x="9218442" y="5499635"/>
                <a:ext cx="2964033" cy="9480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IE" dirty="0"/>
                  <a:t>a </a:t>
                </a:r>
                <a:r>
                  <a:rPr lang="en-IE" b="1" u="sng" dirty="0">
                    <a:solidFill>
                      <a:srgbClr val="FF0000"/>
                    </a:solidFill>
                  </a:rPr>
                  <a:t>sub-class</a:t>
                </a:r>
                <a:r>
                  <a:rPr lang="en-IE" dirty="0"/>
                  <a:t> of the class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b>
                    </m:sSub>
                  </m:oMath>
                </a14:m>
                <a:r>
                  <a:rPr lang="en-IE" dirty="0"/>
                  <a:t> where </a:t>
                </a:r>
                <a14:m>
                  <m:oMath xmlns:m="http://schemas.openxmlformats.org/officeDocument/2006/math">
                    <m:r>
                      <a:rPr lang="en-IE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IE" dirty="0"/>
                  <a:t> is the nearest neighbour to </a:t>
                </a:r>
                <a14:m>
                  <m:oMath xmlns:m="http://schemas.openxmlformats.org/officeDocument/2006/math">
                    <m:r>
                      <a:rPr lang="en-IE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E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IE" dirty="0"/>
                  <a:t>.</a:t>
                </a: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94E00D73-B447-513B-D774-81F840BA2F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8442" y="5499635"/>
                <a:ext cx="2964033" cy="948016"/>
              </a:xfrm>
              <a:prstGeom prst="rect">
                <a:avLst/>
              </a:prstGeom>
              <a:blipFill>
                <a:blip r:embed="rId9"/>
                <a:stretch>
                  <a:fillRect t="-2564" b="-8974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xtBox 50">
            <a:extLst>
              <a:ext uri="{FF2B5EF4-FFF2-40B4-BE49-F238E27FC236}">
                <a16:creationId xmlns:a16="http://schemas.microsoft.com/office/drawing/2014/main" id="{98E4DA75-E6C7-92D4-3F86-BA13867FDD29}"/>
              </a:ext>
            </a:extLst>
          </p:cNvPr>
          <p:cNvSpPr txBox="1"/>
          <p:nvPr/>
        </p:nvSpPr>
        <p:spPr>
          <a:xfrm>
            <a:off x="6463278" y="741581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Cai</a:t>
            </a:r>
            <a:endParaRPr lang="en-I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AB48EE9A-9A94-4F7E-9E0F-BAADC95D0C3B}"/>
                  </a:ext>
                </a:extLst>
              </p:cNvPr>
              <p:cNvSpPr txBox="1"/>
              <p:nvPr/>
            </p:nvSpPr>
            <p:spPr>
              <a:xfrm>
                <a:off x="8330857" y="876297"/>
                <a:ext cx="52681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Cai</m:t>
                          </m:r>
                        </m:sub>
                      </m:sSub>
                    </m:oMath>
                  </m:oMathPara>
                </a14:m>
                <a:endParaRPr lang="en-IE" sz="2000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AB48EE9A-9A94-4F7E-9E0F-BAADC95D0C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0857" y="876297"/>
                <a:ext cx="526811" cy="307777"/>
              </a:xfrm>
              <a:prstGeom prst="rect">
                <a:avLst/>
              </a:prstGeom>
              <a:blipFill>
                <a:blip r:embed="rId10"/>
                <a:stretch>
                  <a:fillRect l="-11628" r="-5814" b="-18000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B8469140-B6D8-C5DC-E323-56B0B4709D85}"/>
                  </a:ext>
                </a:extLst>
              </p:cNvPr>
              <p:cNvSpPr txBox="1"/>
              <p:nvPr/>
            </p:nvSpPr>
            <p:spPr>
              <a:xfrm>
                <a:off x="7625473" y="4486200"/>
                <a:ext cx="132671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0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Cai</m:t>
                          </m:r>
                          <m:r>
                            <a:rPr lang="en-US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Ahmed</m:t>
                          </m:r>
                        </m:sub>
                      </m:sSub>
                    </m:oMath>
                  </m:oMathPara>
                </a14:m>
                <a:endParaRPr lang="en-IE" sz="2000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B8469140-B6D8-C5DC-E323-56B0B4709D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5473" y="4486200"/>
                <a:ext cx="1326710" cy="307777"/>
              </a:xfrm>
              <a:prstGeom prst="rect">
                <a:avLst/>
              </a:prstGeom>
              <a:blipFill>
                <a:blip r:embed="rId11"/>
                <a:stretch>
                  <a:fillRect l="-4128" r="-1835" b="-18000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A4C63269-BAA2-5268-FFCC-3877C536608B}"/>
                  </a:ext>
                </a:extLst>
              </p:cNvPr>
              <p:cNvSpPr txBox="1"/>
              <p:nvPr/>
            </p:nvSpPr>
            <p:spPr>
              <a:xfrm>
                <a:off x="825466" y="2004506"/>
                <a:ext cx="94038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Damien</m:t>
                          </m:r>
                        </m:sub>
                      </m:sSub>
                    </m:oMath>
                  </m:oMathPara>
                </a14:m>
                <a:endParaRPr lang="en-IE" sz="2000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A4C63269-BAA2-5268-FFCC-3877C53660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466" y="2004506"/>
                <a:ext cx="940386" cy="307777"/>
              </a:xfrm>
              <a:prstGeom prst="rect">
                <a:avLst/>
              </a:prstGeom>
              <a:blipFill>
                <a:blip r:embed="rId12"/>
                <a:stretch>
                  <a:fillRect l="-5806" r="-2581" b="-18000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24F01ADC-F0FE-973D-7A53-526D10CE079E}"/>
                  </a:ext>
                </a:extLst>
              </p:cNvPr>
              <p:cNvSpPr txBox="1"/>
              <p:nvPr/>
            </p:nvSpPr>
            <p:spPr>
              <a:xfrm>
                <a:off x="671358" y="5590911"/>
                <a:ext cx="174028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Damien</m:t>
                          </m:r>
                          <m:r>
                            <a:rPr lang="en-US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Ahmed</m:t>
                          </m:r>
                        </m:sub>
                      </m:sSub>
                    </m:oMath>
                  </m:oMathPara>
                </a14:m>
                <a:endParaRPr lang="en-IE" sz="2000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24F01ADC-F0FE-973D-7A53-526D10CE07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358" y="5590911"/>
                <a:ext cx="1740285" cy="307777"/>
              </a:xfrm>
              <a:prstGeom prst="rect">
                <a:avLst/>
              </a:prstGeom>
              <a:blipFill>
                <a:blip r:embed="rId13"/>
                <a:stretch>
                  <a:fillRect l="-2797" r="-1748" b="-17647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43B36264-9103-16BE-89C6-86858C74D4C1}"/>
                  </a:ext>
                </a:extLst>
              </p:cNvPr>
              <p:cNvSpPr txBox="1"/>
              <p:nvPr/>
            </p:nvSpPr>
            <p:spPr>
              <a:xfrm>
                <a:off x="5090634" y="3460547"/>
                <a:ext cx="113274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0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l-GR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ϵ</m:t>
                          </m:r>
                          <m:r>
                            <a:rPr lang="en-US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Ahmed</m:t>
                          </m:r>
                        </m:sub>
                      </m:sSub>
                    </m:oMath>
                  </m:oMathPara>
                </a14:m>
                <a:endParaRPr lang="en-IE" sz="2000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43B36264-9103-16BE-89C6-86858C74D4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0634" y="3460547"/>
                <a:ext cx="1132746" cy="307777"/>
              </a:xfrm>
              <a:prstGeom prst="rect">
                <a:avLst/>
              </a:prstGeom>
              <a:blipFill>
                <a:blip r:embed="rId14"/>
                <a:stretch>
                  <a:fillRect l="-4301" r="-2688" b="-18000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50991AE1-E9E3-4C14-5F23-2966A78382CB}"/>
                  </a:ext>
                </a:extLst>
              </p:cNvPr>
              <p:cNvSpPr txBox="1"/>
              <p:nvPr/>
            </p:nvSpPr>
            <p:spPr>
              <a:xfrm>
                <a:off x="5107542" y="722642"/>
                <a:ext cx="43815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0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l-GR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ϵ</m:t>
                          </m:r>
                        </m:sub>
                      </m:sSub>
                    </m:oMath>
                  </m:oMathPara>
                </a14:m>
                <a:endParaRPr lang="en-IE" sz="2000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50991AE1-E9E3-4C14-5F23-2966A78382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7542" y="722642"/>
                <a:ext cx="438150" cy="40011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TextBox 59">
            <a:extLst>
              <a:ext uri="{FF2B5EF4-FFF2-40B4-BE49-F238E27FC236}">
                <a16:creationId xmlns:a16="http://schemas.microsoft.com/office/drawing/2014/main" id="{1ABBAC11-EC9B-1151-12EB-6B04D26B8A1A}"/>
              </a:ext>
            </a:extLst>
          </p:cNvPr>
          <p:cNvSpPr txBox="1"/>
          <p:nvPr/>
        </p:nvSpPr>
        <p:spPr>
          <a:xfrm>
            <a:off x="3396228" y="1950972"/>
            <a:ext cx="6687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Damien</a:t>
            </a:r>
            <a:endParaRPr lang="en-IE" sz="1200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EF64520-DE0A-2389-D266-099043567D74}"/>
              </a:ext>
            </a:extLst>
          </p:cNvPr>
          <p:cNvSpPr txBox="1"/>
          <p:nvPr/>
        </p:nvSpPr>
        <p:spPr>
          <a:xfrm>
            <a:off x="4122151" y="2660260"/>
            <a:ext cx="6687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Damien</a:t>
            </a:r>
            <a:endParaRPr lang="en-IE" sz="1200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2625432-1FE8-6A6D-F1CC-77BA13CC1A32}"/>
              </a:ext>
            </a:extLst>
          </p:cNvPr>
          <p:cNvSpPr txBox="1"/>
          <p:nvPr/>
        </p:nvSpPr>
        <p:spPr>
          <a:xfrm>
            <a:off x="2514360" y="2688834"/>
            <a:ext cx="6687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Damien</a:t>
            </a:r>
            <a:endParaRPr lang="en-IE" sz="1200" dirty="0"/>
          </a:p>
        </p:txBody>
      </p: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2B58526E-FA85-0203-4878-257BDA9F6F3D}"/>
              </a:ext>
            </a:extLst>
          </p:cNvPr>
          <p:cNvCxnSpPr/>
          <p:nvPr/>
        </p:nvCxnSpPr>
        <p:spPr>
          <a:xfrm>
            <a:off x="10695696" y="3866678"/>
            <a:ext cx="0" cy="571425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8529B22-CD1E-68D0-5033-9F48D0289948}"/>
                  </a:ext>
                </a:extLst>
              </p:cNvPr>
              <p:cNvSpPr txBox="1"/>
              <p:nvPr/>
            </p:nvSpPr>
            <p:spPr>
              <a:xfrm>
                <a:off x="7703912" y="6270801"/>
                <a:ext cx="141487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3200" b="1" i="1" smtClean="0">
                              <a:solidFill>
                                <a:srgbClr val="DF11B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3200" b="1" i="0">
                              <a:solidFill>
                                <a:srgbClr val="DF11B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𝛀</m:t>
                          </m:r>
                        </m:e>
                        <m:sub>
                          <m:r>
                            <a:rPr lang="en-US" sz="3200" b="1" i="0" smtClean="0">
                              <a:solidFill>
                                <a:srgbClr val="DF11B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𝐀𝐡𝐦𝐞𝐝</m:t>
                          </m:r>
                        </m:sub>
                      </m:sSub>
                    </m:oMath>
                  </m:oMathPara>
                </a14:m>
                <a:endParaRPr lang="en-IE" sz="3200" b="1" dirty="0">
                  <a:solidFill>
                    <a:srgbClr val="DF11B8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8529B22-CD1E-68D0-5033-9F48D02899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3912" y="6270801"/>
                <a:ext cx="1414875" cy="49244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9874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  <p:bldP spid="41" grpId="0"/>
      <p:bldP spid="53" grpId="0"/>
      <p:bldP spid="54" grpId="0"/>
      <p:bldP spid="55" grpId="0"/>
      <p:bldP spid="56" grpId="0"/>
      <p:bldP spid="5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C3ACC9-2EE0-BFAD-2252-35D479B8D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A386-07AC-47C5-9390-E0C5E9408386}" type="slidenum">
              <a:rPr lang="en-IE" smtClean="0"/>
              <a:t>12</a:t>
            </a:fld>
            <a:endParaRPr lang="en-IE" dirty="0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461A6A46-EAE4-A73A-FD2C-AB77CA0AF8D8}"/>
              </a:ext>
            </a:extLst>
          </p:cNvPr>
          <p:cNvSpPr/>
          <p:nvPr/>
        </p:nvSpPr>
        <p:spPr>
          <a:xfrm>
            <a:off x="5697708" y="2284399"/>
            <a:ext cx="699917" cy="21624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BF3F44E-9DA4-37D8-BD78-3BD4C2BEDEEC}"/>
                  </a:ext>
                </a:extLst>
              </p:cNvPr>
              <p:cNvSpPr txBox="1"/>
              <p:nvPr/>
            </p:nvSpPr>
            <p:spPr>
              <a:xfrm>
                <a:off x="-1" y="5714722"/>
                <a:ext cx="12192001" cy="58772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IE" sz="2500" i="1" smtClean="0">
                          <a:latin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lang="en-IE" sz="25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l-GR" sz="2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Ω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5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Damien</m:t>
                              </m:r>
                              <m:r>
                                <a:rPr lang="en-IE" sz="25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m:rPr>
                                  <m:sty m:val="p"/>
                                </m:rPr>
                                <a:rPr lang="en-IE" sz="25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Ahmed</m:t>
                              </m:r>
                            </m:sub>
                          </m:sSub>
                        </m:e>
                      </m:d>
                      <m:r>
                        <a:rPr lang="en-IE" sz="2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.  .  .  =</m:t>
                      </m:r>
                      <m:sSup>
                        <m:sSupPr>
                          <m:ctrlPr>
                            <a:rPr lang="en-US" sz="25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E" sz="25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IE" sz="25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en-IE" sz="25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IE" sz="2500" i="0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sit</m:t>
                              </m:r>
                              <m:d>
                                <m:dPr>
                                  <m:ctrlPr>
                                    <a:rPr lang="en-IE" sz="2500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IE" sz="2500" i="0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Ahmed</m:t>
                                  </m:r>
                                </m:e>
                              </m:d>
                              <m:r>
                                <a:rPr lang="en-IE" sz="2500" i="0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IE" sz="25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IE" sz="2500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IE" sz="2500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Sit</m:t>
                              </m:r>
                              <m:r>
                                <a:rPr lang="en-IE" sz="25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_</m:t>
                              </m:r>
                              <m:r>
                                <m:rPr>
                                  <m:sty m:val="p"/>
                                </m:rPr>
                                <a:rPr lang="en-IE" sz="25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Cost</m:t>
                              </m:r>
                            </m:num>
                            <m:den>
                              <m:r>
                                <a:rPr lang="en-IE" sz="25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den>
                          </m:f>
                        </m:sup>
                      </m:sSup>
                      <m:r>
                        <a:rPr lang="en-IE" sz="2500" i="1" dirty="0">
                          <a:latin typeface="Cambria Math" panose="02040503050406030204" pitchFamily="18" charset="0"/>
                        </a:rPr>
                        <m:t>∗</m:t>
                      </m:r>
                      <m:sSup>
                        <m:sSupPr>
                          <m:ctrlPr>
                            <a:rPr lang="en-US" sz="250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E" sz="25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IE" sz="25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en-IE" sz="25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IE" sz="250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handshake</m:t>
                              </m:r>
                              <m:d>
                                <m:dPr>
                                  <m:ctrlPr>
                                    <a:rPr lang="en-IE" sz="25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500" b="1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𝑫𝒂𝒎𝒊𝒆𝒏</m:t>
                                  </m:r>
                                  <m:r>
                                    <a:rPr lang="en-IE" sz="250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IE" sz="250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Ahmed</m:t>
                                  </m:r>
                                </m:e>
                              </m:d>
                              <m:r>
                                <a:rPr lang="en-IE" sz="25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en-IE" sz="25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den>
                          </m:f>
                        </m:sup>
                      </m:sSup>
                      <m:r>
                        <a:rPr lang="en-IE" sz="2500" b="0" i="1" dirty="0" smtClean="0">
                          <a:latin typeface="Cambria Math" panose="02040503050406030204" pitchFamily="18" charset="0"/>
                        </a:rPr>
                        <m:t> ∗</m:t>
                      </m:r>
                      <m:r>
                        <a:rPr lang="en-IE" sz="2500" i="1" smtClean="0">
                          <a:latin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lang="en-IE" sz="25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l-GR" sz="2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en-US" sz="25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𝑫𝒂𝒎𝒊𝒆𝒏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IE" sz="25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BF3F44E-9DA4-37D8-BD78-3BD4C2BEDE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5714722"/>
                <a:ext cx="12192001" cy="58772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44EAEAEF-E1DE-F940-AB57-5C27914B723C}"/>
              </a:ext>
            </a:extLst>
          </p:cNvPr>
          <p:cNvSpPr txBox="1"/>
          <p:nvPr/>
        </p:nvSpPr>
        <p:spPr>
          <a:xfrm>
            <a:off x="0" y="520248"/>
            <a:ext cx="1181410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2200" dirty="0">
                <a:solidFill>
                  <a:schemeClr val="tx1"/>
                </a:solidFill>
              </a:rPr>
              <a:t>1 - Propagate information from exactly the previous layer (</a:t>
            </a:r>
            <a:r>
              <a:rPr lang="en-IE" sz="2200" dirty="0">
                <a:solidFill>
                  <a:srgbClr val="DF11B8"/>
                </a:solidFill>
              </a:rPr>
              <a:t>Direct neighbour handshaking possibility</a:t>
            </a:r>
            <a:r>
              <a:rPr lang="en-IE" sz="2200" dirty="0">
                <a:solidFill>
                  <a:schemeClr val="tx1"/>
                </a:solidFill>
              </a:rPr>
              <a:t>).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6C8CF5F6-F7FF-290B-DA58-CCA11D3FA8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740" y="1506778"/>
            <a:ext cx="5263333" cy="26294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3EBC3ACD-EE7D-E3D4-309C-8AEDC51E65CE}"/>
                  </a:ext>
                </a:extLst>
              </p:cNvPr>
              <p:cNvSpPr txBox="1"/>
              <p:nvPr/>
            </p:nvSpPr>
            <p:spPr>
              <a:xfrm>
                <a:off x="3122006" y="1599111"/>
                <a:ext cx="54277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800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Damien</m:t>
                      </m:r>
                    </m:oMath>
                  </m:oMathPara>
                </a14:m>
                <a:endParaRPr lang="en-IE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3EBC3ACD-EE7D-E3D4-309C-8AEDC51E65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2006" y="1599111"/>
                <a:ext cx="542774" cy="369332"/>
              </a:xfrm>
              <a:prstGeom prst="rect">
                <a:avLst/>
              </a:prstGeom>
              <a:blipFill>
                <a:blip r:embed="rId4"/>
                <a:stretch>
                  <a:fillRect r="-73034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5036705C-668B-DC30-1A40-B15BE25B2C42}"/>
                  </a:ext>
                </a:extLst>
              </p:cNvPr>
              <p:cNvSpPr txBox="1"/>
              <p:nvPr/>
            </p:nvSpPr>
            <p:spPr>
              <a:xfrm>
                <a:off x="4288393" y="2814316"/>
                <a:ext cx="54277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800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Damien</m:t>
                      </m:r>
                    </m:oMath>
                  </m:oMathPara>
                </a14:m>
                <a:endParaRPr lang="en-IE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5036705C-668B-DC30-1A40-B15BE25B2C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8393" y="2814316"/>
                <a:ext cx="542774" cy="369332"/>
              </a:xfrm>
              <a:prstGeom prst="rect">
                <a:avLst/>
              </a:prstGeom>
              <a:blipFill>
                <a:blip r:embed="rId5"/>
                <a:stretch>
                  <a:fillRect r="-71111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3B281C05-D515-AD3A-C7B6-1C69ADECE2C9}"/>
                  </a:ext>
                </a:extLst>
              </p:cNvPr>
              <p:cNvSpPr txBox="1"/>
              <p:nvPr/>
            </p:nvSpPr>
            <p:spPr>
              <a:xfrm>
                <a:off x="1559035" y="2821515"/>
                <a:ext cx="54277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800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Damien</m:t>
                      </m:r>
                    </m:oMath>
                  </m:oMathPara>
                </a14:m>
                <a:endParaRPr lang="en-IE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3B281C05-D515-AD3A-C7B6-1C69ADECE2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9035" y="2821515"/>
                <a:ext cx="542774" cy="369332"/>
              </a:xfrm>
              <a:prstGeom prst="rect">
                <a:avLst/>
              </a:prstGeom>
              <a:blipFill>
                <a:blip r:embed="rId6"/>
                <a:stretch>
                  <a:fillRect r="-71910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0" name="Picture 49">
            <a:extLst>
              <a:ext uri="{FF2B5EF4-FFF2-40B4-BE49-F238E27FC236}">
                <a16:creationId xmlns:a16="http://schemas.microsoft.com/office/drawing/2014/main" id="{FE7ADD13-96E4-EF76-E6A7-B4A003EDFF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68793" y="1479155"/>
            <a:ext cx="5245313" cy="26552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F2E203CC-0D43-ADE5-856E-E5333C221FA9}"/>
                  </a:ext>
                </a:extLst>
              </p:cNvPr>
              <p:cNvSpPr txBox="1"/>
              <p:nvPr/>
            </p:nvSpPr>
            <p:spPr>
              <a:xfrm>
                <a:off x="9661858" y="1571954"/>
                <a:ext cx="542774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IE" sz="1400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Ahmed</m:t>
                      </m:r>
                    </m:oMath>
                  </m:oMathPara>
                </a14:m>
                <a:endParaRPr lang="en-IE" sz="1400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F2E203CC-0D43-ADE5-856E-E5333C221F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1858" y="1571954"/>
                <a:ext cx="542774" cy="307777"/>
              </a:xfrm>
              <a:prstGeom prst="rect">
                <a:avLst/>
              </a:prstGeom>
              <a:blipFill>
                <a:blip r:embed="rId8"/>
                <a:stretch>
                  <a:fillRect r="-26966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7D5B5510-47D9-3CCC-1365-2A4381097454}"/>
                  </a:ext>
                </a:extLst>
              </p:cNvPr>
              <p:cNvSpPr txBox="1"/>
              <p:nvPr/>
            </p:nvSpPr>
            <p:spPr>
              <a:xfrm>
                <a:off x="8132154" y="2753924"/>
                <a:ext cx="542774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IE" sz="1400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Ahmed</m:t>
                      </m:r>
                    </m:oMath>
                  </m:oMathPara>
                </a14:m>
                <a:endParaRPr lang="en-IE" sz="1400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7D5B5510-47D9-3CCC-1365-2A43810974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2154" y="2753924"/>
                <a:ext cx="542774" cy="307777"/>
              </a:xfrm>
              <a:prstGeom prst="rect">
                <a:avLst/>
              </a:prstGeom>
              <a:blipFill>
                <a:blip r:embed="rId9"/>
                <a:stretch>
                  <a:fillRect r="-28090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FAA3E2B3-2594-4E0B-3D6D-57EAFE73A0B2}"/>
                  </a:ext>
                </a:extLst>
              </p:cNvPr>
              <p:cNvSpPr txBox="1"/>
              <p:nvPr/>
            </p:nvSpPr>
            <p:spPr>
              <a:xfrm>
                <a:off x="10920999" y="2787159"/>
                <a:ext cx="542774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IE" sz="1400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Ahmed</m:t>
                      </m:r>
                    </m:oMath>
                  </m:oMathPara>
                </a14:m>
                <a:endParaRPr lang="en-IE" sz="1400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FAA3E2B3-2594-4E0B-3D6D-57EAFE73A0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20999" y="2787159"/>
                <a:ext cx="542774" cy="307777"/>
              </a:xfrm>
              <a:prstGeom prst="rect">
                <a:avLst/>
              </a:prstGeom>
              <a:blipFill>
                <a:blip r:embed="rId10"/>
                <a:stretch>
                  <a:fillRect r="-26966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57E3FD0E-6076-838C-5BD5-F94ACBEDBC0F}"/>
                  </a:ext>
                </a:extLst>
              </p:cNvPr>
              <p:cNvSpPr txBox="1"/>
              <p:nvPr/>
            </p:nvSpPr>
            <p:spPr>
              <a:xfrm>
                <a:off x="8393716" y="1578514"/>
                <a:ext cx="542774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IE" sz="1400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Damien</m:t>
                      </m:r>
                    </m:oMath>
                  </m:oMathPara>
                </a14:m>
                <a:endParaRPr lang="en-IE" sz="1400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57E3FD0E-6076-838C-5BD5-F94ACBEDBC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3716" y="1578514"/>
                <a:ext cx="542774" cy="307777"/>
              </a:xfrm>
              <a:prstGeom prst="rect">
                <a:avLst/>
              </a:prstGeom>
              <a:blipFill>
                <a:blip r:embed="rId11"/>
                <a:stretch>
                  <a:fillRect r="-35955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C772A687-EA5E-4FFB-621D-4269708444D9}"/>
                  </a:ext>
                </a:extLst>
              </p:cNvPr>
              <p:cNvSpPr txBox="1"/>
              <p:nvPr/>
            </p:nvSpPr>
            <p:spPr>
              <a:xfrm>
                <a:off x="7615985" y="2753924"/>
                <a:ext cx="542774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IE" sz="1000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Damien</m:t>
                      </m:r>
                    </m:oMath>
                  </m:oMathPara>
                </a14:m>
                <a:endParaRPr lang="en-IE" sz="1000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C772A687-EA5E-4FFB-621D-4269708444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5985" y="2753924"/>
                <a:ext cx="542774" cy="246221"/>
              </a:xfrm>
              <a:prstGeom prst="rect">
                <a:avLst/>
              </a:prstGeom>
              <a:blipFill>
                <a:blip r:embed="rId12"/>
                <a:stretch>
                  <a:fillRect r="-3371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D4F87346-061C-7365-5F2D-F053867FAF41}"/>
                  </a:ext>
                </a:extLst>
              </p:cNvPr>
              <p:cNvSpPr txBox="1"/>
              <p:nvPr/>
            </p:nvSpPr>
            <p:spPr>
              <a:xfrm>
                <a:off x="10352715" y="2784701"/>
                <a:ext cx="542774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IE" sz="1000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Damien</m:t>
                      </m:r>
                    </m:oMath>
                  </m:oMathPara>
                </a14:m>
                <a:endParaRPr lang="en-IE" sz="1000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D4F87346-061C-7365-5F2D-F053867FAF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2715" y="2784701"/>
                <a:ext cx="542774" cy="246221"/>
              </a:xfrm>
              <a:prstGeom prst="rect">
                <a:avLst/>
              </a:prstGeom>
              <a:blipFill>
                <a:blip r:embed="rId12"/>
                <a:stretch>
                  <a:fillRect r="-3371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0C28989E-8A2E-7733-E7AE-19AE062186D2}"/>
                  </a:ext>
                </a:extLst>
              </p:cNvPr>
              <p:cNvSpPr txBox="1"/>
              <p:nvPr/>
            </p:nvSpPr>
            <p:spPr>
              <a:xfrm>
                <a:off x="600372" y="969185"/>
                <a:ext cx="150143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Damien</m:t>
                          </m:r>
                        </m:sub>
                      </m:sSub>
                    </m:oMath>
                  </m:oMathPara>
                </a14:m>
                <a:endParaRPr lang="en-IE" sz="3200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0C28989E-8A2E-7733-E7AE-19AE062186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372" y="969185"/>
                <a:ext cx="1501437" cy="49244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9A2EB1FF-71FB-84A8-3C1C-BE1763D8A0B9}"/>
                  </a:ext>
                </a:extLst>
              </p:cNvPr>
              <p:cNvSpPr txBox="1"/>
              <p:nvPr/>
            </p:nvSpPr>
            <p:spPr>
              <a:xfrm>
                <a:off x="6882827" y="951125"/>
                <a:ext cx="277903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Damien</m:t>
                          </m:r>
                          <m:r>
                            <a:rPr lang="en-IE" sz="32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m:rPr>
                              <m:sty m:val="p"/>
                            </m:rPr>
                            <a:rPr lang="en-IE" sz="32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Ahmed</m:t>
                          </m:r>
                        </m:sub>
                      </m:sSub>
                    </m:oMath>
                  </m:oMathPara>
                </a14:m>
                <a:endParaRPr lang="en-IE" sz="3200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9A2EB1FF-71FB-84A8-3C1C-BE1763D8A0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2827" y="951125"/>
                <a:ext cx="2779031" cy="49244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01E3459F-1501-7A14-C33D-930E5FD91010}"/>
              </a:ext>
            </a:extLst>
          </p:cNvPr>
          <p:cNvSpPr txBox="1"/>
          <p:nvPr/>
        </p:nvSpPr>
        <p:spPr>
          <a:xfrm>
            <a:off x="-2" y="4204"/>
            <a:ext cx="12192001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2300" b="1" dirty="0">
                <a:solidFill>
                  <a:srgbClr val="FF0000"/>
                </a:solidFill>
              </a:rPr>
              <a:t>Can we use this inductive construction process to propagate information through this hierarchy ?</a:t>
            </a:r>
            <a:endParaRPr lang="en-IE" sz="23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A2E2D7F-7650-E492-9112-506F5AA587E5}"/>
                  </a:ext>
                </a:extLst>
              </p:cNvPr>
              <p:cNvSpPr txBox="1"/>
              <p:nvPr/>
            </p:nvSpPr>
            <p:spPr>
              <a:xfrm>
                <a:off x="1017405" y="4231635"/>
                <a:ext cx="420920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IE" sz="2400" dirty="0">
                    <a:solidFill>
                      <a:schemeClr val="tx1"/>
                    </a:solidFill>
                  </a:rPr>
                  <a:t>Information given:</a:t>
                </a:r>
                <a14:m>
                  <m:oMath xmlns:m="http://schemas.openxmlformats.org/officeDocument/2006/math">
                    <m:r>
                      <a:rPr lang="en-IE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IE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IE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l-G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𝑫𝒂𝒎𝒊𝒆𝒏</m:t>
                            </m:r>
                          </m:sub>
                        </m:sSub>
                      </m:e>
                    </m:d>
                  </m:oMath>
                </a14:m>
                <a:endParaRPr lang="en-IE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A2E2D7F-7650-E492-9112-506F5AA587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405" y="4231635"/>
                <a:ext cx="4209201" cy="461665"/>
              </a:xfrm>
              <a:prstGeom prst="rect">
                <a:avLst/>
              </a:prstGeom>
              <a:blipFill>
                <a:blip r:embed="rId15"/>
                <a:stretch>
                  <a:fillRect l="-2319" t="-10526" b="-28947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CB9578A-DF95-61AA-BA44-78C2C2A4099E}"/>
                  </a:ext>
                </a:extLst>
              </p:cNvPr>
              <p:cNvSpPr txBox="1"/>
              <p:nvPr/>
            </p:nvSpPr>
            <p:spPr>
              <a:xfrm>
                <a:off x="6568794" y="4195982"/>
                <a:ext cx="541077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IE" sz="2400" dirty="0">
                    <a:solidFill>
                      <a:schemeClr val="tx1"/>
                    </a:solidFill>
                  </a:rPr>
                  <a:t>Information needed: </a:t>
                </a:r>
                <a14:m>
                  <m:oMath xmlns:m="http://schemas.openxmlformats.org/officeDocument/2006/math">
                    <m:r>
                      <a:rPr lang="en-IE" sz="2400" i="1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IE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l-G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Damien</m:t>
                            </m:r>
                            <m:r>
                              <a:rPr lang="en-IE" sz="2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r>
                              <m:rPr>
                                <m:sty m:val="p"/>
                              </m:rPr>
                              <a:rPr lang="en-IE" sz="2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Ahmed</m:t>
                            </m:r>
                          </m:sub>
                        </m:sSub>
                      </m:e>
                    </m:d>
                  </m:oMath>
                </a14:m>
                <a:endParaRPr lang="en-IE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CB9578A-DF95-61AA-BA44-78C2C2A409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8794" y="4195982"/>
                <a:ext cx="5410770" cy="461665"/>
              </a:xfrm>
              <a:prstGeom prst="rect">
                <a:avLst/>
              </a:prstGeom>
              <a:blipFill>
                <a:blip r:embed="rId16"/>
                <a:stretch>
                  <a:fillRect l="-1804" t="-10526" b="-28947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5290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/>
      <p:bldP spid="5" grpId="0"/>
      <p:bldP spid="46" grpId="0"/>
      <p:bldP spid="47" grpId="0"/>
      <p:bldP spid="48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10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C3ACC9-2EE0-BFAD-2252-35D479B8D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A386-07AC-47C5-9390-E0C5E9408386}" type="slidenum">
              <a:rPr lang="en-IE" smtClean="0"/>
              <a:t>13</a:t>
            </a:fld>
            <a:endParaRPr lang="en-IE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461A6A46-EAE4-A73A-FD2C-AB77CA0AF8D8}"/>
              </a:ext>
            </a:extLst>
          </p:cNvPr>
          <p:cNvSpPr/>
          <p:nvPr/>
        </p:nvSpPr>
        <p:spPr>
          <a:xfrm>
            <a:off x="5675013" y="2660732"/>
            <a:ext cx="841973" cy="21624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BF3F44E-9DA4-37D8-BD78-3BD4C2BEDEEC}"/>
                  </a:ext>
                </a:extLst>
              </p:cNvPr>
              <p:cNvSpPr txBox="1"/>
              <p:nvPr/>
            </p:nvSpPr>
            <p:spPr>
              <a:xfrm>
                <a:off x="76997" y="5265324"/>
                <a:ext cx="12038003" cy="77181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3200" i="1" smtClean="0">
                          <a:latin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lang="en-IE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l-GR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Ω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Cai</m:t>
                              </m:r>
                              <m:r>
                                <a:rPr lang="en-IE" sz="32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m:rPr>
                                  <m:sty m:val="p"/>
                                </m:rPr>
                                <a:rPr lang="en-IE" sz="32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Ahmed</m:t>
                              </m:r>
                            </m:sub>
                          </m:sSub>
                        </m:e>
                      </m:d>
                      <m:r>
                        <a:rPr lang="en-US" sz="3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  .  .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sz="32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E" sz="32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en-IE" sz="32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IE" sz="3200" i="0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sit</m:t>
                              </m:r>
                              <m:d>
                                <m:dPr>
                                  <m:ctrlPr>
                                    <a:rPr lang="en-IE" sz="3200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IE" sz="3200" i="0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Ahmed</m:t>
                                  </m:r>
                                </m:e>
                              </m:d>
                              <m:r>
                                <a:rPr lang="en-IE" sz="3200" i="0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n-US" sz="3200" b="0" i="0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sit</m:t>
                              </m:r>
                              <m:r>
                                <a:rPr lang="en-US" sz="3200" b="0" i="0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_</m:t>
                              </m:r>
                              <m:r>
                                <m:rPr>
                                  <m:sty m:val="p"/>
                                </m:rPr>
                                <a:rPr lang="en-US" sz="3200" b="0" i="0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cost</m:t>
                              </m:r>
                            </m:num>
                            <m:den>
                              <m:r>
                                <a:rPr lang="en-IE" sz="32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den>
                          </m:f>
                        </m:sup>
                      </m:sSup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IE" sz="3200" i="1">
                          <a:latin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lang="en-IE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l-GR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Ω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Cai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IE" sz="32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BF3F44E-9DA4-37D8-BD78-3BD4C2BEDE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97" y="5265324"/>
                <a:ext cx="12038003" cy="77181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883A55E-2CB0-4186-B290-44D08C9CDACB}"/>
                  </a:ext>
                </a:extLst>
              </p:cNvPr>
              <p:cNvSpPr txBox="1"/>
              <p:nvPr/>
            </p:nvSpPr>
            <p:spPr>
              <a:xfrm>
                <a:off x="10824591" y="925860"/>
                <a:ext cx="31899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IE" sz="2400" b="1" i="1" smtClean="0"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IE" sz="3200" b="1" dirty="0"/>
                  <a:t>’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883A55E-2CB0-4186-B290-44D08C9CDA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24591" y="925860"/>
                <a:ext cx="318998" cy="492443"/>
              </a:xfrm>
              <a:prstGeom prst="rect">
                <a:avLst/>
              </a:prstGeom>
              <a:blipFill>
                <a:blip r:embed="rId3"/>
                <a:stretch>
                  <a:fillRect l="-11538" t="-25926" r="-76923" b="-48148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A8D3ADE-CFB3-A94A-3B65-AFA17765C224}"/>
                  </a:ext>
                </a:extLst>
              </p:cNvPr>
              <p:cNvSpPr txBox="1"/>
              <p:nvPr/>
            </p:nvSpPr>
            <p:spPr>
              <a:xfrm>
                <a:off x="2038206" y="601986"/>
                <a:ext cx="84099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Cai</m:t>
                          </m:r>
                        </m:sub>
                      </m:sSub>
                    </m:oMath>
                  </m:oMathPara>
                </a14:m>
                <a:endParaRPr lang="en-IE" sz="32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A8D3ADE-CFB3-A94A-3B65-AFA17765C2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8206" y="601986"/>
                <a:ext cx="840999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60FA289-7979-232A-0E16-5C54CE05E1FD}"/>
                  </a:ext>
                </a:extLst>
              </p:cNvPr>
              <p:cNvSpPr txBox="1"/>
              <p:nvPr/>
            </p:nvSpPr>
            <p:spPr>
              <a:xfrm>
                <a:off x="4450510" y="1250365"/>
                <a:ext cx="28212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2400" b="1" i="1" smtClean="0">
                          <a:latin typeface="Cambria Math" panose="02040503050406030204" pitchFamily="18" charset="0"/>
                        </a:rPr>
                        <m:t>𝑿</m:t>
                      </m:r>
                    </m:oMath>
                  </m:oMathPara>
                </a14:m>
                <a:endParaRPr lang="en-IE" sz="2400" b="1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60FA289-7979-232A-0E16-5C54CE05E1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0510" y="1250365"/>
                <a:ext cx="282129" cy="369332"/>
              </a:xfrm>
              <a:prstGeom prst="rect">
                <a:avLst/>
              </a:prstGeom>
              <a:blipFill>
                <a:blip r:embed="rId5"/>
                <a:stretch>
                  <a:fillRect l="-23913" r="-28261" b="-6557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CF22F71F-A41D-BDA7-3DBA-3239E9905E72}"/>
              </a:ext>
            </a:extLst>
          </p:cNvPr>
          <p:cNvGrpSpPr/>
          <p:nvPr/>
        </p:nvGrpSpPr>
        <p:grpSpPr>
          <a:xfrm>
            <a:off x="817126" y="2142676"/>
            <a:ext cx="3915513" cy="1109512"/>
            <a:chOff x="4245856" y="281884"/>
            <a:chExt cx="3568006" cy="916350"/>
          </a:xfrm>
        </p:grpSpPr>
        <p:pic>
          <p:nvPicPr>
            <p:cNvPr id="9" name="Picture 8" descr="A picture containing furniture, chair, design&#10;&#10;Description automatically generated">
              <a:extLst>
                <a:ext uri="{FF2B5EF4-FFF2-40B4-BE49-F238E27FC236}">
                  <a16:creationId xmlns:a16="http://schemas.microsoft.com/office/drawing/2014/main" id="{18900608-1088-C6EB-BCC4-99B15EA6C9E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5856" y="287399"/>
              <a:ext cx="974974" cy="899436"/>
            </a:xfrm>
            <a:prstGeom prst="rect">
              <a:avLst/>
            </a:prstGeom>
          </p:spPr>
        </p:pic>
        <p:pic>
          <p:nvPicPr>
            <p:cNvPr id="10" name="Picture 9" descr="A red chair with legs&#10;&#10;Description automatically generated with medium confidence">
              <a:extLst>
                <a:ext uri="{FF2B5EF4-FFF2-40B4-BE49-F238E27FC236}">
                  <a16:creationId xmlns:a16="http://schemas.microsoft.com/office/drawing/2014/main" id="{F9FA601C-048D-0F41-8C64-90458EDF505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1026" y="287397"/>
              <a:ext cx="974974" cy="899436"/>
            </a:xfrm>
            <a:prstGeom prst="rect">
              <a:avLst/>
            </a:prstGeom>
          </p:spPr>
        </p:pic>
        <p:pic>
          <p:nvPicPr>
            <p:cNvPr id="11" name="Picture 10" descr="A blue chair with orange legs&#10;&#10;Description automatically generated with medium confidence">
              <a:extLst>
                <a:ext uri="{FF2B5EF4-FFF2-40B4-BE49-F238E27FC236}">
                  <a16:creationId xmlns:a16="http://schemas.microsoft.com/office/drawing/2014/main" id="{F296E54D-834F-8089-E8A1-0610EC0949D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5470" y="281884"/>
              <a:ext cx="974975" cy="899437"/>
            </a:xfrm>
            <a:prstGeom prst="rect">
              <a:avLst/>
            </a:prstGeom>
          </p:spPr>
        </p:pic>
        <p:pic>
          <p:nvPicPr>
            <p:cNvPr id="18" name="Picture 17" descr="A cartoon of a chair&#10;&#10;Description automatically generated with medium confidence">
              <a:extLst>
                <a:ext uri="{FF2B5EF4-FFF2-40B4-BE49-F238E27FC236}">
                  <a16:creationId xmlns:a16="http://schemas.microsoft.com/office/drawing/2014/main" id="{00BB01FD-555B-3853-478B-BF13392C67E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7512" y="281884"/>
              <a:ext cx="916350" cy="916350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892AE77-5BD6-FA4F-00A4-C77BBBFF07B6}"/>
              </a:ext>
            </a:extLst>
          </p:cNvPr>
          <p:cNvGrpSpPr/>
          <p:nvPr/>
        </p:nvGrpSpPr>
        <p:grpSpPr>
          <a:xfrm>
            <a:off x="7252631" y="2122198"/>
            <a:ext cx="3915513" cy="1109512"/>
            <a:chOff x="4245856" y="281884"/>
            <a:chExt cx="3568006" cy="916350"/>
          </a:xfrm>
        </p:grpSpPr>
        <p:pic>
          <p:nvPicPr>
            <p:cNvPr id="22" name="Picture 21" descr="A picture containing furniture, chair, design&#10;&#10;Description automatically generated">
              <a:extLst>
                <a:ext uri="{FF2B5EF4-FFF2-40B4-BE49-F238E27FC236}">
                  <a16:creationId xmlns:a16="http://schemas.microsoft.com/office/drawing/2014/main" id="{72C446C7-C9FC-6CCE-3484-C50B391939C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5856" y="287399"/>
              <a:ext cx="974974" cy="899436"/>
            </a:xfrm>
            <a:prstGeom prst="rect">
              <a:avLst/>
            </a:prstGeom>
          </p:spPr>
        </p:pic>
        <p:pic>
          <p:nvPicPr>
            <p:cNvPr id="23" name="Picture 22" descr="A red chair with legs&#10;&#10;Description automatically generated with medium confidence">
              <a:extLst>
                <a:ext uri="{FF2B5EF4-FFF2-40B4-BE49-F238E27FC236}">
                  <a16:creationId xmlns:a16="http://schemas.microsoft.com/office/drawing/2014/main" id="{1DB04E11-1B10-6D29-68C2-27C4BF510D6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1026" y="287397"/>
              <a:ext cx="974974" cy="899436"/>
            </a:xfrm>
            <a:prstGeom prst="rect">
              <a:avLst/>
            </a:prstGeom>
          </p:spPr>
        </p:pic>
        <p:pic>
          <p:nvPicPr>
            <p:cNvPr id="24" name="Picture 23" descr="A blue chair with orange legs&#10;&#10;Description automatically generated with medium confidence">
              <a:extLst>
                <a:ext uri="{FF2B5EF4-FFF2-40B4-BE49-F238E27FC236}">
                  <a16:creationId xmlns:a16="http://schemas.microsoft.com/office/drawing/2014/main" id="{46254369-E9E8-89A3-C249-57812AB5E7B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5470" y="281884"/>
              <a:ext cx="974975" cy="899437"/>
            </a:xfrm>
            <a:prstGeom prst="rect">
              <a:avLst/>
            </a:prstGeom>
          </p:spPr>
        </p:pic>
        <p:pic>
          <p:nvPicPr>
            <p:cNvPr id="25" name="Picture 24" descr="A cartoon of a chair&#10;&#10;Description automatically generated with medium confidence">
              <a:extLst>
                <a:ext uri="{FF2B5EF4-FFF2-40B4-BE49-F238E27FC236}">
                  <a16:creationId xmlns:a16="http://schemas.microsoft.com/office/drawing/2014/main" id="{B7CA8C0A-5F0E-7CF2-349E-A167670AA07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7512" y="281884"/>
              <a:ext cx="916350" cy="91635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4F3D65C-366A-C3CA-0853-FB2EF0F4FF87}"/>
              </a:ext>
            </a:extLst>
          </p:cNvPr>
          <p:cNvGrpSpPr/>
          <p:nvPr/>
        </p:nvGrpSpPr>
        <p:grpSpPr>
          <a:xfrm>
            <a:off x="9768928" y="1188020"/>
            <a:ext cx="318047" cy="920688"/>
            <a:chOff x="5068054" y="1009233"/>
            <a:chExt cx="218034" cy="599550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6B503884-1B31-BA73-055B-2BD5FFEE4E6A}"/>
                </a:ext>
              </a:extLst>
            </p:cNvPr>
            <p:cNvSpPr/>
            <p:nvPr/>
          </p:nvSpPr>
          <p:spPr>
            <a:xfrm rot="2645694">
              <a:off x="5068054" y="1210843"/>
              <a:ext cx="21318" cy="146149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42B151F8-9F45-B8B0-524D-ADAB3C6DF7E6}"/>
                </a:ext>
              </a:extLst>
            </p:cNvPr>
            <p:cNvSpPr/>
            <p:nvPr/>
          </p:nvSpPr>
          <p:spPr>
            <a:xfrm rot="8045694">
              <a:off x="5197757" y="1206293"/>
              <a:ext cx="20438" cy="152441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5AD018D3-00A7-B101-4690-6DBAFB197273}"/>
                </a:ext>
              </a:extLst>
            </p:cNvPr>
            <p:cNvSpPr/>
            <p:nvPr/>
          </p:nvSpPr>
          <p:spPr>
            <a:xfrm>
              <a:off x="5071931" y="1009233"/>
              <a:ext cx="141177" cy="143193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0428B3F6-984A-518F-D6F9-664F905E412F}"/>
                </a:ext>
              </a:extLst>
            </p:cNvPr>
            <p:cNvSpPr/>
            <p:nvPr/>
          </p:nvSpPr>
          <p:spPr>
            <a:xfrm>
              <a:off x="5125911" y="1152426"/>
              <a:ext cx="33218" cy="339372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42D2D10-477D-7BA0-06CB-1F117D84086E}"/>
                </a:ext>
              </a:extLst>
            </p:cNvPr>
            <p:cNvSpPr/>
            <p:nvPr/>
          </p:nvSpPr>
          <p:spPr>
            <a:xfrm rot="2645694">
              <a:off x="5069945" y="1462634"/>
              <a:ext cx="21318" cy="146149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964AD992-9EBE-D127-7B69-E29B42DB2584}"/>
                </a:ext>
              </a:extLst>
            </p:cNvPr>
            <p:cNvSpPr/>
            <p:nvPr/>
          </p:nvSpPr>
          <p:spPr>
            <a:xfrm rot="8045694">
              <a:off x="5199649" y="1458084"/>
              <a:ext cx="20438" cy="152441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6E50F03F-9B86-5E8F-DCBA-A76AC8F53825}"/>
              </a:ext>
            </a:extLst>
          </p:cNvPr>
          <p:cNvGrpSpPr/>
          <p:nvPr/>
        </p:nvGrpSpPr>
        <p:grpSpPr>
          <a:xfrm>
            <a:off x="1366843" y="1364354"/>
            <a:ext cx="294718" cy="739893"/>
            <a:chOff x="2150515" y="269728"/>
            <a:chExt cx="214568" cy="59955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32D66C65-D4F4-6230-95DD-3C3DDAC5E40B}"/>
                </a:ext>
              </a:extLst>
            </p:cNvPr>
            <p:cNvSpPr/>
            <p:nvPr/>
          </p:nvSpPr>
          <p:spPr>
            <a:xfrm>
              <a:off x="2150927" y="269728"/>
              <a:ext cx="141177" cy="14319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5138DBA-9418-5EDD-DFE7-CD87DB12D34F}"/>
                </a:ext>
              </a:extLst>
            </p:cNvPr>
            <p:cNvSpPr/>
            <p:nvPr/>
          </p:nvSpPr>
          <p:spPr>
            <a:xfrm rot="8045694">
              <a:off x="2276753" y="466788"/>
              <a:ext cx="20438" cy="152441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02F2600-1797-CC5B-0815-DCFA142ABDBA}"/>
                </a:ext>
              </a:extLst>
            </p:cNvPr>
            <p:cNvSpPr/>
            <p:nvPr/>
          </p:nvSpPr>
          <p:spPr>
            <a:xfrm>
              <a:off x="2204906" y="412921"/>
              <a:ext cx="33218" cy="33937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9A1FAE5-C1B9-6696-5CA0-023F7C38D69A}"/>
                </a:ext>
              </a:extLst>
            </p:cNvPr>
            <p:cNvSpPr/>
            <p:nvPr/>
          </p:nvSpPr>
          <p:spPr>
            <a:xfrm rot="2645694">
              <a:off x="2150515" y="471338"/>
              <a:ext cx="21318" cy="14614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5A380F5-9E68-8690-81A1-529F9076F5F2}"/>
                </a:ext>
              </a:extLst>
            </p:cNvPr>
            <p:cNvSpPr/>
            <p:nvPr/>
          </p:nvSpPr>
          <p:spPr>
            <a:xfrm rot="2645694">
              <a:off x="2152406" y="723129"/>
              <a:ext cx="21318" cy="14614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C9F0431-12DE-CABA-4522-9B509F3E57FE}"/>
                </a:ext>
              </a:extLst>
            </p:cNvPr>
            <p:cNvSpPr/>
            <p:nvPr/>
          </p:nvSpPr>
          <p:spPr>
            <a:xfrm rot="8045694">
              <a:off x="2278644" y="718579"/>
              <a:ext cx="20438" cy="152441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D063D10-0C4A-E1C0-479C-D0857E2E2AB8}"/>
              </a:ext>
            </a:extLst>
          </p:cNvPr>
          <p:cNvGrpSpPr/>
          <p:nvPr/>
        </p:nvGrpSpPr>
        <p:grpSpPr>
          <a:xfrm>
            <a:off x="7789754" y="1188020"/>
            <a:ext cx="294718" cy="916227"/>
            <a:chOff x="2150515" y="269728"/>
            <a:chExt cx="214568" cy="599550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F003E430-46F4-0A69-8D9D-77CF05026FF5}"/>
                </a:ext>
              </a:extLst>
            </p:cNvPr>
            <p:cNvSpPr/>
            <p:nvPr/>
          </p:nvSpPr>
          <p:spPr>
            <a:xfrm>
              <a:off x="2150927" y="269728"/>
              <a:ext cx="141177" cy="14319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8BF80C59-A01D-7F2B-8722-A7E5A5EC422D}"/>
                </a:ext>
              </a:extLst>
            </p:cNvPr>
            <p:cNvSpPr/>
            <p:nvPr/>
          </p:nvSpPr>
          <p:spPr>
            <a:xfrm rot="8045694">
              <a:off x="2276753" y="466788"/>
              <a:ext cx="20438" cy="152441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DF91F026-DA95-EDDD-A928-8000CE904DD5}"/>
                </a:ext>
              </a:extLst>
            </p:cNvPr>
            <p:cNvSpPr/>
            <p:nvPr/>
          </p:nvSpPr>
          <p:spPr>
            <a:xfrm>
              <a:off x="2204906" y="412921"/>
              <a:ext cx="33218" cy="33937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20B0A54B-DB4D-40C2-9B46-5934A96929FE}"/>
                </a:ext>
              </a:extLst>
            </p:cNvPr>
            <p:cNvSpPr/>
            <p:nvPr/>
          </p:nvSpPr>
          <p:spPr>
            <a:xfrm rot="2645694">
              <a:off x="2150515" y="471338"/>
              <a:ext cx="21318" cy="14614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B42C0BBA-618D-82F5-E490-9DF73373792A}"/>
                </a:ext>
              </a:extLst>
            </p:cNvPr>
            <p:cNvSpPr/>
            <p:nvPr/>
          </p:nvSpPr>
          <p:spPr>
            <a:xfrm rot="2645694">
              <a:off x="2152406" y="723129"/>
              <a:ext cx="21318" cy="14614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2A5B4D2B-7403-14D5-2F16-509D568FF462}"/>
                </a:ext>
              </a:extLst>
            </p:cNvPr>
            <p:cNvSpPr/>
            <p:nvPr/>
          </p:nvSpPr>
          <p:spPr>
            <a:xfrm rot="8045694">
              <a:off x="2278644" y="718579"/>
              <a:ext cx="20438" cy="152441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86E56BA2-F104-125B-CBFE-4F565245FEDC}"/>
              </a:ext>
            </a:extLst>
          </p:cNvPr>
          <p:cNvSpPr txBox="1"/>
          <p:nvPr/>
        </p:nvSpPr>
        <p:spPr>
          <a:xfrm>
            <a:off x="-2" y="-22906"/>
            <a:ext cx="103931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2400" dirty="0"/>
              <a:t>2</a:t>
            </a:r>
            <a:r>
              <a:rPr lang="en-IE" sz="2400" dirty="0">
                <a:solidFill>
                  <a:schemeClr val="tx1"/>
                </a:solidFill>
              </a:rPr>
              <a:t> - Propagate information from the rest (</a:t>
            </a:r>
            <a:r>
              <a:rPr lang="en-IE" sz="2400" dirty="0">
                <a:solidFill>
                  <a:srgbClr val="DF11B8"/>
                </a:solidFill>
              </a:rPr>
              <a:t>No handshaking possibility</a:t>
            </a:r>
            <a:r>
              <a:rPr lang="en-IE" sz="2400" dirty="0">
                <a:solidFill>
                  <a:schemeClr val="tx1"/>
                </a:solidFill>
              </a:rPr>
              <a:t>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36E7CBA0-462A-A32A-898A-7D3E9876D656}"/>
                  </a:ext>
                </a:extLst>
              </p:cNvPr>
              <p:cNvSpPr txBox="1"/>
              <p:nvPr/>
            </p:nvSpPr>
            <p:spPr>
              <a:xfrm>
                <a:off x="9354286" y="828355"/>
                <a:ext cx="103888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IE" sz="180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Ahmed</m:t>
                      </m:r>
                    </m:oMath>
                  </m:oMathPara>
                </a14:m>
                <a:endParaRPr lang="en-IE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36E7CBA0-462A-A32A-898A-7D3E9876D6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4286" y="828355"/>
                <a:ext cx="1038886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5BA23A5B-899C-0229-960A-457DB607D714}"/>
                  </a:ext>
                </a:extLst>
              </p:cNvPr>
              <p:cNvSpPr txBox="1"/>
              <p:nvPr/>
            </p:nvSpPr>
            <p:spPr>
              <a:xfrm>
                <a:off x="7383153" y="833984"/>
                <a:ext cx="103888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800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Cai</m:t>
                      </m:r>
                    </m:oMath>
                  </m:oMathPara>
                </a14:m>
                <a:endParaRPr lang="en-IE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5BA23A5B-899C-0229-960A-457DB607D7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3153" y="833984"/>
                <a:ext cx="1038886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68B3F43-6F33-980A-14B7-ED7C04FA9FF5}"/>
                  </a:ext>
                </a:extLst>
              </p:cNvPr>
              <p:cNvSpPr txBox="1"/>
              <p:nvPr/>
            </p:nvSpPr>
            <p:spPr>
              <a:xfrm>
                <a:off x="1534386" y="1324039"/>
                <a:ext cx="103888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800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Cai</m:t>
                      </m:r>
                    </m:oMath>
                  </m:oMathPara>
                </a14:m>
                <a:endParaRPr lang="en-IE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68B3F43-6F33-980A-14B7-ED7C04FA9F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4386" y="1324039"/>
                <a:ext cx="1038886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ectangle 48">
            <a:extLst>
              <a:ext uri="{FF2B5EF4-FFF2-40B4-BE49-F238E27FC236}">
                <a16:creationId xmlns:a16="http://schemas.microsoft.com/office/drawing/2014/main" id="{C5C0B8C4-8DEC-A2D8-DE29-DF6C47F9D2E3}"/>
              </a:ext>
            </a:extLst>
          </p:cNvPr>
          <p:cNvSpPr/>
          <p:nvPr/>
        </p:nvSpPr>
        <p:spPr>
          <a:xfrm>
            <a:off x="817126" y="1197687"/>
            <a:ext cx="4076616" cy="203402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CBC33E46-108D-EBC7-345E-FFB131AC6719}"/>
              </a:ext>
            </a:extLst>
          </p:cNvPr>
          <p:cNvSpPr/>
          <p:nvPr/>
        </p:nvSpPr>
        <p:spPr>
          <a:xfrm>
            <a:off x="7145206" y="869849"/>
            <a:ext cx="4076616" cy="236853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0E31071C-F569-E5E2-A0DC-CDF541EBB8F5}"/>
                  </a:ext>
                </a:extLst>
              </p:cNvPr>
              <p:cNvSpPr txBox="1"/>
              <p:nvPr/>
            </p:nvSpPr>
            <p:spPr>
              <a:xfrm>
                <a:off x="8465936" y="286863"/>
                <a:ext cx="211859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Cai</m:t>
                          </m:r>
                          <m:r>
                            <a:rPr lang="en-IE" sz="32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m:rPr>
                              <m:sty m:val="p"/>
                            </m:rPr>
                            <a:rPr lang="en-IE" sz="32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Ahmed</m:t>
                          </m:r>
                        </m:sub>
                      </m:sSub>
                    </m:oMath>
                  </m:oMathPara>
                </a14:m>
                <a:endParaRPr lang="en-IE" sz="3200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0E31071C-F569-E5E2-A0DC-CDF541EBB8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5936" y="286863"/>
                <a:ext cx="2118593" cy="49244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D290696-BA46-C4A6-5394-C8CBCC88DFD0}"/>
                  </a:ext>
                </a:extLst>
              </p:cNvPr>
              <p:cNvSpPr txBox="1"/>
              <p:nvPr/>
            </p:nvSpPr>
            <p:spPr>
              <a:xfrm>
                <a:off x="817126" y="3366162"/>
                <a:ext cx="420920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IE" sz="2400" dirty="0">
                    <a:solidFill>
                      <a:schemeClr val="tx1"/>
                    </a:solidFill>
                  </a:rPr>
                  <a:t>Information given:</a:t>
                </a:r>
                <a14:m>
                  <m:oMath xmlns:m="http://schemas.openxmlformats.org/officeDocument/2006/math">
                    <m:r>
                      <a:rPr lang="en-IE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IE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IE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l-G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a:rPr lang="en-IE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𝑪𝒂𝒊</m:t>
                            </m:r>
                          </m:sub>
                        </m:sSub>
                      </m:e>
                    </m:d>
                  </m:oMath>
                </a14:m>
                <a:endParaRPr lang="en-IE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D290696-BA46-C4A6-5394-C8CBCC88DF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126" y="3366162"/>
                <a:ext cx="4209201" cy="461665"/>
              </a:xfrm>
              <a:prstGeom prst="rect">
                <a:avLst/>
              </a:prstGeom>
              <a:blipFill>
                <a:blip r:embed="rId14"/>
                <a:stretch>
                  <a:fillRect l="-2171" t="-10526" b="-28947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CFF0C40-BB06-DBFC-A1A4-110E8C51F9B9}"/>
                  </a:ext>
                </a:extLst>
              </p:cNvPr>
              <p:cNvSpPr txBox="1"/>
              <p:nvPr/>
            </p:nvSpPr>
            <p:spPr>
              <a:xfrm>
                <a:off x="6686326" y="3337741"/>
                <a:ext cx="541077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IE" sz="2400" dirty="0">
                    <a:solidFill>
                      <a:schemeClr val="tx1"/>
                    </a:solidFill>
                  </a:rPr>
                  <a:t>Information needed: </a:t>
                </a:r>
                <a14:m>
                  <m:oMath xmlns:m="http://schemas.openxmlformats.org/officeDocument/2006/math">
                    <m:r>
                      <a:rPr lang="en-IE" sz="2400" i="1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IE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l-G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IE" sz="24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Cai</m:t>
                            </m:r>
                            <m:r>
                              <a:rPr lang="en-IE" sz="2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r>
                              <m:rPr>
                                <m:sty m:val="p"/>
                              </m:rPr>
                              <a:rPr lang="en-IE" sz="2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Ahmed</m:t>
                            </m:r>
                          </m:sub>
                        </m:sSub>
                      </m:e>
                    </m:d>
                  </m:oMath>
                </a14:m>
                <a:endParaRPr lang="en-IE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CFF0C40-BB06-DBFC-A1A4-110E8C51F9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6326" y="3337741"/>
                <a:ext cx="5410770" cy="461665"/>
              </a:xfrm>
              <a:prstGeom prst="rect">
                <a:avLst/>
              </a:prstGeom>
              <a:blipFill>
                <a:blip r:embed="rId15"/>
                <a:stretch>
                  <a:fillRect l="-1804" t="-10667" b="-30667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7364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C3ACC9-2EE0-BFAD-2252-35D479B8D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59800" y="6140450"/>
            <a:ext cx="2743200" cy="365125"/>
          </a:xfrm>
        </p:spPr>
        <p:txBody>
          <a:bodyPr/>
          <a:lstStyle/>
          <a:p>
            <a:fld id="{B041A386-07AC-47C5-9390-E0C5E9408386}" type="slidenum">
              <a:rPr lang="en-IE" smtClean="0"/>
              <a:t>14</a:t>
            </a:fld>
            <a:endParaRPr lang="en-I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479D1EE-FED4-0177-6822-74DEA2D4E725}"/>
                  </a:ext>
                </a:extLst>
              </p:cNvPr>
              <p:cNvSpPr txBox="1"/>
              <p:nvPr/>
            </p:nvSpPr>
            <p:spPr>
              <a:xfrm>
                <a:off x="0" y="1834210"/>
                <a:ext cx="12038003" cy="126098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320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=</m:t>
                      </m:r>
                      <m:r>
                        <a:rPr lang="en-IE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IE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  <m:sup/>
                        <m:e>
                          <m:r>
                            <a:rPr lang="en-IE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  <m:r>
                            <a:rPr lang="en-IE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3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en-IE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en-IE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IE" sz="32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479D1EE-FED4-0177-6822-74DEA2D4E7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834210"/>
                <a:ext cx="12038003" cy="126098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86B0A25-35AC-DDD7-798B-F5B6B97638C1}"/>
                  </a:ext>
                </a:extLst>
              </p:cNvPr>
              <p:cNvSpPr txBox="1"/>
              <p:nvPr/>
            </p:nvSpPr>
            <p:spPr>
              <a:xfrm>
                <a:off x="153997" y="3359025"/>
                <a:ext cx="12038003" cy="160319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2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lang="en-IE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𝛺</m:t>
                              </m:r>
                            </m:e>
                            <m:sub>
                              <m:r>
                                <a:rPr lang="en-IE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e>
                      </m:d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E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en-IE" sz="22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IE" sz="22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𝑠𝑖𝑡</m:t>
                              </m:r>
                              <m:d>
                                <m:dPr>
                                  <m:ctrlPr>
                                    <a:rPr lang="en-IE" sz="22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E" sz="22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d>
                              <m:r>
                                <a:rPr lang="en-IE" sz="22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IE" sz="2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𝑠𝑖𝑡</m:t>
                              </m:r>
                              <m:r>
                                <a:rPr lang="en-IE" sz="2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_</m:t>
                              </m:r>
                              <m:r>
                                <a:rPr lang="en-IE" sz="2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𝑐𝑜𝑠𝑡</m:t>
                              </m:r>
                            </m:num>
                            <m:den>
                              <m:r>
                                <a:rPr lang="en-IE" sz="22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den>
                          </m:f>
                        </m:sup>
                      </m:sSup>
                      <m:r>
                        <a:rPr lang="en-IE" sz="2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d>
                        <m:dPr>
                          <m:begChr m:val="["/>
                          <m:endChr m:val="]"/>
                          <m:ctrlPr>
                            <a:rPr lang="en-IE" sz="2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IE" sz="22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IE" sz="22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eqArr>
                                    <m:eqArrPr>
                                      <m:ctrlPr>
                                        <a:rPr lang="en-IE" sz="2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eqArrPr>
                                    <m:e>
                                      <m:sSup>
                                        <m:sSupPr>
                                          <m:ctrlPr>
                                            <a:rPr lang="en-IE" sz="22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2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p>
                                          <m:r>
                                            <a:rPr lang="en-IE" sz="22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IE" sz="2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𝑖𝑠</m:t>
                                      </m:r>
                                      <m:r>
                                        <a:rPr lang="en-IE" sz="2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 </m:t>
                                      </m:r>
                                    </m:e>
                                    <m:e>
                                      <m:r>
                                        <a:rPr lang="en-IE" sz="2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𝑑𝑖𝑟𝑒𝑐𝑡</m:t>
                                      </m:r>
                                      <m:r>
                                        <a:rPr lang="en-IE" sz="2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IE" sz="2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𝑛𝑒𝑖𝑔h𝑏𝑜𝑢𝑟</m:t>
                                      </m:r>
                                    </m:e>
                                  </m:eqArr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sz="2200" i="1" dirty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IE" sz="2200" b="0" i="1" dirty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IE" sz="2200" b="0" i="1" dirty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f>
                                        <m:fPr>
                                          <m:ctrlPr>
                                            <a:rPr lang="en-IE" sz="2200" i="1" dirty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IE" sz="2200" b="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h𝑎𝑛𝑑𝑠h𝑎𝑘𝑒</m:t>
                                          </m:r>
                                          <m:d>
                                            <m:dPr>
                                              <m:ctrlPr>
                                                <a:rPr lang="en-IE" sz="2200" i="1">
                                                  <a:solidFill>
                                                    <a:srgbClr val="0000FF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p>
                                                <m:sSupPr>
                                                  <m:ctrlPr>
                                                    <a:rPr lang="en-IE" sz="2200" i="1">
                                                      <a:solidFill>
                                                        <a:srgbClr val="0000FF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en-IE" sz="2200" b="0" i="1">
                                                      <a:solidFill>
                                                        <a:srgbClr val="0000FF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𝑝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n-IE" sz="2200" b="0" i="1">
                                                      <a:solidFill>
                                                        <a:srgbClr val="0000FF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′</m:t>
                                                  </m:r>
                                                </m:sup>
                                              </m:sSup>
                                              <m:r>
                                                <a:rPr lang="en-IE" sz="2200" b="0" i="1">
                                                  <a:solidFill>
                                                    <a:srgbClr val="0000FF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IE" sz="2200" b="0" i="1">
                                                  <a:solidFill>
                                                    <a:srgbClr val="0000FF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𝑝</m:t>
                                              </m:r>
                                            </m:e>
                                          </m:d>
                                          <m:r>
                                            <a:rPr lang="en-IE" sz="2200" b="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</m:num>
                                        <m:den>
                                          <m:r>
                                            <a:rPr lang="en-IE" sz="2200" b="0" i="1" dirty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den>
                                      </m:f>
                                    </m:sup>
                                  </m:sSup>
                                </m:e>
                              </m:nary>
                              <m:r>
                                <a:rPr lang="en-IE" sz="22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IE" sz="22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en-IE" sz="22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  <m:d>
                                <m:dPr>
                                  <m:ctrlPr>
                                    <a:rPr lang="en-IE" sz="22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l-GR" sz="220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sz="220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𝛺</m:t>
                                      </m:r>
                                    </m:e>
                                    <m:sub>
                                      <m:r>
                                        <a:rPr lang="en-IE" sz="2200" b="1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𝒑</m:t>
                                      </m:r>
                                      <m:r>
                                        <a:rPr lang="en-IE" sz="2200" b="1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′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r>
                            <a:rPr lang="en-IE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IE" sz="2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IE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eqArr>
                                <m:eqArrPr>
                                  <m:ctrlPr>
                                    <a:rPr lang="en-IE" sz="22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sSup>
                                    <m:sSupPr>
                                      <m:ctrlPr>
                                        <a:rPr lang="en-IE" sz="22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2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p>
                                      <m:r>
                                        <a:rPr lang="en-IE" sz="22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IE" sz="2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𝑖𝑠</m:t>
                                  </m:r>
                                  <m:r>
                                    <a:rPr lang="en-IE" sz="2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IE" sz="2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𝑛𝑜𝑡</m:t>
                                  </m:r>
                                  <m:r>
                                    <a:rPr lang="en-IE" sz="2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  <m:e>
                                  <m:r>
                                    <a:rPr lang="en-IE" sz="2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𝑑𝑖𝑟𝑒𝑐𝑡</m:t>
                                  </m:r>
                                  <m:r>
                                    <a:rPr lang="en-IE" sz="2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IE" sz="2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𝑛𝑒𝑖𝑔h𝑏𝑜𝑢𝑟</m:t>
                                  </m:r>
                                </m:e>
                              </m:eqArr>
                            </m:sub>
                            <m:sup/>
                            <m:e>
                              <m:r>
                                <a:rPr lang="en-IE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  <m:d>
                                <m:dPr>
                                  <m:ctrlPr>
                                    <a:rPr lang="en-IE" sz="2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l-GR" sz="22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sz="22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𝛺</m:t>
                                      </m:r>
                                    </m:e>
                                    <m:sub>
                                      <m:r>
                                        <a:rPr lang="en-IE" sz="2200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𝒑</m:t>
                                      </m:r>
                                      <m:r>
                                        <a:rPr lang="en-IE" sz="22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′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d>
                    </m:oMath>
                  </m:oMathPara>
                </a14:m>
                <a:endParaRPr lang="en-IE" sz="2200" b="0" i="1" dirty="0">
                  <a:solidFill>
                    <a:schemeClr val="tx1"/>
                  </a:solidFill>
                </a:endParaRPr>
              </a:p>
              <a:p>
                <a:endParaRPr lang="en-IE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86B0A25-35AC-DDD7-798B-F5B6B97638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997" y="3359025"/>
                <a:ext cx="12038003" cy="16031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2663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C3ACC9-2EE0-BFAD-2252-35D479B8D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A386-07AC-47C5-9390-E0C5E9408386}" type="slidenum">
              <a:rPr lang="en-IE" smtClean="0"/>
              <a:t>15</a:t>
            </a:fld>
            <a:endParaRPr lang="en-I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53A2F7-EC1D-E239-7A40-53856EE4DA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0800"/>
            <a:ext cx="11563350" cy="1104900"/>
          </a:xfrm>
          <a:prstGeom prst="rect">
            <a:avLst/>
          </a:prstGeom>
        </p:spPr>
      </p:pic>
      <p:pic>
        <p:nvPicPr>
          <p:cNvPr id="12" name="Picture 11" descr="A picture containing text, screenshot, font, number&#10;&#10;Description automatically generated">
            <a:extLst>
              <a:ext uri="{FF2B5EF4-FFF2-40B4-BE49-F238E27FC236}">
                <a16:creationId xmlns:a16="http://schemas.microsoft.com/office/drawing/2014/main" id="{267F458B-88C8-4ACA-EABF-6D7FB2F7D1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080" y="986559"/>
            <a:ext cx="6410875" cy="5369791"/>
          </a:xfrm>
          <a:prstGeom prst="rect">
            <a:avLst/>
          </a:prstGeom>
        </p:spPr>
      </p:pic>
      <p:pic>
        <p:nvPicPr>
          <p:cNvPr id="16" name="Picture 15" descr="A picture containing text, handwriting, font, white&#10;&#10;Description automatically generated">
            <a:extLst>
              <a:ext uri="{FF2B5EF4-FFF2-40B4-BE49-F238E27FC236}">
                <a16:creationId xmlns:a16="http://schemas.microsoft.com/office/drawing/2014/main" id="{F57E08EC-8372-67B8-E410-4ACC70E533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12567"/>
            <a:ext cx="5282097" cy="13791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04B63C7-B13E-3360-8FEB-920D58E4ED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9992" y="948815"/>
            <a:ext cx="7650177" cy="5772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101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C3ACC9-2EE0-BFAD-2252-35D479B8D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A386-07AC-47C5-9390-E0C5E9408386}" type="slidenum">
              <a:rPr lang="en-IE" smtClean="0"/>
              <a:t>16</a:t>
            </a:fld>
            <a:endParaRPr lang="en-IE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8F1449-C1FA-E458-48F1-DC43BA39DF59}"/>
              </a:ext>
            </a:extLst>
          </p:cNvPr>
          <p:cNvSpPr txBox="1"/>
          <p:nvPr/>
        </p:nvSpPr>
        <p:spPr>
          <a:xfrm>
            <a:off x="4875153" y="2995013"/>
            <a:ext cx="244169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E" sz="6000" b="1" dirty="0"/>
              <a:t>Thanks</a:t>
            </a:r>
          </a:p>
        </p:txBody>
      </p:sp>
    </p:spTree>
    <p:extLst>
      <p:ext uri="{BB962C8B-B14F-4D97-AF65-F5344CB8AC3E}">
        <p14:creationId xmlns:p14="http://schemas.microsoft.com/office/powerpoint/2010/main" val="41560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64078D7-950D-C2AA-AAAD-AA411C4D747E}"/>
              </a:ext>
            </a:extLst>
          </p:cNvPr>
          <p:cNvSpPr txBox="1"/>
          <p:nvPr/>
        </p:nvSpPr>
        <p:spPr>
          <a:xfrm>
            <a:off x="428625" y="257175"/>
            <a:ext cx="7664855" cy="3662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Agenda </a:t>
            </a:r>
          </a:p>
          <a:p>
            <a:endParaRPr lang="en-US" sz="3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What is 1D Scaffolded DNA Computer?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What is the thermodynamic aspects we are interested in?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Minimum free energy.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Partition function.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How to compute Partition function efficiently?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SDC kinetic simulation and experimental results.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sz="24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AC57200-4560-2034-6D5D-2958E4419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6061E-58D5-4E68-B2E6-5F1E71279389}" type="slidenum">
              <a:rPr lang="en-IE" smtClean="0"/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04693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14D5BFF-17BE-0473-BEC3-24C192089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6061E-58D5-4E68-B2E6-5F1E71279389}" type="slidenum">
              <a:rPr lang="en-IE" smtClean="0"/>
              <a:t>3</a:t>
            </a:fld>
            <a:endParaRPr lang="en-IE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3836744-637A-A0BB-E1C5-6E3DB168D170}"/>
              </a:ext>
            </a:extLst>
          </p:cNvPr>
          <p:cNvGrpSpPr/>
          <p:nvPr/>
        </p:nvGrpSpPr>
        <p:grpSpPr>
          <a:xfrm>
            <a:off x="1646739" y="269728"/>
            <a:ext cx="768575" cy="2895611"/>
            <a:chOff x="1646739" y="269728"/>
            <a:chExt cx="768575" cy="2895611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69162D66-A9D5-07BC-D69B-B54563944889}"/>
                </a:ext>
              </a:extLst>
            </p:cNvPr>
            <p:cNvSpPr/>
            <p:nvPr/>
          </p:nvSpPr>
          <p:spPr>
            <a:xfrm>
              <a:off x="2150927" y="269728"/>
              <a:ext cx="141177" cy="14319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1C43FAE-B792-07B0-232E-06216A9322F9}"/>
                </a:ext>
              </a:extLst>
            </p:cNvPr>
            <p:cNvSpPr/>
            <p:nvPr/>
          </p:nvSpPr>
          <p:spPr>
            <a:xfrm rot="8045694">
              <a:off x="2276753" y="466788"/>
              <a:ext cx="20438" cy="152441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30FE2B0-E521-A39F-C981-10B7725F4E38}"/>
                </a:ext>
              </a:extLst>
            </p:cNvPr>
            <p:cNvSpPr/>
            <p:nvPr/>
          </p:nvSpPr>
          <p:spPr>
            <a:xfrm>
              <a:off x="2204906" y="412921"/>
              <a:ext cx="33218" cy="33937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7BB6DDD-491B-EB5B-02F4-6533EA5AF28C}"/>
                </a:ext>
              </a:extLst>
            </p:cNvPr>
            <p:cNvSpPr/>
            <p:nvPr/>
          </p:nvSpPr>
          <p:spPr>
            <a:xfrm rot="2645694">
              <a:off x="2147049" y="471338"/>
              <a:ext cx="21318" cy="14614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8054826-FF3E-FF83-A7BB-ADAA2A0CA660}"/>
                </a:ext>
              </a:extLst>
            </p:cNvPr>
            <p:cNvSpPr/>
            <p:nvPr/>
          </p:nvSpPr>
          <p:spPr>
            <a:xfrm rot="2645694">
              <a:off x="2148940" y="723129"/>
              <a:ext cx="21318" cy="14614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146FE67-C394-0F4C-0C3F-64C14BF25CBC}"/>
                </a:ext>
              </a:extLst>
            </p:cNvPr>
            <p:cNvSpPr/>
            <p:nvPr/>
          </p:nvSpPr>
          <p:spPr>
            <a:xfrm rot="8045694">
              <a:off x="2278644" y="718579"/>
              <a:ext cx="20438" cy="152441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7464452-1DCC-DA7C-5E78-7D95531C5051}"/>
                </a:ext>
              </a:extLst>
            </p:cNvPr>
            <p:cNvSpPr/>
            <p:nvPr/>
          </p:nvSpPr>
          <p:spPr>
            <a:xfrm rot="8045694">
              <a:off x="2289047" y="1206293"/>
              <a:ext cx="20438" cy="152441"/>
            </a:xfrm>
            <a:prstGeom prst="rect">
              <a:avLst/>
            </a:prstGeom>
            <a:solidFill>
              <a:srgbClr val="7030A0"/>
            </a:solidFill>
            <a:ln w="38100">
              <a:solidFill>
                <a:srgbClr val="7030A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843047F5-1D0F-B931-77EE-DDD1D1B59573}"/>
                </a:ext>
              </a:extLst>
            </p:cNvPr>
            <p:cNvSpPr/>
            <p:nvPr/>
          </p:nvSpPr>
          <p:spPr>
            <a:xfrm>
              <a:off x="2163221" y="1009233"/>
              <a:ext cx="141177" cy="14319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BEC2E33-7701-9B9A-73FB-A55A1AF036EC}"/>
                </a:ext>
              </a:extLst>
            </p:cNvPr>
            <p:cNvSpPr/>
            <p:nvPr/>
          </p:nvSpPr>
          <p:spPr>
            <a:xfrm>
              <a:off x="2217200" y="1152426"/>
              <a:ext cx="33218" cy="33937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11BB8122-459A-9988-9CDF-D9BE5234FE00}"/>
                </a:ext>
              </a:extLst>
            </p:cNvPr>
            <p:cNvSpPr/>
            <p:nvPr/>
          </p:nvSpPr>
          <p:spPr>
            <a:xfrm rot="2645694">
              <a:off x="2161234" y="1462634"/>
              <a:ext cx="21318" cy="14614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CE54B4A-AE68-5FE2-AE1C-9E402BFE70F8}"/>
                </a:ext>
              </a:extLst>
            </p:cNvPr>
            <p:cNvSpPr/>
            <p:nvPr/>
          </p:nvSpPr>
          <p:spPr>
            <a:xfrm rot="8045694">
              <a:off x="2290938" y="1458084"/>
              <a:ext cx="20438" cy="152441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7AD6CA47-4857-9BF4-7570-47914F72EA3F}"/>
                </a:ext>
              </a:extLst>
            </p:cNvPr>
            <p:cNvSpPr/>
            <p:nvPr/>
          </p:nvSpPr>
          <p:spPr>
            <a:xfrm rot="8045694">
              <a:off x="2280630" y="2762848"/>
              <a:ext cx="20438" cy="152441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 w="38100">
              <a:solidFill>
                <a:srgbClr val="C37E1F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1FFA8259-DDEF-DC81-DB43-32466D39FC4A}"/>
                </a:ext>
              </a:extLst>
            </p:cNvPr>
            <p:cNvSpPr/>
            <p:nvPr/>
          </p:nvSpPr>
          <p:spPr>
            <a:xfrm>
              <a:off x="2154804" y="2565789"/>
              <a:ext cx="141177" cy="14319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520C6C3C-423A-7C51-5E15-DB4C188676C5}"/>
                </a:ext>
              </a:extLst>
            </p:cNvPr>
            <p:cNvSpPr/>
            <p:nvPr/>
          </p:nvSpPr>
          <p:spPr>
            <a:xfrm>
              <a:off x="2208784" y="2708982"/>
              <a:ext cx="33218" cy="33937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F813ED7-5F2F-55A9-4092-C5B3E85A216F}"/>
                </a:ext>
              </a:extLst>
            </p:cNvPr>
            <p:cNvSpPr/>
            <p:nvPr/>
          </p:nvSpPr>
          <p:spPr>
            <a:xfrm rot="2645694">
              <a:off x="2150927" y="2767398"/>
              <a:ext cx="21318" cy="14614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6702D9B7-4311-9A86-9470-40D741D4839E}"/>
                </a:ext>
              </a:extLst>
            </p:cNvPr>
            <p:cNvSpPr/>
            <p:nvPr/>
          </p:nvSpPr>
          <p:spPr>
            <a:xfrm rot="2645694">
              <a:off x="2152818" y="3019190"/>
              <a:ext cx="21318" cy="14614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14466D7-47C3-205E-8F15-1FAF85110DA0}"/>
                </a:ext>
              </a:extLst>
            </p:cNvPr>
            <p:cNvSpPr/>
            <p:nvPr/>
          </p:nvSpPr>
          <p:spPr>
            <a:xfrm rot="8045694">
              <a:off x="2282521" y="3014640"/>
              <a:ext cx="20438" cy="152441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9EE6C9A5-ADB9-6357-18C3-4147E85F22F3}"/>
                </a:ext>
              </a:extLst>
            </p:cNvPr>
            <p:cNvSpPr txBox="1"/>
            <p:nvPr/>
          </p:nvSpPr>
          <p:spPr>
            <a:xfrm rot="16200000">
              <a:off x="1758864" y="1696123"/>
              <a:ext cx="544326" cy="7685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sz="5400" dirty="0"/>
                <a:t>...</a:t>
              </a: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09C41034-CCEC-E9BE-8B21-D4B460FC25D9}"/>
                </a:ext>
              </a:extLst>
            </p:cNvPr>
            <p:cNvSpPr txBox="1"/>
            <p:nvPr/>
          </p:nvSpPr>
          <p:spPr>
            <a:xfrm>
              <a:off x="1691262" y="457471"/>
              <a:ext cx="251122" cy="2836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b="1" dirty="0"/>
                <a:t>1</a:t>
              </a: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4C94E6AC-8418-1232-75E5-08D1DAB5BD6E}"/>
                </a:ext>
              </a:extLst>
            </p:cNvPr>
            <p:cNvSpPr txBox="1"/>
            <p:nvPr/>
          </p:nvSpPr>
          <p:spPr>
            <a:xfrm>
              <a:off x="1710618" y="1196976"/>
              <a:ext cx="251122" cy="2836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b="1" dirty="0"/>
                <a:t>2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" name="TextBox 106">
                  <a:extLst>
                    <a:ext uri="{FF2B5EF4-FFF2-40B4-BE49-F238E27FC236}">
                      <a16:creationId xmlns:a16="http://schemas.microsoft.com/office/drawing/2014/main" id="{DDF155D7-C057-9D5F-12D8-45FE4616F20E}"/>
                    </a:ext>
                  </a:extLst>
                </p:cNvPr>
                <p:cNvSpPr txBox="1"/>
                <p:nvPr/>
              </p:nvSpPr>
              <p:spPr>
                <a:xfrm>
                  <a:off x="1706994" y="2708982"/>
                  <a:ext cx="407184" cy="28361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IE" b="1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E" b="1" i="1" dirty="0" smtClean="0"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  <m:sub>
                            <m:r>
                              <a:rPr lang="en-IE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IE" b="1" dirty="0"/>
                </a:p>
              </p:txBody>
            </p:sp>
          </mc:Choice>
          <mc:Fallback xmlns="">
            <p:sp>
              <p:nvSpPr>
                <p:cNvPr id="107" name="TextBox 106">
                  <a:extLst>
                    <a:ext uri="{FF2B5EF4-FFF2-40B4-BE49-F238E27FC236}">
                      <a16:creationId xmlns:a16="http://schemas.microsoft.com/office/drawing/2014/main" id="{DDF155D7-C057-9D5F-12D8-45FE4616F20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06994" y="2708982"/>
                  <a:ext cx="407184" cy="283611"/>
                </a:xfrm>
                <a:prstGeom prst="rect">
                  <a:avLst/>
                </a:prstGeom>
                <a:blipFill>
                  <a:blip r:embed="rId3"/>
                  <a:stretch>
                    <a:fillRect b="-29787"/>
                  </a:stretch>
                </a:blipFill>
              </p:spPr>
              <p:txBody>
                <a:bodyPr/>
                <a:lstStyle/>
                <a:p>
                  <a:r>
                    <a:rPr lang="en-I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2FA4EB3B-3BF9-C4E4-4A88-29FB66A865DA}"/>
              </a:ext>
            </a:extLst>
          </p:cNvPr>
          <p:cNvGrpSpPr/>
          <p:nvPr/>
        </p:nvGrpSpPr>
        <p:grpSpPr>
          <a:xfrm>
            <a:off x="3064440" y="269728"/>
            <a:ext cx="6924636" cy="2895611"/>
            <a:chOff x="3064440" y="269728"/>
            <a:chExt cx="6924636" cy="2895611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4017AD48-E112-B1AB-94FC-7ACB83E591B5}"/>
                </a:ext>
              </a:extLst>
            </p:cNvPr>
            <p:cNvSpPr/>
            <p:nvPr/>
          </p:nvSpPr>
          <p:spPr>
            <a:xfrm rot="2645694">
              <a:off x="3593218" y="471338"/>
              <a:ext cx="21318" cy="146149"/>
            </a:xfrm>
            <a:prstGeom prst="rect">
              <a:avLst/>
            </a:prstGeom>
            <a:solidFill>
              <a:srgbClr val="7030A0"/>
            </a:solidFill>
            <a:ln w="38100">
              <a:solidFill>
                <a:srgbClr val="7030A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9362661A-1961-7481-F84D-2DE789E0D6DD}"/>
                </a:ext>
              </a:extLst>
            </p:cNvPr>
            <p:cNvSpPr/>
            <p:nvPr/>
          </p:nvSpPr>
          <p:spPr>
            <a:xfrm rot="8045694">
              <a:off x="3722921" y="466788"/>
              <a:ext cx="20438" cy="152441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34AC9768-609E-FAA4-DE27-CF51667FD45E}"/>
                </a:ext>
              </a:extLst>
            </p:cNvPr>
            <p:cNvSpPr/>
            <p:nvPr/>
          </p:nvSpPr>
          <p:spPr>
            <a:xfrm>
              <a:off x="3597095" y="269728"/>
              <a:ext cx="141177" cy="14319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6590505C-2F26-C5D7-B776-9A02389F585A}"/>
                </a:ext>
              </a:extLst>
            </p:cNvPr>
            <p:cNvSpPr/>
            <p:nvPr/>
          </p:nvSpPr>
          <p:spPr>
            <a:xfrm>
              <a:off x="3651075" y="412921"/>
              <a:ext cx="33218" cy="339372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2F118BD7-EF9D-3C19-649D-1162083A91DC}"/>
                </a:ext>
              </a:extLst>
            </p:cNvPr>
            <p:cNvSpPr/>
            <p:nvPr/>
          </p:nvSpPr>
          <p:spPr>
            <a:xfrm rot="2645694">
              <a:off x="3595109" y="723129"/>
              <a:ext cx="21318" cy="14614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D9F6ADB5-98A7-5359-D080-E623861157B5}"/>
                </a:ext>
              </a:extLst>
            </p:cNvPr>
            <p:cNvSpPr/>
            <p:nvPr/>
          </p:nvSpPr>
          <p:spPr>
            <a:xfrm rot="8045694">
              <a:off x="3724813" y="718579"/>
              <a:ext cx="20438" cy="15244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AB2CB05F-C2EB-17D9-894F-0F865705F716}"/>
                </a:ext>
              </a:extLst>
            </p:cNvPr>
            <p:cNvSpPr/>
            <p:nvPr/>
          </p:nvSpPr>
          <p:spPr>
            <a:xfrm rot="2645694">
              <a:off x="3605511" y="1210843"/>
              <a:ext cx="21318" cy="146149"/>
            </a:xfrm>
            <a:prstGeom prst="rect">
              <a:avLst/>
            </a:prstGeom>
            <a:solidFill>
              <a:srgbClr val="FFC000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210E63B8-21B6-563B-4919-CE7823E8846B}"/>
                </a:ext>
              </a:extLst>
            </p:cNvPr>
            <p:cNvSpPr/>
            <p:nvPr/>
          </p:nvSpPr>
          <p:spPr>
            <a:xfrm rot="8045694">
              <a:off x="3735215" y="1206293"/>
              <a:ext cx="20438" cy="15244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6C41DD7B-6D7A-8B58-6909-133591921050}"/>
                </a:ext>
              </a:extLst>
            </p:cNvPr>
            <p:cNvSpPr/>
            <p:nvPr/>
          </p:nvSpPr>
          <p:spPr>
            <a:xfrm>
              <a:off x="3609389" y="1009233"/>
              <a:ext cx="141177" cy="14319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4A7E9829-EA2F-EF87-1987-CABF8067D2AB}"/>
                </a:ext>
              </a:extLst>
            </p:cNvPr>
            <p:cNvSpPr/>
            <p:nvPr/>
          </p:nvSpPr>
          <p:spPr>
            <a:xfrm>
              <a:off x="3663368" y="1152426"/>
              <a:ext cx="33218" cy="339372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763CD0EA-2F70-5466-3E0B-8AA8ECAE6A1B}"/>
                </a:ext>
              </a:extLst>
            </p:cNvPr>
            <p:cNvSpPr/>
            <p:nvPr/>
          </p:nvSpPr>
          <p:spPr>
            <a:xfrm rot="2645694">
              <a:off x="3607402" y="1462634"/>
              <a:ext cx="21318" cy="14614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16A8C72F-A67E-5B8C-784D-781601E68A5C}"/>
                </a:ext>
              </a:extLst>
            </p:cNvPr>
            <p:cNvSpPr/>
            <p:nvPr/>
          </p:nvSpPr>
          <p:spPr>
            <a:xfrm rot="8045694">
              <a:off x="3737106" y="1458084"/>
              <a:ext cx="20438" cy="15244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49761AE7-209D-F4E4-A15D-C4C6BADC50D7}"/>
                </a:ext>
              </a:extLst>
            </p:cNvPr>
            <p:cNvSpPr/>
            <p:nvPr/>
          </p:nvSpPr>
          <p:spPr>
            <a:xfrm rot="2645694">
              <a:off x="3597095" y="2767398"/>
              <a:ext cx="21318" cy="146149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4124D2D6-A653-026C-8131-3459E3AD2911}"/>
                </a:ext>
              </a:extLst>
            </p:cNvPr>
            <p:cNvSpPr/>
            <p:nvPr/>
          </p:nvSpPr>
          <p:spPr>
            <a:xfrm rot="8045694">
              <a:off x="3726799" y="2762848"/>
              <a:ext cx="20438" cy="152441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5F74512C-3030-F882-C9B9-8C5E34442B3F}"/>
                </a:ext>
              </a:extLst>
            </p:cNvPr>
            <p:cNvSpPr/>
            <p:nvPr/>
          </p:nvSpPr>
          <p:spPr>
            <a:xfrm>
              <a:off x="3600972" y="2565789"/>
              <a:ext cx="141177" cy="14319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46872717-BFE1-6B83-D8D7-30752F31B45F}"/>
                </a:ext>
              </a:extLst>
            </p:cNvPr>
            <p:cNvSpPr/>
            <p:nvPr/>
          </p:nvSpPr>
          <p:spPr>
            <a:xfrm>
              <a:off x="3654952" y="2708982"/>
              <a:ext cx="33218" cy="339372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D70C81F2-73A5-E7CD-607F-EBD67834B5E2}"/>
                </a:ext>
              </a:extLst>
            </p:cNvPr>
            <p:cNvSpPr/>
            <p:nvPr/>
          </p:nvSpPr>
          <p:spPr>
            <a:xfrm rot="2645694">
              <a:off x="3598986" y="3019190"/>
              <a:ext cx="21318" cy="14614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B48800F9-6E90-CD6F-B6B3-C67D2A72252F}"/>
                </a:ext>
              </a:extLst>
            </p:cNvPr>
            <p:cNvSpPr/>
            <p:nvPr/>
          </p:nvSpPr>
          <p:spPr>
            <a:xfrm rot="8045694">
              <a:off x="3728690" y="3014640"/>
              <a:ext cx="20438" cy="15244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88106030-32B7-45EE-E894-4414B2B1FC70}"/>
                </a:ext>
              </a:extLst>
            </p:cNvPr>
            <p:cNvSpPr/>
            <p:nvPr/>
          </p:nvSpPr>
          <p:spPr>
            <a:xfrm rot="2645694">
              <a:off x="5055760" y="471338"/>
              <a:ext cx="21318" cy="14614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8101DBDF-E8D3-8EFE-64E9-CA2FE9168757}"/>
                </a:ext>
              </a:extLst>
            </p:cNvPr>
            <p:cNvSpPr/>
            <p:nvPr/>
          </p:nvSpPr>
          <p:spPr>
            <a:xfrm rot="8045694">
              <a:off x="5185464" y="466788"/>
              <a:ext cx="20438" cy="152441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F7771FE0-0683-00AB-EE4B-638C1C4E0ADF}"/>
                </a:ext>
              </a:extLst>
            </p:cNvPr>
            <p:cNvSpPr/>
            <p:nvPr/>
          </p:nvSpPr>
          <p:spPr>
            <a:xfrm>
              <a:off x="5059637" y="269728"/>
              <a:ext cx="141177" cy="143193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EE617552-F49D-3D2B-56D3-DC759764FF15}"/>
                </a:ext>
              </a:extLst>
            </p:cNvPr>
            <p:cNvSpPr/>
            <p:nvPr/>
          </p:nvSpPr>
          <p:spPr>
            <a:xfrm>
              <a:off x="5113617" y="412921"/>
              <a:ext cx="33218" cy="339372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4B2BFC41-0DC1-CE69-C64E-8D8B081EF37E}"/>
                </a:ext>
              </a:extLst>
            </p:cNvPr>
            <p:cNvSpPr/>
            <p:nvPr/>
          </p:nvSpPr>
          <p:spPr>
            <a:xfrm rot="2645694">
              <a:off x="5057651" y="723129"/>
              <a:ext cx="21318" cy="146149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ECF08C70-DA67-F56D-CD2A-55465138A224}"/>
                </a:ext>
              </a:extLst>
            </p:cNvPr>
            <p:cNvSpPr/>
            <p:nvPr/>
          </p:nvSpPr>
          <p:spPr>
            <a:xfrm rot="8045694">
              <a:off x="5187355" y="718579"/>
              <a:ext cx="20438" cy="152441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774F2F7B-C9C3-C5B7-0AA4-D1B3CF44D1B8}"/>
                </a:ext>
              </a:extLst>
            </p:cNvPr>
            <p:cNvSpPr/>
            <p:nvPr/>
          </p:nvSpPr>
          <p:spPr>
            <a:xfrm rot="2645694">
              <a:off x="5068054" y="1210843"/>
              <a:ext cx="21318" cy="146149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A9A7C63F-901E-0ECA-4A1D-484735428179}"/>
                </a:ext>
              </a:extLst>
            </p:cNvPr>
            <p:cNvSpPr/>
            <p:nvPr/>
          </p:nvSpPr>
          <p:spPr>
            <a:xfrm rot="8045694">
              <a:off x="5197757" y="1206293"/>
              <a:ext cx="20438" cy="152441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3BA64B06-994D-3329-29EF-27ECAD5E54C8}"/>
                </a:ext>
              </a:extLst>
            </p:cNvPr>
            <p:cNvSpPr/>
            <p:nvPr/>
          </p:nvSpPr>
          <p:spPr>
            <a:xfrm>
              <a:off x="5071931" y="1009233"/>
              <a:ext cx="141177" cy="143193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0A7D8690-0C29-FC0D-0ABB-25506CC7C88A}"/>
                </a:ext>
              </a:extLst>
            </p:cNvPr>
            <p:cNvSpPr/>
            <p:nvPr/>
          </p:nvSpPr>
          <p:spPr>
            <a:xfrm>
              <a:off x="5125911" y="1152426"/>
              <a:ext cx="33218" cy="339372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7274A786-A31D-1C5E-242F-90444E1B3086}"/>
                </a:ext>
              </a:extLst>
            </p:cNvPr>
            <p:cNvSpPr/>
            <p:nvPr/>
          </p:nvSpPr>
          <p:spPr>
            <a:xfrm rot="2645694">
              <a:off x="5069945" y="1462634"/>
              <a:ext cx="21318" cy="146149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A2DF8895-01BE-C91B-42D3-C1B7CB8260E4}"/>
                </a:ext>
              </a:extLst>
            </p:cNvPr>
            <p:cNvSpPr/>
            <p:nvPr/>
          </p:nvSpPr>
          <p:spPr>
            <a:xfrm rot="8045694">
              <a:off x="5199649" y="1458084"/>
              <a:ext cx="20438" cy="152441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D11A452A-EEAC-0B50-7EF0-CFDBC10A7D32}"/>
                </a:ext>
              </a:extLst>
            </p:cNvPr>
            <p:cNvSpPr/>
            <p:nvPr/>
          </p:nvSpPr>
          <p:spPr>
            <a:xfrm rot="8045694">
              <a:off x="5189341" y="2762848"/>
              <a:ext cx="20438" cy="152441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538D7701-1E35-E47A-AA4A-0D4A6D443606}"/>
                </a:ext>
              </a:extLst>
            </p:cNvPr>
            <p:cNvSpPr/>
            <p:nvPr/>
          </p:nvSpPr>
          <p:spPr>
            <a:xfrm rot="2645694">
              <a:off x="5059637" y="2767398"/>
              <a:ext cx="21318" cy="146149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2FCB27FB-07E9-5378-2A72-7C3744385788}"/>
                </a:ext>
              </a:extLst>
            </p:cNvPr>
            <p:cNvSpPr/>
            <p:nvPr/>
          </p:nvSpPr>
          <p:spPr>
            <a:xfrm>
              <a:off x="5063515" y="2565789"/>
              <a:ext cx="141177" cy="143193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A096EA1D-6B99-264F-3910-A142F0AE6E40}"/>
                </a:ext>
              </a:extLst>
            </p:cNvPr>
            <p:cNvSpPr/>
            <p:nvPr/>
          </p:nvSpPr>
          <p:spPr>
            <a:xfrm>
              <a:off x="5117495" y="2708982"/>
              <a:ext cx="33218" cy="339372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C4ECFB25-CB20-F2CC-C83A-21C7D6D95CA6}"/>
                </a:ext>
              </a:extLst>
            </p:cNvPr>
            <p:cNvSpPr/>
            <p:nvPr/>
          </p:nvSpPr>
          <p:spPr>
            <a:xfrm rot="2645694">
              <a:off x="5061529" y="3019190"/>
              <a:ext cx="21318" cy="146149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FC72B001-A0B3-3A34-4FC6-AF68242A857C}"/>
                </a:ext>
              </a:extLst>
            </p:cNvPr>
            <p:cNvSpPr/>
            <p:nvPr/>
          </p:nvSpPr>
          <p:spPr>
            <a:xfrm rot="2645694">
              <a:off x="9758748" y="471338"/>
              <a:ext cx="21318" cy="146149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B0898DC3-3A97-D0A6-7F6F-6847F5F2DD5F}"/>
                </a:ext>
              </a:extLst>
            </p:cNvPr>
            <p:cNvSpPr/>
            <p:nvPr/>
          </p:nvSpPr>
          <p:spPr>
            <a:xfrm rot="8045694">
              <a:off x="5191232" y="3014640"/>
              <a:ext cx="20438" cy="152441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C043BECD-546D-7166-E7D5-6AE2D602D49B}"/>
                </a:ext>
              </a:extLst>
            </p:cNvPr>
            <p:cNvSpPr/>
            <p:nvPr/>
          </p:nvSpPr>
          <p:spPr>
            <a:xfrm>
              <a:off x="9762625" y="269728"/>
              <a:ext cx="141177" cy="143193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1E225C19-6DC8-555C-EA87-A931BD6DE702}"/>
                </a:ext>
              </a:extLst>
            </p:cNvPr>
            <p:cNvSpPr/>
            <p:nvPr/>
          </p:nvSpPr>
          <p:spPr>
            <a:xfrm>
              <a:off x="9816605" y="412921"/>
              <a:ext cx="33218" cy="339372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6106C5DC-B1FB-3DAF-FA43-0BC1A2865B8F}"/>
                </a:ext>
              </a:extLst>
            </p:cNvPr>
            <p:cNvSpPr/>
            <p:nvPr/>
          </p:nvSpPr>
          <p:spPr>
            <a:xfrm rot="2645694">
              <a:off x="9760639" y="723129"/>
              <a:ext cx="21318" cy="146149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7EC7C2F9-D872-AA63-8BC1-9C8B070D453E}"/>
                </a:ext>
              </a:extLst>
            </p:cNvPr>
            <p:cNvSpPr/>
            <p:nvPr/>
          </p:nvSpPr>
          <p:spPr>
            <a:xfrm rot="2645694">
              <a:off x="9771042" y="1210843"/>
              <a:ext cx="21318" cy="146149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E87D3703-84BD-330C-B82A-027442D21199}"/>
                </a:ext>
              </a:extLst>
            </p:cNvPr>
            <p:cNvSpPr/>
            <p:nvPr/>
          </p:nvSpPr>
          <p:spPr>
            <a:xfrm rot="8045694">
              <a:off x="9900745" y="1206293"/>
              <a:ext cx="20438" cy="152441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63FAD37B-074A-610D-6461-C4B1AD1E9617}"/>
                </a:ext>
              </a:extLst>
            </p:cNvPr>
            <p:cNvSpPr/>
            <p:nvPr/>
          </p:nvSpPr>
          <p:spPr>
            <a:xfrm rot="8045694">
              <a:off x="9890343" y="718579"/>
              <a:ext cx="20438" cy="152441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A9E1F608-4F4A-087B-E825-6316258B8C53}"/>
                </a:ext>
              </a:extLst>
            </p:cNvPr>
            <p:cNvSpPr/>
            <p:nvPr/>
          </p:nvSpPr>
          <p:spPr>
            <a:xfrm>
              <a:off x="9774919" y="1009233"/>
              <a:ext cx="141177" cy="143193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4E293341-DD95-0D7A-F804-3C93BC0D183C}"/>
                </a:ext>
              </a:extLst>
            </p:cNvPr>
            <p:cNvSpPr/>
            <p:nvPr/>
          </p:nvSpPr>
          <p:spPr>
            <a:xfrm>
              <a:off x="9828899" y="1152426"/>
              <a:ext cx="33218" cy="339372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13EBFB8A-56E9-99C6-126A-831EA06944FF}"/>
                </a:ext>
              </a:extLst>
            </p:cNvPr>
            <p:cNvSpPr/>
            <p:nvPr/>
          </p:nvSpPr>
          <p:spPr>
            <a:xfrm rot="2645694">
              <a:off x="9772933" y="1462634"/>
              <a:ext cx="21318" cy="146149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E776C187-843B-F824-2A4F-7F2DA4F6627F}"/>
                </a:ext>
              </a:extLst>
            </p:cNvPr>
            <p:cNvSpPr/>
            <p:nvPr/>
          </p:nvSpPr>
          <p:spPr>
            <a:xfrm rot="2645694">
              <a:off x="9762625" y="2767398"/>
              <a:ext cx="21318" cy="146149"/>
            </a:xfrm>
            <a:prstGeom prst="rect">
              <a:avLst/>
            </a:prstGeom>
            <a:solidFill>
              <a:srgbClr val="DF11B8"/>
            </a:solidFill>
            <a:ln w="38100">
              <a:solidFill>
                <a:srgbClr val="DF11B8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4DC22539-3202-F6A5-C0ED-0ABC94B1B297}"/>
                </a:ext>
              </a:extLst>
            </p:cNvPr>
            <p:cNvSpPr/>
            <p:nvPr/>
          </p:nvSpPr>
          <p:spPr>
            <a:xfrm rot="8045694">
              <a:off x="9892329" y="2762848"/>
              <a:ext cx="20438" cy="152441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20AB1CEA-DB24-F08F-16B4-21B6B891920C}"/>
                </a:ext>
              </a:extLst>
            </p:cNvPr>
            <p:cNvSpPr/>
            <p:nvPr/>
          </p:nvSpPr>
          <p:spPr>
            <a:xfrm rot="8045694">
              <a:off x="9902637" y="1458084"/>
              <a:ext cx="20438" cy="152441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A4B174E7-4F67-B1D4-72B9-CBE8C897C978}"/>
                </a:ext>
              </a:extLst>
            </p:cNvPr>
            <p:cNvSpPr/>
            <p:nvPr/>
          </p:nvSpPr>
          <p:spPr>
            <a:xfrm>
              <a:off x="9766503" y="2565789"/>
              <a:ext cx="141177" cy="143193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6C22FD64-8086-A33F-9FB9-69D18D549436}"/>
                </a:ext>
              </a:extLst>
            </p:cNvPr>
            <p:cNvSpPr/>
            <p:nvPr/>
          </p:nvSpPr>
          <p:spPr>
            <a:xfrm>
              <a:off x="9820483" y="2708982"/>
              <a:ext cx="33218" cy="339372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20CD0E28-1346-9DBC-DBFB-FFD7B1D4A243}"/>
                </a:ext>
              </a:extLst>
            </p:cNvPr>
            <p:cNvSpPr/>
            <p:nvPr/>
          </p:nvSpPr>
          <p:spPr>
            <a:xfrm rot="2645694">
              <a:off x="9764517" y="3019190"/>
              <a:ext cx="21318" cy="146149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F8AA856E-176A-DD54-875B-86A07CD81CA5}"/>
                </a:ext>
              </a:extLst>
            </p:cNvPr>
            <p:cNvSpPr/>
            <p:nvPr/>
          </p:nvSpPr>
          <p:spPr>
            <a:xfrm rot="8045694">
              <a:off x="9894220" y="3014640"/>
              <a:ext cx="20438" cy="152441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4573CA4C-4AAB-E01A-E4BE-A11A6DDD53F8}"/>
                </a:ext>
              </a:extLst>
            </p:cNvPr>
            <p:cNvSpPr txBox="1"/>
            <p:nvPr/>
          </p:nvSpPr>
          <p:spPr>
            <a:xfrm rot="16200000">
              <a:off x="9312663" y="1678677"/>
              <a:ext cx="544326" cy="7685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sz="5400" dirty="0"/>
                <a:t>...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3CE2EBB8-6F9A-3AEA-F3B7-EAF13375E2AF}"/>
                </a:ext>
              </a:extLst>
            </p:cNvPr>
            <p:cNvSpPr txBox="1"/>
            <p:nvPr/>
          </p:nvSpPr>
          <p:spPr>
            <a:xfrm rot="16200000">
              <a:off x="4655281" y="1678677"/>
              <a:ext cx="544326" cy="7685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sz="5400" dirty="0"/>
                <a:t>...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B9A6A539-B3CA-6C5F-1F63-44DD69404EDC}"/>
                </a:ext>
              </a:extLst>
            </p:cNvPr>
            <p:cNvSpPr txBox="1"/>
            <p:nvPr/>
          </p:nvSpPr>
          <p:spPr>
            <a:xfrm rot="16200000">
              <a:off x="3176565" y="1678677"/>
              <a:ext cx="544326" cy="7685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sz="5400" dirty="0"/>
                <a:t>...</a:t>
              </a: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453235D5-4F3A-D385-2857-ECC45933F7E1}"/>
                </a:ext>
              </a:extLst>
            </p:cNvPr>
            <p:cNvSpPr txBox="1"/>
            <p:nvPr/>
          </p:nvSpPr>
          <p:spPr>
            <a:xfrm>
              <a:off x="3129696" y="455193"/>
              <a:ext cx="251122" cy="2836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b="1" dirty="0"/>
                <a:t>1</a:t>
              </a: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5C0D417E-A65A-9500-ADA0-48FB122A20C4}"/>
                </a:ext>
              </a:extLst>
            </p:cNvPr>
            <p:cNvSpPr txBox="1"/>
            <p:nvPr/>
          </p:nvSpPr>
          <p:spPr>
            <a:xfrm>
              <a:off x="3149052" y="1194698"/>
              <a:ext cx="251122" cy="2836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b="1" dirty="0"/>
                <a:t>2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" name="TextBox 109">
                  <a:extLst>
                    <a:ext uri="{FF2B5EF4-FFF2-40B4-BE49-F238E27FC236}">
                      <a16:creationId xmlns:a16="http://schemas.microsoft.com/office/drawing/2014/main" id="{4DCE6BE1-7BC5-F659-C25B-8B1DA1D317F9}"/>
                    </a:ext>
                  </a:extLst>
                </p:cNvPr>
                <p:cNvSpPr txBox="1"/>
                <p:nvPr/>
              </p:nvSpPr>
              <p:spPr>
                <a:xfrm>
                  <a:off x="3115284" y="2706704"/>
                  <a:ext cx="407184" cy="28361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IE" b="1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E" b="1" i="1" dirty="0" smtClean="0"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  <m:sub>
                            <m:r>
                              <a:rPr lang="en-IE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IE" b="1" dirty="0"/>
                </a:p>
              </p:txBody>
            </p:sp>
          </mc:Choice>
          <mc:Fallback xmlns="">
            <p:sp>
              <p:nvSpPr>
                <p:cNvPr id="110" name="TextBox 109">
                  <a:extLst>
                    <a:ext uri="{FF2B5EF4-FFF2-40B4-BE49-F238E27FC236}">
                      <a16:creationId xmlns:a16="http://schemas.microsoft.com/office/drawing/2014/main" id="{4DCE6BE1-7BC5-F659-C25B-8B1DA1D317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15284" y="2706704"/>
                  <a:ext cx="407184" cy="283611"/>
                </a:xfrm>
                <a:prstGeom prst="rect">
                  <a:avLst/>
                </a:prstGeom>
                <a:blipFill>
                  <a:blip r:embed="rId4"/>
                  <a:stretch>
                    <a:fillRect b="-29787"/>
                  </a:stretch>
                </a:blipFill>
              </p:spPr>
              <p:txBody>
                <a:bodyPr/>
                <a:lstStyle/>
                <a:p>
                  <a:r>
                    <a:rPr lang="en-I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8D750EF5-75D0-AD24-22AB-8A47C6079529}"/>
                </a:ext>
              </a:extLst>
            </p:cNvPr>
            <p:cNvSpPr txBox="1"/>
            <p:nvPr/>
          </p:nvSpPr>
          <p:spPr>
            <a:xfrm>
              <a:off x="4597800" y="453268"/>
              <a:ext cx="251122" cy="2836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b="1" dirty="0"/>
                <a:t>1</a:t>
              </a: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1BA39DE0-EAA8-4FF8-753F-220A6DB5B8FB}"/>
                </a:ext>
              </a:extLst>
            </p:cNvPr>
            <p:cNvSpPr txBox="1"/>
            <p:nvPr/>
          </p:nvSpPr>
          <p:spPr>
            <a:xfrm>
              <a:off x="4617157" y="1192773"/>
              <a:ext cx="251122" cy="2836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b="1" dirty="0"/>
                <a:t>2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3" name="TextBox 112">
                  <a:extLst>
                    <a:ext uri="{FF2B5EF4-FFF2-40B4-BE49-F238E27FC236}">
                      <a16:creationId xmlns:a16="http://schemas.microsoft.com/office/drawing/2014/main" id="{CB518EE6-6A01-A4E0-9807-CFFEBBADC50A}"/>
                    </a:ext>
                  </a:extLst>
                </p:cNvPr>
                <p:cNvSpPr txBox="1"/>
                <p:nvPr/>
              </p:nvSpPr>
              <p:spPr>
                <a:xfrm>
                  <a:off x="4583388" y="2704779"/>
                  <a:ext cx="407184" cy="28361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IE" b="1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E" b="1" i="1" dirty="0" smtClean="0"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  <m:sub>
                            <m:r>
                              <a:rPr lang="en-IE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IE" b="1" dirty="0"/>
                </a:p>
              </p:txBody>
            </p:sp>
          </mc:Choice>
          <mc:Fallback xmlns="">
            <p:sp>
              <p:nvSpPr>
                <p:cNvPr id="113" name="TextBox 112">
                  <a:extLst>
                    <a:ext uri="{FF2B5EF4-FFF2-40B4-BE49-F238E27FC236}">
                      <a16:creationId xmlns:a16="http://schemas.microsoft.com/office/drawing/2014/main" id="{CB518EE6-6A01-A4E0-9807-CFFEBBADC50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83388" y="2704779"/>
                  <a:ext cx="407184" cy="283611"/>
                </a:xfrm>
                <a:prstGeom prst="rect">
                  <a:avLst/>
                </a:prstGeom>
                <a:blipFill>
                  <a:blip r:embed="rId5"/>
                  <a:stretch>
                    <a:fillRect b="-30435"/>
                  </a:stretch>
                </a:blipFill>
              </p:spPr>
              <p:txBody>
                <a:bodyPr/>
                <a:lstStyle/>
                <a:p>
                  <a:r>
                    <a:rPr lang="en-I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CEE696EB-8E35-1BAB-9D3E-5E84B4425529}"/>
                </a:ext>
              </a:extLst>
            </p:cNvPr>
            <p:cNvSpPr txBox="1"/>
            <p:nvPr/>
          </p:nvSpPr>
          <p:spPr>
            <a:xfrm>
              <a:off x="9230543" y="453268"/>
              <a:ext cx="251122" cy="2836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b="1" dirty="0"/>
                <a:t>1</a:t>
              </a: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234B4E20-18CE-9CF2-A07E-C4A39D54FCC6}"/>
                </a:ext>
              </a:extLst>
            </p:cNvPr>
            <p:cNvSpPr txBox="1"/>
            <p:nvPr/>
          </p:nvSpPr>
          <p:spPr>
            <a:xfrm>
              <a:off x="9249900" y="1192773"/>
              <a:ext cx="251122" cy="2836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b="1" dirty="0"/>
                <a:t>2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6" name="TextBox 115">
                  <a:extLst>
                    <a:ext uri="{FF2B5EF4-FFF2-40B4-BE49-F238E27FC236}">
                      <a16:creationId xmlns:a16="http://schemas.microsoft.com/office/drawing/2014/main" id="{876B5B03-DFD0-B4C0-692D-93D4E034D5B1}"/>
                    </a:ext>
                  </a:extLst>
                </p:cNvPr>
                <p:cNvSpPr txBox="1"/>
                <p:nvPr/>
              </p:nvSpPr>
              <p:spPr>
                <a:xfrm>
                  <a:off x="9216131" y="2704779"/>
                  <a:ext cx="429868" cy="28361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IE" b="1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E" b="1" i="1" dirty="0" smtClean="0"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  <m:sub>
                            <m:r>
                              <a:rPr lang="en-IE" b="1" i="1" dirty="0" smtClean="0">
                                <a:latin typeface="Cambria Math" panose="02040503050406030204" pitchFamily="18" charset="0"/>
                              </a:rPr>
                              <m:t>𝑵</m:t>
                            </m:r>
                          </m:sub>
                        </m:sSub>
                      </m:oMath>
                    </m:oMathPara>
                  </a14:m>
                  <a:endParaRPr lang="en-IE" b="1" dirty="0"/>
                </a:p>
              </p:txBody>
            </p:sp>
          </mc:Choice>
          <mc:Fallback xmlns="">
            <p:sp>
              <p:nvSpPr>
                <p:cNvPr id="116" name="TextBox 115">
                  <a:extLst>
                    <a:ext uri="{FF2B5EF4-FFF2-40B4-BE49-F238E27FC236}">
                      <a16:creationId xmlns:a16="http://schemas.microsoft.com/office/drawing/2014/main" id="{876B5B03-DFD0-B4C0-692D-93D4E034D5B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16131" y="2704779"/>
                  <a:ext cx="429868" cy="283611"/>
                </a:xfrm>
                <a:prstGeom prst="rect">
                  <a:avLst/>
                </a:prstGeom>
                <a:blipFill>
                  <a:blip r:embed="rId6"/>
                  <a:stretch>
                    <a:fillRect b="-30435"/>
                  </a:stretch>
                </a:blipFill>
              </p:spPr>
              <p:txBody>
                <a:bodyPr/>
                <a:lstStyle/>
                <a:p>
                  <a:r>
                    <a:rPr lang="en-I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0ACB63B-1387-5CB9-1929-BFBF61BD41CF}"/>
              </a:ext>
            </a:extLst>
          </p:cNvPr>
          <p:cNvGrpSpPr/>
          <p:nvPr/>
        </p:nvGrpSpPr>
        <p:grpSpPr>
          <a:xfrm>
            <a:off x="1546635" y="3545814"/>
            <a:ext cx="8665673" cy="1241570"/>
            <a:chOff x="1546635" y="3545814"/>
            <a:chExt cx="8665673" cy="1241570"/>
          </a:xfrm>
        </p:grpSpPr>
        <p:pic>
          <p:nvPicPr>
            <p:cNvPr id="8" name="Picture 7" descr="A picture containing furniture, chair, design&#10;&#10;Description automatically generated">
              <a:extLst>
                <a:ext uri="{FF2B5EF4-FFF2-40B4-BE49-F238E27FC236}">
                  <a16:creationId xmlns:a16="http://schemas.microsoft.com/office/drawing/2014/main" id="{FF50BD1F-6E2D-7025-D81A-1844CD685DB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6635" y="3545815"/>
              <a:ext cx="974974" cy="899436"/>
            </a:xfrm>
            <a:prstGeom prst="rect">
              <a:avLst/>
            </a:prstGeom>
          </p:spPr>
        </p:pic>
        <p:pic>
          <p:nvPicPr>
            <p:cNvPr id="10" name="Picture 9" descr="A red chair with legs&#10;&#10;Description automatically generated with medium confidence">
              <a:extLst>
                <a:ext uri="{FF2B5EF4-FFF2-40B4-BE49-F238E27FC236}">
                  <a16:creationId xmlns:a16="http://schemas.microsoft.com/office/drawing/2014/main" id="{3816017F-4872-E5B8-C328-96E5B0A1FDB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7441" y="3545814"/>
              <a:ext cx="974974" cy="899436"/>
            </a:xfrm>
            <a:prstGeom prst="rect">
              <a:avLst/>
            </a:prstGeom>
          </p:spPr>
        </p:pic>
        <p:pic>
          <p:nvPicPr>
            <p:cNvPr id="12" name="Picture 11" descr="A blue chair with orange legs&#10;&#10;Description automatically generated with medium confidence">
              <a:extLst>
                <a:ext uri="{FF2B5EF4-FFF2-40B4-BE49-F238E27FC236}">
                  <a16:creationId xmlns:a16="http://schemas.microsoft.com/office/drawing/2014/main" id="{D9514584-CA78-9BEF-4344-C3F0C672AEA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8248" y="3545814"/>
              <a:ext cx="974975" cy="899437"/>
            </a:xfrm>
            <a:prstGeom prst="rect">
              <a:avLst/>
            </a:prstGeom>
          </p:spPr>
        </p:pic>
        <p:pic>
          <p:nvPicPr>
            <p:cNvPr id="14" name="Picture 13" descr="A green chair with legs&#10;&#10;Description automatically generated with medium confidence">
              <a:extLst>
                <a:ext uri="{FF2B5EF4-FFF2-40B4-BE49-F238E27FC236}">
                  <a16:creationId xmlns:a16="http://schemas.microsoft.com/office/drawing/2014/main" id="{D25BE9C6-EEE1-06CB-F610-ADDF6C2C28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37332" y="3545814"/>
              <a:ext cx="974976" cy="899438"/>
            </a:xfrm>
            <a:prstGeom prst="rect">
              <a:avLst/>
            </a:prstGeom>
          </p:spPr>
        </p:pic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CA201AA7-95DA-BA22-D0A4-9A41B1EDED20}"/>
                </a:ext>
              </a:extLst>
            </p:cNvPr>
            <p:cNvSpPr txBox="1"/>
            <p:nvPr/>
          </p:nvSpPr>
          <p:spPr>
            <a:xfrm>
              <a:off x="6617581" y="3641018"/>
              <a:ext cx="1505392" cy="7090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sz="5400" dirty="0"/>
                <a:t>.   .   . </a:t>
              </a: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46A27FEF-A359-A141-3E8C-4CF62529642D}"/>
                </a:ext>
              </a:extLst>
            </p:cNvPr>
            <p:cNvSpPr txBox="1"/>
            <p:nvPr/>
          </p:nvSpPr>
          <p:spPr>
            <a:xfrm>
              <a:off x="1870006" y="4377436"/>
              <a:ext cx="31856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sz="2000" b="1" dirty="0"/>
                <a:t>1</a:t>
              </a: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EF259AD4-0299-37C5-7AF5-2B70473BBEAE}"/>
                </a:ext>
              </a:extLst>
            </p:cNvPr>
            <p:cNvSpPr txBox="1"/>
            <p:nvPr/>
          </p:nvSpPr>
          <p:spPr>
            <a:xfrm>
              <a:off x="3402883" y="4377434"/>
              <a:ext cx="31856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sz="2000" b="1" dirty="0"/>
                <a:t>2</a:t>
              </a: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CB727D2B-5FA1-464E-AA9C-37B38AB298BB}"/>
                </a:ext>
              </a:extLst>
            </p:cNvPr>
            <p:cNvSpPr txBox="1"/>
            <p:nvPr/>
          </p:nvSpPr>
          <p:spPr>
            <a:xfrm>
              <a:off x="4924173" y="4387274"/>
              <a:ext cx="31856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sz="2000" b="1" dirty="0"/>
                <a:t>3</a:t>
              </a: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49C2F52E-3060-AF65-69CD-8D597456D763}"/>
                </a:ext>
              </a:extLst>
            </p:cNvPr>
            <p:cNvSpPr txBox="1"/>
            <p:nvPr/>
          </p:nvSpPr>
          <p:spPr>
            <a:xfrm>
              <a:off x="9718970" y="4377434"/>
              <a:ext cx="3575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sz="2000" b="1" dirty="0"/>
                <a:t>N</a:t>
              </a:r>
            </a:p>
          </p:txBody>
        </p:sp>
      </p:grpSp>
      <p:sp>
        <p:nvSpPr>
          <p:cNvPr id="123" name="TextBox 122">
            <a:extLst>
              <a:ext uri="{FF2B5EF4-FFF2-40B4-BE49-F238E27FC236}">
                <a16:creationId xmlns:a16="http://schemas.microsoft.com/office/drawing/2014/main" id="{DC0F9A9D-B2B1-935C-2471-9FB83F94A673}"/>
              </a:ext>
            </a:extLst>
          </p:cNvPr>
          <p:cNvSpPr txBox="1"/>
          <p:nvPr/>
        </p:nvSpPr>
        <p:spPr>
          <a:xfrm>
            <a:off x="125239" y="5498890"/>
            <a:ext cx="51175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How many different configurations we will have ?      </a:t>
            </a:r>
            <a:endParaRPr lang="en-IE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83DD06-927A-B372-F6DE-6CF50C262A28}"/>
              </a:ext>
            </a:extLst>
          </p:cNvPr>
          <p:cNvSpPr txBox="1"/>
          <p:nvPr/>
        </p:nvSpPr>
        <p:spPr>
          <a:xfrm>
            <a:off x="-15068" y="1702324"/>
            <a:ext cx="16623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Free persons</a:t>
            </a:r>
          </a:p>
          <a:p>
            <a:pPr algn="ctr"/>
            <a:r>
              <a:rPr lang="en-US" sz="1400" b="1" dirty="0"/>
              <a:t>With colored gloves</a:t>
            </a:r>
            <a:endParaRPr lang="en-IE" sz="14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EDF8F7-9258-D02F-0A64-9782AC831292}"/>
              </a:ext>
            </a:extLst>
          </p:cNvPr>
          <p:cNvSpPr txBox="1"/>
          <p:nvPr/>
        </p:nvSpPr>
        <p:spPr>
          <a:xfrm>
            <a:off x="5631656" y="5452723"/>
            <a:ext cx="41849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2400" b="1" dirty="0">
                <a:solidFill>
                  <a:srgbClr val="FF0000"/>
                </a:solidFill>
              </a:rPr>
              <a:t>(Exponential in the # of chairs)</a:t>
            </a:r>
            <a:endParaRPr lang="en-IE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122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/>
      <p:bldP spid="6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6C2205-CC74-1793-B96A-B9ED42149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6061E-58D5-4E68-B2E6-5F1E71279389}" type="slidenum">
              <a:rPr lang="en-IE" smtClean="0"/>
              <a:t>4</a:t>
            </a:fld>
            <a:endParaRPr lang="en-IE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71F77E86-855C-A685-F110-EECD50E59F34}"/>
              </a:ext>
            </a:extLst>
          </p:cNvPr>
          <p:cNvGrpSpPr/>
          <p:nvPr/>
        </p:nvGrpSpPr>
        <p:grpSpPr>
          <a:xfrm>
            <a:off x="3533775" y="621552"/>
            <a:ext cx="4492263" cy="1807323"/>
            <a:chOff x="127000" y="328859"/>
            <a:chExt cx="4492263" cy="1807323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B5E37ECB-B004-E758-C1D6-633617F61F86}"/>
                </a:ext>
              </a:extLst>
            </p:cNvPr>
            <p:cNvSpPr/>
            <p:nvPr/>
          </p:nvSpPr>
          <p:spPr>
            <a:xfrm rot="4462657" flipV="1">
              <a:off x="2313723" y="395548"/>
              <a:ext cx="45719" cy="433037"/>
            </a:xfrm>
            <a:prstGeom prst="rect">
              <a:avLst/>
            </a:prstGeom>
            <a:solidFill>
              <a:srgbClr val="DF11B8"/>
            </a:solidFill>
            <a:ln>
              <a:solidFill>
                <a:srgbClr val="DF11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6D715F33-1D31-0E19-FF00-256E1F784544}"/>
                </a:ext>
              </a:extLst>
            </p:cNvPr>
            <p:cNvSpPr/>
            <p:nvPr/>
          </p:nvSpPr>
          <p:spPr>
            <a:xfrm rot="17137343">
              <a:off x="1828224" y="403785"/>
              <a:ext cx="47238" cy="423949"/>
            </a:xfrm>
            <a:prstGeom prst="rect">
              <a:avLst/>
            </a:prstGeom>
            <a:solidFill>
              <a:srgbClr val="DF11B8"/>
            </a:solidFill>
            <a:ln>
              <a:solidFill>
                <a:srgbClr val="DF11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pic>
          <p:nvPicPr>
            <p:cNvPr id="5" name="Picture 4" descr="A picture containing furniture, chair, design&#10;&#10;Description automatically generated">
              <a:extLst>
                <a:ext uri="{FF2B5EF4-FFF2-40B4-BE49-F238E27FC236}">
                  <a16:creationId xmlns:a16="http://schemas.microsoft.com/office/drawing/2014/main" id="{36945013-0D82-B2C7-E5B3-C275F716E0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000" y="956731"/>
              <a:ext cx="974974" cy="899436"/>
            </a:xfrm>
            <a:prstGeom prst="rect">
              <a:avLst/>
            </a:prstGeom>
          </p:spPr>
        </p:pic>
        <p:pic>
          <p:nvPicPr>
            <p:cNvPr id="6" name="Picture 5" descr="A red chair with legs&#10;&#10;Description automatically generated with medium confidence">
              <a:extLst>
                <a:ext uri="{FF2B5EF4-FFF2-40B4-BE49-F238E27FC236}">
                  <a16:creationId xmlns:a16="http://schemas.microsoft.com/office/drawing/2014/main" id="{32065F04-356A-05EE-4196-154416EC1C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2170" y="956729"/>
              <a:ext cx="974974" cy="899436"/>
            </a:xfrm>
            <a:prstGeom prst="rect">
              <a:avLst/>
            </a:prstGeom>
          </p:spPr>
        </p:pic>
        <p:pic>
          <p:nvPicPr>
            <p:cNvPr id="7" name="Picture 6" descr="A blue chair with orange legs&#10;&#10;Description automatically generated with medium confidence">
              <a:extLst>
                <a:ext uri="{FF2B5EF4-FFF2-40B4-BE49-F238E27FC236}">
                  <a16:creationId xmlns:a16="http://schemas.microsoft.com/office/drawing/2014/main" id="{C15C7927-2A99-DB20-9EE5-68A30508215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6614" y="951216"/>
              <a:ext cx="974975" cy="899437"/>
            </a:xfrm>
            <a:prstGeom prst="rect">
              <a:avLst/>
            </a:prstGeom>
          </p:spPr>
        </p:pic>
        <p:pic>
          <p:nvPicPr>
            <p:cNvPr id="8" name="Picture 7" descr="A green chair with legs&#10;&#10;Description automatically generated with medium confidence">
              <a:extLst>
                <a:ext uri="{FF2B5EF4-FFF2-40B4-BE49-F238E27FC236}">
                  <a16:creationId xmlns:a16="http://schemas.microsoft.com/office/drawing/2014/main" id="{5DF29A69-955B-3CD4-3BFE-804983F126E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4287" y="951216"/>
              <a:ext cx="974976" cy="899438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47DB7C3-68D4-66C5-A949-3A1FD9FD8848}"/>
                </a:ext>
              </a:extLst>
            </p:cNvPr>
            <p:cNvSpPr/>
            <p:nvPr/>
          </p:nvSpPr>
          <p:spPr>
            <a:xfrm rot="8045694">
              <a:off x="860995" y="526843"/>
              <a:ext cx="20438" cy="152441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8A7B4184-4D66-1B9E-CE6E-0C9FDCFB4069}"/>
                </a:ext>
              </a:extLst>
            </p:cNvPr>
            <p:cNvSpPr/>
            <p:nvPr/>
          </p:nvSpPr>
          <p:spPr>
            <a:xfrm>
              <a:off x="735169" y="329784"/>
              <a:ext cx="141177" cy="14319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45D96B6-9F0B-14D4-9B35-D5E077ED6A2D}"/>
                </a:ext>
              </a:extLst>
            </p:cNvPr>
            <p:cNvSpPr/>
            <p:nvPr/>
          </p:nvSpPr>
          <p:spPr>
            <a:xfrm>
              <a:off x="789149" y="472977"/>
              <a:ext cx="33218" cy="33937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3C5F116-22FE-C9C8-72E0-648307FBEF6A}"/>
                </a:ext>
              </a:extLst>
            </p:cNvPr>
            <p:cNvSpPr/>
            <p:nvPr/>
          </p:nvSpPr>
          <p:spPr>
            <a:xfrm rot="2645694">
              <a:off x="731292" y="531393"/>
              <a:ext cx="21318" cy="14614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FD555C5-976C-DFAE-991A-E9C9F108FC28}"/>
                </a:ext>
              </a:extLst>
            </p:cNvPr>
            <p:cNvSpPr/>
            <p:nvPr/>
          </p:nvSpPr>
          <p:spPr>
            <a:xfrm rot="2645694">
              <a:off x="733183" y="783185"/>
              <a:ext cx="21318" cy="14614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3CCCED9-3715-B5CE-C006-D671D885FA4C}"/>
                </a:ext>
              </a:extLst>
            </p:cNvPr>
            <p:cNvSpPr/>
            <p:nvPr/>
          </p:nvSpPr>
          <p:spPr>
            <a:xfrm rot="8045694">
              <a:off x="862886" y="778635"/>
              <a:ext cx="20438" cy="152441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641E8F6-F721-795A-D534-5F1EB0418605}"/>
                </a:ext>
              </a:extLst>
            </p:cNvPr>
            <p:cNvSpPr/>
            <p:nvPr/>
          </p:nvSpPr>
          <p:spPr>
            <a:xfrm rot="2645694">
              <a:off x="1570878" y="531393"/>
              <a:ext cx="21318" cy="146149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BC363E9-90C8-03C0-3D64-A611F5D0838A}"/>
                </a:ext>
              </a:extLst>
            </p:cNvPr>
            <p:cNvSpPr/>
            <p:nvPr/>
          </p:nvSpPr>
          <p:spPr>
            <a:xfrm>
              <a:off x="1574755" y="329784"/>
              <a:ext cx="141177" cy="14319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23F672A-00EE-41B0-A869-821B7A61AD51}"/>
                </a:ext>
              </a:extLst>
            </p:cNvPr>
            <p:cNvSpPr/>
            <p:nvPr/>
          </p:nvSpPr>
          <p:spPr>
            <a:xfrm>
              <a:off x="1628735" y="472977"/>
              <a:ext cx="33218" cy="339372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8154643-5535-A8DA-FB99-776EA9BEC6FC}"/>
                </a:ext>
              </a:extLst>
            </p:cNvPr>
            <p:cNvSpPr/>
            <p:nvPr/>
          </p:nvSpPr>
          <p:spPr>
            <a:xfrm rot="2645694">
              <a:off x="1572769" y="783185"/>
              <a:ext cx="21318" cy="14614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135F687-249B-FAD0-7EBC-32D8F08F031B}"/>
                </a:ext>
              </a:extLst>
            </p:cNvPr>
            <p:cNvSpPr/>
            <p:nvPr/>
          </p:nvSpPr>
          <p:spPr>
            <a:xfrm rot="8045694">
              <a:off x="1702473" y="778635"/>
              <a:ext cx="20438" cy="15244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EB951A9-4F3F-36CE-0C7B-4DF765645983}"/>
                </a:ext>
              </a:extLst>
            </p:cNvPr>
            <p:cNvSpPr/>
            <p:nvPr/>
          </p:nvSpPr>
          <p:spPr>
            <a:xfrm rot="8045694">
              <a:off x="2594146" y="525918"/>
              <a:ext cx="20438" cy="152441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88557986-B6C1-5F76-ED38-8E4597BF22FC}"/>
                </a:ext>
              </a:extLst>
            </p:cNvPr>
            <p:cNvSpPr/>
            <p:nvPr/>
          </p:nvSpPr>
          <p:spPr>
            <a:xfrm>
              <a:off x="2468320" y="328859"/>
              <a:ext cx="141177" cy="143193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A726CE3-380B-2E24-8F9B-8A38DFE73AD4}"/>
                </a:ext>
              </a:extLst>
            </p:cNvPr>
            <p:cNvSpPr/>
            <p:nvPr/>
          </p:nvSpPr>
          <p:spPr>
            <a:xfrm>
              <a:off x="2522300" y="472052"/>
              <a:ext cx="33218" cy="339372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299F4E7-693A-BAD2-0A37-22492C95BD26}"/>
                </a:ext>
              </a:extLst>
            </p:cNvPr>
            <p:cNvSpPr/>
            <p:nvPr/>
          </p:nvSpPr>
          <p:spPr>
            <a:xfrm rot="2645694">
              <a:off x="2466334" y="782260"/>
              <a:ext cx="21318" cy="146149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2D3C9CC-6FBA-7192-3EB3-18FD68B4D255}"/>
                </a:ext>
              </a:extLst>
            </p:cNvPr>
            <p:cNvSpPr/>
            <p:nvPr/>
          </p:nvSpPr>
          <p:spPr>
            <a:xfrm rot="8045694">
              <a:off x="2596037" y="777710"/>
              <a:ext cx="20438" cy="152441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8B5DE58-7628-4B07-EF66-C825A3A97F0C}"/>
                </a:ext>
              </a:extLst>
            </p:cNvPr>
            <p:cNvSpPr/>
            <p:nvPr/>
          </p:nvSpPr>
          <p:spPr>
            <a:xfrm rot="2645694">
              <a:off x="4223672" y="530468"/>
              <a:ext cx="21318" cy="146149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AF7A1E7A-0FC5-0ED4-0ABC-19E4D0ACA672}"/>
                </a:ext>
              </a:extLst>
            </p:cNvPr>
            <p:cNvSpPr/>
            <p:nvPr/>
          </p:nvSpPr>
          <p:spPr>
            <a:xfrm rot="8045694">
              <a:off x="4353376" y="525918"/>
              <a:ext cx="20438" cy="152441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BC37CACC-CA54-20E8-6DCA-769B4946ECE1}"/>
                </a:ext>
              </a:extLst>
            </p:cNvPr>
            <p:cNvSpPr/>
            <p:nvPr/>
          </p:nvSpPr>
          <p:spPr>
            <a:xfrm>
              <a:off x="4227550" y="328859"/>
              <a:ext cx="141177" cy="143193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F5CDE226-E648-C288-29C4-BD59A8DB6230}"/>
                </a:ext>
              </a:extLst>
            </p:cNvPr>
            <p:cNvSpPr/>
            <p:nvPr/>
          </p:nvSpPr>
          <p:spPr>
            <a:xfrm>
              <a:off x="4281530" y="472052"/>
              <a:ext cx="33218" cy="339372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FBCEDD7D-9CC3-40F7-48EB-BE0971183AB4}"/>
                </a:ext>
              </a:extLst>
            </p:cNvPr>
            <p:cNvSpPr/>
            <p:nvPr/>
          </p:nvSpPr>
          <p:spPr>
            <a:xfrm rot="2645694">
              <a:off x="4225564" y="782260"/>
              <a:ext cx="21318" cy="146149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69BF89E-F02E-7DC4-9EED-7973C4917A15}"/>
                </a:ext>
              </a:extLst>
            </p:cNvPr>
            <p:cNvSpPr/>
            <p:nvPr/>
          </p:nvSpPr>
          <p:spPr>
            <a:xfrm rot="8045694">
              <a:off x="4355267" y="777710"/>
              <a:ext cx="20438" cy="152441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B047D3F-32D6-D206-31E5-0845417B0C68}"/>
                </a:ext>
              </a:extLst>
            </p:cNvPr>
            <p:cNvSpPr txBox="1"/>
            <p:nvPr/>
          </p:nvSpPr>
          <p:spPr>
            <a:xfrm>
              <a:off x="445196" y="1726234"/>
              <a:ext cx="31856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sz="2000" b="1" dirty="0"/>
                <a:t>1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C06EECF-F130-D63C-55ED-5B38CD454AF6}"/>
                </a:ext>
              </a:extLst>
            </p:cNvPr>
            <p:cNvSpPr txBox="1"/>
            <p:nvPr/>
          </p:nvSpPr>
          <p:spPr>
            <a:xfrm>
              <a:off x="1353385" y="1726232"/>
              <a:ext cx="31856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sz="2000" b="1" dirty="0"/>
                <a:t>2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1DF41E5-A082-34D9-13BE-974D53089446}"/>
                </a:ext>
              </a:extLst>
            </p:cNvPr>
            <p:cNvSpPr txBox="1"/>
            <p:nvPr/>
          </p:nvSpPr>
          <p:spPr>
            <a:xfrm>
              <a:off x="2177564" y="1736072"/>
              <a:ext cx="31856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sz="2000" b="1" dirty="0"/>
                <a:t>3</a:t>
              </a:r>
            </a:p>
          </p:txBody>
        </p:sp>
        <p:pic>
          <p:nvPicPr>
            <p:cNvPr id="44" name="Picture 43" descr="A cartoon of a chair&#10;&#10;Description automatically generated with medium confidence">
              <a:extLst>
                <a:ext uri="{FF2B5EF4-FFF2-40B4-BE49-F238E27FC236}">
                  <a16:creationId xmlns:a16="http://schemas.microsoft.com/office/drawing/2014/main" id="{6AE71047-D580-CBD4-6DA2-C2EBD8B39B8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8656" y="951216"/>
              <a:ext cx="916350" cy="916350"/>
            </a:xfrm>
            <a:prstGeom prst="rect">
              <a:avLst/>
            </a:prstGeom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6BF31C5-0F67-D5EB-42EF-2632CED2F10C}"/>
                </a:ext>
              </a:extLst>
            </p:cNvPr>
            <p:cNvSpPr txBox="1"/>
            <p:nvPr/>
          </p:nvSpPr>
          <p:spPr>
            <a:xfrm>
              <a:off x="3091428" y="1726232"/>
              <a:ext cx="31856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sz="2000" b="1" dirty="0"/>
                <a:t>4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DE3C3563-280D-834C-4AB9-C79A5E69BB0C}"/>
                </a:ext>
              </a:extLst>
            </p:cNvPr>
            <p:cNvSpPr txBox="1"/>
            <p:nvPr/>
          </p:nvSpPr>
          <p:spPr>
            <a:xfrm>
              <a:off x="3934814" y="1726232"/>
              <a:ext cx="31856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sz="2000" b="1" dirty="0"/>
                <a:t>5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26D13194-0506-DCA1-9EC8-B6A0F823BFBD}"/>
                  </a:ext>
                </a:extLst>
              </p:cNvPr>
              <p:cNvSpPr txBox="1"/>
              <p:nvPr/>
            </p:nvSpPr>
            <p:spPr>
              <a:xfrm>
                <a:off x="476520" y="2661375"/>
                <a:ext cx="1083168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E"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ctrlPr>
                          <a:rPr lang="en-I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IE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IE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IE" b="0" i="0" smtClean="0">
                        <a:latin typeface="Cambria Math" panose="02040503050406030204" pitchFamily="18" charset="0"/>
                      </a:rPr>
                      <m:t>sit</m:t>
                    </m:r>
                    <m:d>
                      <m:dPr>
                        <m:ctrlPr>
                          <a:rPr lang="en-I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IE" b="0" i="0" smtClean="0">
                            <a:latin typeface="Cambria Math" panose="02040503050406030204" pitchFamily="18" charset="0"/>
                          </a:rPr>
                          <m:t>Ahmed</m:t>
                        </m:r>
                      </m:e>
                    </m:d>
                    <m:r>
                      <a:rPr lang="en-IE" b="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IE" i="0">
                        <a:latin typeface="Cambria Math" panose="02040503050406030204" pitchFamily="18" charset="0"/>
                      </a:rPr>
                      <m:t>sit</m:t>
                    </m:r>
                    <m:d>
                      <m:dPr>
                        <m:ctrlPr>
                          <a:rPr lang="en-I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IE" b="0" i="0" smtClean="0">
                            <a:latin typeface="Cambria Math" panose="02040503050406030204" pitchFamily="18" charset="0"/>
                          </a:rPr>
                          <m:t>Cai</m:t>
                        </m:r>
                      </m:e>
                    </m:d>
                    <m:r>
                      <a:rPr lang="en-IE" b="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IE" i="0">
                        <a:latin typeface="Cambria Math" panose="02040503050406030204" pitchFamily="18" charset="0"/>
                      </a:rPr>
                      <m:t>sit</m:t>
                    </m:r>
                    <m:d>
                      <m:dPr>
                        <m:ctrlPr>
                          <a:rPr lang="en-I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IE" b="0" i="0" smtClean="0">
                            <a:latin typeface="Cambria Math" panose="02040503050406030204" pitchFamily="18" charset="0"/>
                          </a:rPr>
                          <m:t>Ismail</m:t>
                        </m:r>
                      </m:e>
                    </m:d>
                    <m:r>
                      <a:rPr lang="en-IE" b="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IE" i="0">
                        <a:latin typeface="Cambria Math" panose="02040503050406030204" pitchFamily="18" charset="0"/>
                      </a:rPr>
                      <m:t>sit</m:t>
                    </m:r>
                    <m:d>
                      <m:dPr>
                        <m:ctrlPr>
                          <a:rPr lang="en-I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IE" b="0" i="0" smtClean="0">
                            <a:latin typeface="Cambria Math" panose="02040503050406030204" pitchFamily="18" charset="0"/>
                          </a:rPr>
                          <m:t>Damien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r>
                      <a:rPr lang="en-IE">
                        <a:latin typeface="Cambria Math" panose="02040503050406030204" pitchFamily="18" charset="0"/>
                      </a:rPr>
                      <m:t>4 ∗</m:t>
                    </m:r>
                    <m:r>
                      <m:rPr>
                        <m:sty m:val="p"/>
                      </m:rPr>
                      <a:rPr lang="en-IE">
                        <a:latin typeface="Cambria Math" panose="02040503050406030204" pitchFamily="18" charset="0"/>
                      </a:rPr>
                      <m:t>sit</m:t>
                    </m:r>
                    <m:r>
                      <a:rPr lang="en-IE">
                        <a:latin typeface="Cambria Math" panose="02040503050406030204" pitchFamily="18" charset="0"/>
                      </a:rPr>
                      <m:t>_</m:t>
                    </m:r>
                    <m:r>
                      <m:rPr>
                        <m:sty m:val="p"/>
                      </m:rPr>
                      <a:rPr lang="en-IE">
                        <a:latin typeface="Cambria Math" panose="02040503050406030204" pitchFamily="18" charset="0"/>
                      </a:rPr>
                      <m:t>convincing</m:t>
                    </m:r>
                    <m:r>
                      <a:rPr lang="en-IE">
                        <a:latin typeface="Cambria Math" panose="02040503050406030204" pitchFamily="18" charset="0"/>
                      </a:rPr>
                      <m:t>_</m:t>
                    </m:r>
                    <m:r>
                      <m:rPr>
                        <m:sty m:val="p"/>
                      </m:rPr>
                      <a:rPr lang="en-IE">
                        <a:latin typeface="Cambria Math" panose="02040503050406030204" pitchFamily="18" charset="0"/>
                      </a:rPr>
                      <m:t>cost</m:t>
                    </m:r>
                    <m:r>
                      <a:rPr lang="en-IE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IE">
                        <a:latin typeface="Cambria Math" panose="02040503050406030204" pitchFamily="18" charset="0"/>
                      </a:rPr>
                      <m:t>handshake</m:t>
                    </m:r>
                    <m:d>
                      <m:dPr>
                        <m:ctrlPr>
                          <a:rPr lang="en-I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IE" b="0" i="0" smtClean="0">
                            <a:latin typeface="Cambria Math" panose="02040503050406030204" pitchFamily="18" charset="0"/>
                          </a:rPr>
                          <m:t>Cai</m:t>
                        </m:r>
                        <m:r>
                          <a:rPr lang="en-IE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IE" b="0" i="0" smtClean="0">
                            <a:latin typeface="Cambria Math" panose="02040503050406030204" pitchFamily="18" charset="0"/>
                          </a:rPr>
                          <m:t>Ismail</m:t>
                        </m:r>
                      </m:e>
                    </m:d>
                  </m:oMath>
                </a14:m>
                <a:r>
                  <a:rPr lang="en-IE" b="0" dirty="0"/>
                  <a:t>.</a:t>
                </a: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26D13194-0506-DCA1-9EC8-B6A0F823BF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520" y="2661375"/>
                <a:ext cx="10831683" cy="276999"/>
              </a:xfrm>
              <a:prstGeom prst="rect">
                <a:avLst/>
              </a:prstGeom>
              <a:blipFill>
                <a:blip r:embed="rId7"/>
                <a:stretch>
                  <a:fillRect l="-732" t="-28889" r="-450" b="-51111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Box 56">
            <a:extLst>
              <a:ext uri="{FF2B5EF4-FFF2-40B4-BE49-F238E27FC236}">
                <a16:creationId xmlns:a16="http://schemas.microsoft.com/office/drawing/2014/main" id="{360DF080-3B76-2656-8049-1BD5C4514F8B}"/>
              </a:ext>
            </a:extLst>
          </p:cNvPr>
          <p:cNvSpPr txBox="1"/>
          <p:nvPr/>
        </p:nvSpPr>
        <p:spPr>
          <a:xfrm>
            <a:off x="3873916" y="306897"/>
            <a:ext cx="7104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400" dirty="0"/>
              <a:t>Ahmed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9FA90B4-A4AD-9134-D990-2C4BB5541FC8}"/>
              </a:ext>
            </a:extLst>
          </p:cNvPr>
          <p:cNvSpPr txBox="1"/>
          <p:nvPr/>
        </p:nvSpPr>
        <p:spPr>
          <a:xfrm>
            <a:off x="4830967" y="306897"/>
            <a:ext cx="4090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400" dirty="0"/>
              <a:t>Cai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AD18AC7-3028-2E20-140C-0A496DFA581E}"/>
              </a:ext>
            </a:extLst>
          </p:cNvPr>
          <p:cNvSpPr txBox="1"/>
          <p:nvPr/>
        </p:nvSpPr>
        <p:spPr>
          <a:xfrm>
            <a:off x="5651700" y="306897"/>
            <a:ext cx="6126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400" dirty="0"/>
              <a:t>Ismail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EB736A0-E961-6436-9138-2F374CF03CE3}"/>
              </a:ext>
            </a:extLst>
          </p:cNvPr>
          <p:cNvSpPr txBox="1"/>
          <p:nvPr/>
        </p:nvSpPr>
        <p:spPr>
          <a:xfrm>
            <a:off x="7333255" y="306897"/>
            <a:ext cx="7505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400" dirty="0"/>
              <a:t>Damien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9C68975A-9E6A-11D0-ABAD-86EF64024DED}"/>
                  </a:ext>
                </a:extLst>
              </p:cNvPr>
              <p:cNvSpPr txBox="1"/>
              <p:nvPr/>
            </p:nvSpPr>
            <p:spPr>
              <a:xfrm>
                <a:off x="385989" y="4211135"/>
                <a:ext cx="11372850" cy="10464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IE" dirty="0"/>
                  <a:t>We further assume the following:</a:t>
                </a:r>
              </a:p>
              <a:p>
                <a:endParaRPr lang="en-IE" sz="800" b="0" dirty="0">
                  <a:ea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I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r>
                      <m:rPr>
                        <m:sty m:val="p"/>
                      </m:rPr>
                      <a:rPr lang="en-IE">
                        <a:latin typeface="Cambria Math" panose="02040503050406030204" pitchFamily="18" charset="0"/>
                      </a:rPr>
                      <m:t>sit</m:t>
                    </m:r>
                    <m:r>
                      <a:rPr lang="en-IE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E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E" b="0" i="1" smtClean="0">
                        <a:latin typeface="Cambria Math" panose="02040503050406030204" pitchFamily="18" charset="0"/>
                      </a:rPr>
                      <m:t>)|&gt;|</m:t>
                    </m:r>
                    <m:r>
                      <m:rPr>
                        <m:sty m:val="p"/>
                      </m:rPr>
                      <a:rPr lang="en-IE">
                        <a:latin typeface="Cambria Math" panose="02040503050406030204" pitchFamily="18" charset="0"/>
                      </a:rPr>
                      <m:t>sit</m:t>
                    </m:r>
                    <m:r>
                      <a:rPr lang="en-IE">
                        <a:latin typeface="Cambria Math" panose="02040503050406030204" pitchFamily="18" charset="0"/>
                      </a:rPr>
                      <m:t>_</m:t>
                    </m:r>
                    <m:r>
                      <m:rPr>
                        <m:sty m:val="p"/>
                      </m:rPr>
                      <a:rPr lang="en-IE">
                        <a:latin typeface="Cambria Math" panose="02040503050406030204" pitchFamily="18" charset="0"/>
                      </a:rPr>
                      <m:t>convincing</m:t>
                    </m:r>
                    <m:r>
                      <a:rPr lang="en-IE">
                        <a:latin typeface="Cambria Math" panose="02040503050406030204" pitchFamily="18" charset="0"/>
                      </a:rPr>
                      <m:t>_</m:t>
                    </m:r>
                    <m:r>
                      <m:rPr>
                        <m:sty m:val="p"/>
                      </m:rPr>
                      <a:rPr lang="en-IE">
                        <a:latin typeface="Cambria Math" panose="02040503050406030204" pitchFamily="18" charset="0"/>
                      </a:rPr>
                      <m:t>cost</m:t>
                    </m:r>
                    <m:r>
                      <a:rPr lang="en-I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. (</a:t>
                </a:r>
                <a:r>
                  <a:rPr lang="en-US" dirty="0">
                    <a:solidFill>
                      <a:srgbClr val="FF0000"/>
                    </a:solidFill>
                  </a:rPr>
                  <a:t>you always gain by convincing a person to sit</a:t>
                </a:r>
                <a:r>
                  <a:rPr lang="en-US" dirty="0"/>
                  <a:t>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9C68975A-9E6A-11D0-ABAD-86EF64024D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989" y="4211135"/>
                <a:ext cx="11372850" cy="1046440"/>
              </a:xfrm>
              <a:prstGeom prst="rect">
                <a:avLst/>
              </a:prstGeom>
              <a:blipFill>
                <a:blip r:embed="rId8"/>
                <a:stretch>
                  <a:fillRect l="-429" t="-3509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13F2EA08-3A2D-FD24-FE1C-41DD693537DD}"/>
                  </a:ext>
                </a:extLst>
              </p:cNvPr>
              <p:cNvSpPr txBox="1"/>
              <p:nvPr/>
            </p:nvSpPr>
            <p:spPr>
              <a:xfrm>
                <a:off x="2695986" y="1021563"/>
                <a:ext cx="535780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IE" sz="3200" b="0" i="0" smtClean="0">
                          <a:latin typeface="Cambria Math" panose="02040503050406030204" pitchFamily="18" charset="0"/>
                        </a:rPr>
                        <m:t>X</m:t>
                      </m:r>
                    </m:oMath>
                  </m:oMathPara>
                </a14:m>
                <a:endParaRPr lang="en-IE" sz="3200" dirty="0"/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13F2EA08-3A2D-FD24-FE1C-41DD693537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5986" y="1021563"/>
                <a:ext cx="535780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BD1BD515-5005-E8BD-1592-FD7E3A8B8A72}"/>
              </a:ext>
            </a:extLst>
          </p:cNvPr>
          <p:cNvSpPr txBox="1"/>
          <p:nvPr/>
        </p:nvSpPr>
        <p:spPr>
          <a:xfrm>
            <a:off x="1738267" y="2756789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+</a:t>
            </a:r>
            <a:endParaRPr lang="en-IE" sz="2800" b="1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477743-7719-8876-3708-2BE7F902B2C7}"/>
              </a:ext>
            </a:extLst>
          </p:cNvPr>
          <p:cNvSpPr txBox="1"/>
          <p:nvPr/>
        </p:nvSpPr>
        <p:spPr>
          <a:xfrm>
            <a:off x="2910956" y="2763838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+</a:t>
            </a:r>
            <a:endParaRPr lang="en-IE" sz="2800" b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C57ABDC-D639-8C1F-76A6-2D5F66C214B2}"/>
              </a:ext>
            </a:extLst>
          </p:cNvPr>
          <p:cNvSpPr txBox="1"/>
          <p:nvPr/>
        </p:nvSpPr>
        <p:spPr>
          <a:xfrm>
            <a:off x="4102395" y="2763838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+</a:t>
            </a:r>
            <a:endParaRPr lang="en-IE" sz="2800" b="1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7216CE7-3547-7D64-98D8-7D50BB1E9C2A}"/>
              </a:ext>
            </a:extLst>
          </p:cNvPr>
          <p:cNvSpPr txBox="1"/>
          <p:nvPr/>
        </p:nvSpPr>
        <p:spPr>
          <a:xfrm>
            <a:off x="5427288" y="2770174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+</a:t>
            </a:r>
            <a:endParaRPr lang="en-IE" sz="2800" b="1" dirty="0">
              <a:solidFill>
                <a:srgbClr val="FF0000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79C7B12-9B5B-8091-A68B-D7FAEB4653A7}"/>
              </a:ext>
            </a:extLst>
          </p:cNvPr>
          <p:cNvSpPr txBox="1"/>
          <p:nvPr/>
        </p:nvSpPr>
        <p:spPr>
          <a:xfrm>
            <a:off x="9874137" y="279359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+</a:t>
            </a:r>
            <a:endParaRPr lang="en-IE" sz="2800" b="1" dirty="0">
              <a:solidFill>
                <a:srgbClr val="FF000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D80CF36-CD8A-E794-A941-9A908FA204AC}"/>
              </a:ext>
            </a:extLst>
          </p:cNvPr>
          <p:cNvSpPr txBox="1"/>
          <p:nvPr/>
        </p:nvSpPr>
        <p:spPr>
          <a:xfrm>
            <a:off x="7492164" y="2740546"/>
            <a:ext cx="2133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-</a:t>
            </a:r>
            <a:endParaRPr lang="en-IE" sz="28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2869EA49-D1BF-F0F8-A6F0-60386DBBF68A}"/>
                  </a:ext>
                </a:extLst>
              </p:cNvPr>
              <p:cNvSpPr txBox="1"/>
              <p:nvPr/>
            </p:nvSpPr>
            <p:spPr>
              <a:xfrm>
                <a:off x="385989" y="3323118"/>
                <a:ext cx="8640026" cy="4361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IE" sz="2000" dirty="0"/>
                  <a:t>E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IE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IE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I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I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sub>
                      <m:sup/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sit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p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  <m:r>
                          <m:rPr>
                            <m:sty m:val="p"/>
                          </m:rPr>
                          <a:rPr lang="en-IE" sz="2000">
                            <a:latin typeface="Cambria Math" panose="02040503050406030204" pitchFamily="18" charset="0"/>
                          </a:rPr>
                          <m:t>sit</m:t>
                        </m:r>
                        <m:r>
                          <a:rPr lang="en-IE" sz="2000"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m:rPr>
                            <m:sty m:val="p"/>
                          </m:rPr>
                          <a:rPr lang="en-IE" sz="2000">
                            <a:latin typeface="Cambria Math" panose="02040503050406030204" pitchFamily="18" charset="0"/>
                          </a:rPr>
                          <m:t>convincing</m:t>
                        </m:r>
                        <m:r>
                          <a:rPr lang="en-IE" sz="2000"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m:rPr>
                            <m:sty m:val="p"/>
                          </m:rPr>
                          <a:rPr lang="en-IE" sz="2000">
                            <a:latin typeface="Cambria Math" panose="02040503050406030204" pitchFamily="18" charset="0"/>
                          </a:rPr>
                          <m:t>cost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IE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en-IE" sz="20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IE" sz="20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  <m:r>
                              <a:rPr lang="en-IE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sub>
                          <m:sup/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handshake</m:t>
                            </m:r>
                            <m:d>
                              <m:d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+1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.</m:t>
                            </m:r>
                          </m:e>
                        </m:nary>
                      </m:e>
                    </m:nary>
                  </m:oMath>
                </a14:m>
                <a:endParaRPr lang="en-US" sz="2000" b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2869EA49-D1BF-F0F8-A6F0-60386DBBF6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989" y="3323118"/>
                <a:ext cx="8640026" cy="436145"/>
              </a:xfrm>
              <a:prstGeom prst="rect">
                <a:avLst/>
              </a:prstGeom>
              <a:blipFill>
                <a:blip r:embed="rId11"/>
                <a:stretch>
                  <a:fillRect l="-705" t="-111111" b="-159722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E3218F33-796E-D036-B148-2E2FAF6625C7}"/>
                  </a:ext>
                </a:extLst>
              </p:cNvPr>
              <p:cNvSpPr txBox="1"/>
              <p:nvPr/>
            </p:nvSpPr>
            <p:spPr>
              <a:xfrm>
                <a:off x="9314455" y="3356525"/>
                <a:ext cx="251843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configuration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I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/>
                  <a:t>of size </a:t>
                </a:r>
                <a14:m>
                  <m:oMath xmlns:m="http://schemas.openxmlformats.org/officeDocument/2006/math">
                    <m:r>
                      <a:rPr lang="en-I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IE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E3218F33-796E-D036-B148-2E2FAF6625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4455" y="3356525"/>
                <a:ext cx="2518430" cy="369332"/>
              </a:xfrm>
              <a:prstGeom prst="rect">
                <a:avLst/>
              </a:prstGeom>
              <a:blipFill>
                <a:blip r:embed="rId12"/>
                <a:stretch>
                  <a:fillRect l="-2179" t="-10000" b="-26667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7092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63" grpId="0"/>
      <p:bldP spid="2" grpId="0"/>
      <p:bldP spid="3" grpId="0"/>
      <p:bldP spid="16" grpId="0"/>
      <p:bldP spid="22" grpId="0"/>
      <p:bldP spid="33" grpId="0"/>
      <p:bldP spid="34" grpId="0"/>
      <p:bldP spid="35" grpId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6C2205-CC74-1793-B96A-B9ED42149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05909" y="6464300"/>
            <a:ext cx="2743200" cy="365125"/>
          </a:xfrm>
        </p:spPr>
        <p:txBody>
          <a:bodyPr/>
          <a:lstStyle/>
          <a:p>
            <a:fld id="{22C6061E-58D5-4E68-B2E6-5F1E71279389}" type="slidenum">
              <a:rPr lang="en-IE" smtClean="0"/>
              <a:t>5</a:t>
            </a:fld>
            <a:endParaRPr lang="en-IE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9AB4768-535B-A811-E309-5149FFC0D48A}"/>
              </a:ext>
            </a:extLst>
          </p:cNvPr>
          <p:cNvGrpSpPr/>
          <p:nvPr/>
        </p:nvGrpSpPr>
        <p:grpSpPr>
          <a:xfrm>
            <a:off x="-30902" y="1461367"/>
            <a:ext cx="2664114" cy="4096759"/>
            <a:chOff x="-30902" y="1461367"/>
            <a:chExt cx="2664114" cy="4096759"/>
          </a:xfrm>
        </p:grpSpPr>
        <p:grpSp>
          <p:nvGrpSpPr>
            <p:cNvPr id="304" name="Group 303">
              <a:extLst>
                <a:ext uri="{FF2B5EF4-FFF2-40B4-BE49-F238E27FC236}">
                  <a16:creationId xmlns:a16="http://schemas.microsoft.com/office/drawing/2014/main" id="{235D8E49-F1A6-E56D-D804-19B99BEB310D}"/>
                </a:ext>
              </a:extLst>
            </p:cNvPr>
            <p:cNvGrpSpPr/>
            <p:nvPr/>
          </p:nvGrpSpPr>
          <p:grpSpPr>
            <a:xfrm>
              <a:off x="66334" y="1461367"/>
              <a:ext cx="2420368" cy="2870144"/>
              <a:chOff x="66334" y="1461367"/>
              <a:chExt cx="2021594" cy="2667628"/>
            </a:xfrm>
          </p:grpSpPr>
          <p:pic>
            <p:nvPicPr>
              <p:cNvPr id="22" name="Picture 21" descr="A picture containing furniture, chair, design&#10;&#10;Description automatically generated">
                <a:extLst>
                  <a:ext uri="{FF2B5EF4-FFF2-40B4-BE49-F238E27FC236}">
                    <a16:creationId xmlns:a16="http://schemas.microsoft.com/office/drawing/2014/main" id="{ED1D89B7-CFFF-4BC5-0327-75E3F6C830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334" y="2959382"/>
                <a:ext cx="974974" cy="899436"/>
              </a:xfrm>
              <a:prstGeom prst="rect">
                <a:avLst/>
              </a:prstGeom>
            </p:spPr>
          </p:pic>
          <p:pic>
            <p:nvPicPr>
              <p:cNvPr id="33" name="Picture 32" descr="A red chair with legs&#10;&#10;Description automatically generated with medium confidence">
                <a:extLst>
                  <a:ext uri="{FF2B5EF4-FFF2-40B4-BE49-F238E27FC236}">
                    <a16:creationId xmlns:a16="http://schemas.microsoft.com/office/drawing/2014/main" id="{56ED524E-D691-0A77-E35E-F5FED5F918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12954" y="2959380"/>
                <a:ext cx="974974" cy="899436"/>
              </a:xfrm>
              <a:prstGeom prst="rect">
                <a:avLst/>
              </a:prstGeom>
            </p:spPr>
          </p:pic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CF1EF695-1760-7A59-D43D-E26343C0F4A5}"/>
                  </a:ext>
                </a:extLst>
              </p:cNvPr>
              <p:cNvSpPr txBox="1"/>
              <p:nvPr/>
            </p:nvSpPr>
            <p:spPr>
              <a:xfrm>
                <a:off x="384530" y="3728885"/>
                <a:ext cx="31856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E" sz="2000" b="1" dirty="0"/>
                  <a:t>1</a:t>
                </a:r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4DECD14B-69E8-91F8-DE84-2552DBBA09E3}"/>
                  </a:ext>
                </a:extLst>
              </p:cNvPr>
              <p:cNvSpPr txBox="1"/>
              <p:nvPr/>
            </p:nvSpPr>
            <p:spPr>
              <a:xfrm>
                <a:off x="1454644" y="3728883"/>
                <a:ext cx="31856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E" sz="2000" b="1" dirty="0"/>
                  <a:t>2</a:t>
                </a:r>
              </a:p>
            </p:txBody>
          </p:sp>
          <p:grpSp>
            <p:nvGrpSpPr>
              <p:cNvPr id="142" name="Group 141">
                <a:extLst>
                  <a:ext uri="{FF2B5EF4-FFF2-40B4-BE49-F238E27FC236}">
                    <a16:creationId xmlns:a16="http://schemas.microsoft.com/office/drawing/2014/main" id="{688D36EE-7487-4627-6D94-5E65833A2323}"/>
                  </a:ext>
                </a:extLst>
              </p:cNvPr>
              <p:cNvGrpSpPr/>
              <p:nvPr/>
            </p:nvGrpSpPr>
            <p:grpSpPr>
              <a:xfrm>
                <a:off x="632946" y="1461367"/>
                <a:ext cx="218034" cy="599550"/>
                <a:chOff x="566612" y="2123134"/>
                <a:chExt cx="218034" cy="599550"/>
              </a:xfrm>
            </p:grpSpPr>
            <p:sp>
              <p:nvSpPr>
                <p:cNvPr id="81" name="Oval 80">
                  <a:extLst>
                    <a:ext uri="{FF2B5EF4-FFF2-40B4-BE49-F238E27FC236}">
                      <a16:creationId xmlns:a16="http://schemas.microsoft.com/office/drawing/2014/main" id="{27CD61DE-F567-736D-AF7B-1D7E97C8AA2A}"/>
                    </a:ext>
                  </a:extLst>
                </p:cNvPr>
                <p:cNvSpPr/>
                <p:nvPr/>
              </p:nvSpPr>
              <p:spPr>
                <a:xfrm>
                  <a:off x="570490" y="2123134"/>
                  <a:ext cx="141177" cy="143193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E"/>
                </a:p>
              </p:txBody>
            </p:sp>
            <p:sp>
              <p:nvSpPr>
                <p:cNvPr id="82" name="Rectangle 81">
                  <a:extLst>
                    <a:ext uri="{FF2B5EF4-FFF2-40B4-BE49-F238E27FC236}">
                      <a16:creationId xmlns:a16="http://schemas.microsoft.com/office/drawing/2014/main" id="{E36FAE95-2CF7-B30C-F16E-A5177594D262}"/>
                    </a:ext>
                  </a:extLst>
                </p:cNvPr>
                <p:cNvSpPr/>
                <p:nvPr/>
              </p:nvSpPr>
              <p:spPr>
                <a:xfrm rot="8045694">
                  <a:off x="696316" y="2320194"/>
                  <a:ext cx="20438" cy="152441"/>
                </a:xfrm>
                <a:prstGeom prst="rect">
                  <a:avLst/>
                </a:prstGeom>
                <a:solidFill>
                  <a:srgbClr val="00B050"/>
                </a:solidFill>
                <a:ln w="38100">
                  <a:solidFill>
                    <a:srgbClr val="00B050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E"/>
                </a:p>
              </p:txBody>
            </p:sp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20A26295-2D4C-3868-F512-F5694B47234C}"/>
                    </a:ext>
                  </a:extLst>
                </p:cNvPr>
                <p:cNvSpPr/>
                <p:nvPr/>
              </p:nvSpPr>
              <p:spPr>
                <a:xfrm>
                  <a:off x="624469" y="2266327"/>
                  <a:ext cx="33218" cy="339372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E"/>
                </a:p>
              </p:txBody>
            </p:sp>
            <p:sp>
              <p:nvSpPr>
                <p:cNvPr id="84" name="Rectangle 83">
                  <a:extLst>
                    <a:ext uri="{FF2B5EF4-FFF2-40B4-BE49-F238E27FC236}">
                      <a16:creationId xmlns:a16="http://schemas.microsoft.com/office/drawing/2014/main" id="{191FDDDF-EEB2-894E-A9D8-A67B32600DDE}"/>
                    </a:ext>
                  </a:extLst>
                </p:cNvPr>
                <p:cNvSpPr/>
                <p:nvPr/>
              </p:nvSpPr>
              <p:spPr>
                <a:xfrm rot="2645694">
                  <a:off x="566612" y="2324744"/>
                  <a:ext cx="21318" cy="146149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E"/>
                </a:p>
              </p:txBody>
            </p:sp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9CA34070-EBD4-ADC2-9535-A94251D5E183}"/>
                    </a:ext>
                  </a:extLst>
                </p:cNvPr>
                <p:cNvSpPr/>
                <p:nvPr/>
              </p:nvSpPr>
              <p:spPr>
                <a:xfrm rot="2645694">
                  <a:off x="568503" y="2576535"/>
                  <a:ext cx="21318" cy="146149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E"/>
                </a:p>
              </p:txBody>
            </p:sp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id="{3A56406F-97FC-4206-0E61-6BE96725C370}"/>
                    </a:ext>
                  </a:extLst>
                </p:cNvPr>
                <p:cNvSpPr/>
                <p:nvPr/>
              </p:nvSpPr>
              <p:spPr>
                <a:xfrm rot="8045694">
                  <a:off x="698207" y="2571985"/>
                  <a:ext cx="20438" cy="152441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E"/>
                </a:p>
              </p:txBody>
            </p:sp>
          </p:grpSp>
          <p:grpSp>
            <p:nvGrpSpPr>
              <p:cNvPr id="143" name="Group 142">
                <a:extLst>
                  <a:ext uri="{FF2B5EF4-FFF2-40B4-BE49-F238E27FC236}">
                    <a16:creationId xmlns:a16="http://schemas.microsoft.com/office/drawing/2014/main" id="{4A688EE3-0596-25A0-589A-F3CD532DA894}"/>
                  </a:ext>
                </a:extLst>
              </p:cNvPr>
              <p:cNvGrpSpPr/>
              <p:nvPr/>
            </p:nvGrpSpPr>
            <p:grpSpPr>
              <a:xfrm>
                <a:off x="647131" y="2200872"/>
                <a:ext cx="216143" cy="599550"/>
                <a:chOff x="580797" y="2862639"/>
                <a:chExt cx="216143" cy="599550"/>
              </a:xfrm>
            </p:grpSpPr>
            <p:sp>
              <p:nvSpPr>
                <p:cNvPr id="87" name="Rectangle 86">
                  <a:extLst>
                    <a:ext uri="{FF2B5EF4-FFF2-40B4-BE49-F238E27FC236}">
                      <a16:creationId xmlns:a16="http://schemas.microsoft.com/office/drawing/2014/main" id="{2F50A130-63B7-6D78-F85A-4FB10ECF1EC1}"/>
                    </a:ext>
                  </a:extLst>
                </p:cNvPr>
                <p:cNvSpPr/>
                <p:nvPr/>
              </p:nvSpPr>
              <p:spPr>
                <a:xfrm rot="8045694">
                  <a:off x="708610" y="3059699"/>
                  <a:ext cx="20438" cy="152441"/>
                </a:xfrm>
                <a:prstGeom prst="rect">
                  <a:avLst/>
                </a:prstGeom>
                <a:solidFill>
                  <a:srgbClr val="7030A0"/>
                </a:solidFill>
                <a:ln w="38100">
                  <a:solidFill>
                    <a:srgbClr val="7030A0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E"/>
                </a:p>
              </p:txBody>
            </p:sp>
            <p:sp>
              <p:nvSpPr>
                <p:cNvPr id="88" name="Oval 87">
                  <a:extLst>
                    <a:ext uri="{FF2B5EF4-FFF2-40B4-BE49-F238E27FC236}">
                      <a16:creationId xmlns:a16="http://schemas.microsoft.com/office/drawing/2014/main" id="{B5C34877-97B0-6835-D8D6-3B3E81966DE1}"/>
                    </a:ext>
                  </a:extLst>
                </p:cNvPr>
                <p:cNvSpPr/>
                <p:nvPr/>
              </p:nvSpPr>
              <p:spPr>
                <a:xfrm>
                  <a:off x="582784" y="2862639"/>
                  <a:ext cx="141177" cy="143193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E"/>
                </a:p>
              </p:txBody>
            </p:sp>
            <p:sp>
              <p:nvSpPr>
                <p:cNvPr id="89" name="Rectangle 88">
                  <a:extLst>
                    <a:ext uri="{FF2B5EF4-FFF2-40B4-BE49-F238E27FC236}">
                      <a16:creationId xmlns:a16="http://schemas.microsoft.com/office/drawing/2014/main" id="{E85D5EF2-06EB-B7EE-96D3-3367AD5B81B2}"/>
                    </a:ext>
                  </a:extLst>
                </p:cNvPr>
                <p:cNvSpPr/>
                <p:nvPr/>
              </p:nvSpPr>
              <p:spPr>
                <a:xfrm>
                  <a:off x="636763" y="3005832"/>
                  <a:ext cx="33218" cy="339372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E"/>
                </a:p>
              </p:txBody>
            </p:sp>
            <p:sp>
              <p:nvSpPr>
                <p:cNvPr id="90" name="Rectangle 89">
                  <a:extLst>
                    <a:ext uri="{FF2B5EF4-FFF2-40B4-BE49-F238E27FC236}">
                      <a16:creationId xmlns:a16="http://schemas.microsoft.com/office/drawing/2014/main" id="{0836AB01-4997-1B03-2C4B-D5E4E96664F9}"/>
                    </a:ext>
                  </a:extLst>
                </p:cNvPr>
                <p:cNvSpPr/>
                <p:nvPr/>
              </p:nvSpPr>
              <p:spPr>
                <a:xfrm rot="2645694">
                  <a:off x="580797" y="3316040"/>
                  <a:ext cx="21318" cy="146149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E"/>
                </a:p>
              </p:txBody>
            </p:sp>
            <p:sp>
              <p:nvSpPr>
                <p:cNvPr id="91" name="Rectangle 90">
                  <a:extLst>
                    <a:ext uri="{FF2B5EF4-FFF2-40B4-BE49-F238E27FC236}">
                      <a16:creationId xmlns:a16="http://schemas.microsoft.com/office/drawing/2014/main" id="{0A3C8CC1-ABB0-7EDB-A859-7034AC5C4FD7}"/>
                    </a:ext>
                  </a:extLst>
                </p:cNvPr>
                <p:cNvSpPr/>
                <p:nvPr/>
              </p:nvSpPr>
              <p:spPr>
                <a:xfrm rot="8045694">
                  <a:off x="710501" y="3311490"/>
                  <a:ext cx="20438" cy="152441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E"/>
                </a:p>
              </p:txBody>
            </p:sp>
          </p:grpSp>
          <p:grpSp>
            <p:nvGrpSpPr>
              <p:cNvPr id="140" name="Group 139">
                <a:extLst>
                  <a:ext uri="{FF2B5EF4-FFF2-40B4-BE49-F238E27FC236}">
                    <a16:creationId xmlns:a16="http://schemas.microsoft.com/office/drawing/2014/main" id="{35C184FF-5E94-DE3A-2189-3A6C5BF5A545}"/>
                  </a:ext>
                </a:extLst>
              </p:cNvPr>
              <p:cNvGrpSpPr/>
              <p:nvPr/>
            </p:nvGrpSpPr>
            <p:grpSpPr>
              <a:xfrm>
                <a:off x="1650490" y="1461367"/>
                <a:ext cx="218034" cy="599550"/>
                <a:chOff x="1584156" y="2123134"/>
                <a:chExt cx="218034" cy="599550"/>
              </a:xfrm>
            </p:grpSpPr>
            <p:sp>
              <p:nvSpPr>
                <p:cNvPr id="92" name="Rectangle 91">
                  <a:extLst>
                    <a:ext uri="{FF2B5EF4-FFF2-40B4-BE49-F238E27FC236}">
                      <a16:creationId xmlns:a16="http://schemas.microsoft.com/office/drawing/2014/main" id="{94854626-76A5-FAC7-08F1-E1B64CF4DDEE}"/>
                    </a:ext>
                  </a:extLst>
                </p:cNvPr>
                <p:cNvSpPr/>
                <p:nvPr/>
              </p:nvSpPr>
              <p:spPr>
                <a:xfrm rot="2645694">
                  <a:off x="1584156" y="2324744"/>
                  <a:ext cx="21318" cy="146149"/>
                </a:xfrm>
                <a:prstGeom prst="rect">
                  <a:avLst/>
                </a:prstGeom>
                <a:solidFill>
                  <a:srgbClr val="7030A0"/>
                </a:solidFill>
                <a:ln w="38100">
                  <a:solidFill>
                    <a:srgbClr val="7030A0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E"/>
                </a:p>
              </p:txBody>
            </p:sp>
            <p:sp>
              <p:nvSpPr>
                <p:cNvPr id="94" name="Oval 93">
                  <a:extLst>
                    <a:ext uri="{FF2B5EF4-FFF2-40B4-BE49-F238E27FC236}">
                      <a16:creationId xmlns:a16="http://schemas.microsoft.com/office/drawing/2014/main" id="{744EDA20-2B92-9AB0-5D29-21B06A6569A4}"/>
                    </a:ext>
                  </a:extLst>
                </p:cNvPr>
                <p:cNvSpPr/>
                <p:nvPr/>
              </p:nvSpPr>
              <p:spPr>
                <a:xfrm>
                  <a:off x="1588033" y="2123134"/>
                  <a:ext cx="141177" cy="14319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E"/>
                </a:p>
              </p:txBody>
            </p:sp>
            <p:sp>
              <p:nvSpPr>
                <p:cNvPr id="95" name="Rectangle 94">
                  <a:extLst>
                    <a:ext uri="{FF2B5EF4-FFF2-40B4-BE49-F238E27FC236}">
                      <a16:creationId xmlns:a16="http://schemas.microsoft.com/office/drawing/2014/main" id="{6622CB1E-F272-061C-4D16-3E3FB407C7EC}"/>
                    </a:ext>
                  </a:extLst>
                </p:cNvPr>
                <p:cNvSpPr/>
                <p:nvPr/>
              </p:nvSpPr>
              <p:spPr>
                <a:xfrm>
                  <a:off x="1642013" y="2266327"/>
                  <a:ext cx="33218" cy="339372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E"/>
                </a:p>
              </p:txBody>
            </p:sp>
            <p:sp>
              <p:nvSpPr>
                <p:cNvPr id="96" name="Rectangle 95">
                  <a:extLst>
                    <a:ext uri="{FF2B5EF4-FFF2-40B4-BE49-F238E27FC236}">
                      <a16:creationId xmlns:a16="http://schemas.microsoft.com/office/drawing/2014/main" id="{A1A0F5C7-3402-54FC-9B51-56AF6E8C3745}"/>
                    </a:ext>
                  </a:extLst>
                </p:cNvPr>
                <p:cNvSpPr/>
                <p:nvPr/>
              </p:nvSpPr>
              <p:spPr>
                <a:xfrm rot="2645694">
                  <a:off x="1586047" y="2576535"/>
                  <a:ext cx="21318" cy="146149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E"/>
                </a:p>
              </p:txBody>
            </p:sp>
            <p:sp>
              <p:nvSpPr>
                <p:cNvPr id="97" name="Rectangle 96">
                  <a:extLst>
                    <a:ext uri="{FF2B5EF4-FFF2-40B4-BE49-F238E27FC236}">
                      <a16:creationId xmlns:a16="http://schemas.microsoft.com/office/drawing/2014/main" id="{B14DB956-E0A7-523F-5EBE-F2D2DF6FABF3}"/>
                    </a:ext>
                  </a:extLst>
                </p:cNvPr>
                <p:cNvSpPr/>
                <p:nvPr/>
              </p:nvSpPr>
              <p:spPr>
                <a:xfrm rot="8045694">
                  <a:off x="1715751" y="2571985"/>
                  <a:ext cx="20438" cy="152441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E"/>
                </a:p>
              </p:txBody>
            </p:sp>
          </p:grpSp>
          <p:grpSp>
            <p:nvGrpSpPr>
              <p:cNvPr id="141" name="Group 140">
                <a:extLst>
                  <a:ext uri="{FF2B5EF4-FFF2-40B4-BE49-F238E27FC236}">
                    <a16:creationId xmlns:a16="http://schemas.microsoft.com/office/drawing/2014/main" id="{A5567538-E8E2-F458-3CEC-88660B4C1399}"/>
                  </a:ext>
                </a:extLst>
              </p:cNvPr>
              <p:cNvGrpSpPr/>
              <p:nvPr/>
            </p:nvGrpSpPr>
            <p:grpSpPr>
              <a:xfrm>
                <a:off x="1662783" y="2200872"/>
                <a:ext cx="218034" cy="599550"/>
                <a:chOff x="1596449" y="2862639"/>
                <a:chExt cx="218034" cy="599550"/>
              </a:xfrm>
            </p:grpSpPr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07E2802A-8764-01B9-39C9-BCDDC3F664D3}"/>
                    </a:ext>
                  </a:extLst>
                </p:cNvPr>
                <p:cNvSpPr/>
                <p:nvPr/>
              </p:nvSpPr>
              <p:spPr>
                <a:xfrm rot="2645694">
                  <a:off x="1596449" y="3064249"/>
                  <a:ext cx="21318" cy="146149"/>
                </a:xfrm>
                <a:prstGeom prst="rect">
                  <a:avLst/>
                </a:prstGeom>
                <a:solidFill>
                  <a:srgbClr val="FFC000"/>
                </a:solidFill>
                <a:ln w="38100">
                  <a:solidFill>
                    <a:srgbClr val="FFC000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E" dirty="0"/>
                </a:p>
              </p:txBody>
            </p:sp>
            <p:sp>
              <p:nvSpPr>
                <p:cNvPr id="99" name="Rectangle 98">
                  <a:extLst>
                    <a:ext uri="{FF2B5EF4-FFF2-40B4-BE49-F238E27FC236}">
                      <a16:creationId xmlns:a16="http://schemas.microsoft.com/office/drawing/2014/main" id="{4B67A743-010A-EEDA-1093-A09BD0FF7E4C}"/>
                    </a:ext>
                  </a:extLst>
                </p:cNvPr>
                <p:cNvSpPr/>
                <p:nvPr/>
              </p:nvSpPr>
              <p:spPr>
                <a:xfrm rot="8045694">
                  <a:off x="1726153" y="3059699"/>
                  <a:ext cx="20438" cy="152441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 w="3810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E" dirty="0"/>
                </a:p>
              </p:txBody>
            </p:sp>
            <p:sp>
              <p:nvSpPr>
                <p:cNvPr id="100" name="Oval 99">
                  <a:extLst>
                    <a:ext uri="{FF2B5EF4-FFF2-40B4-BE49-F238E27FC236}">
                      <a16:creationId xmlns:a16="http://schemas.microsoft.com/office/drawing/2014/main" id="{C7D8D6B7-F647-64E9-F03E-D1F5011E6D80}"/>
                    </a:ext>
                  </a:extLst>
                </p:cNvPr>
                <p:cNvSpPr/>
                <p:nvPr/>
              </p:nvSpPr>
              <p:spPr>
                <a:xfrm>
                  <a:off x="1600327" y="2862639"/>
                  <a:ext cx="141177" cy="14319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E"/>
                </a:p>
              </p:txBody>
            </p:sp>
            <p:sp>
              <p:nvSpPr>
                <p:cNvPr id="101" name="Rectangle 100">
                  <a:extLst>
                    <a:ext uri="{FF2B5EF4-FFF2-40B4-BE49-F238E27FC236}">
                      <a16:creationId xmlns:a16="http://schemas.microsoft.com/office/drawing/2014/main" id="{FB5E6576-8A83-566C-5709-6CCD5E00CD56}"/>
                    </a:ext>
                  </a:extLst>
                </p:cNvPr>
                <p:cNvSpPr/>
                <p:nvPr/>
              </p:nvSpPr>
              <p:spPr>
                <a:xfrm>
                  <a:off x="1654306" y="3005832"/>
                  <a:ext cx="33218" cy="339372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E"/>
                </a:p>
              </p:txBody>
            </p:sp>
            <p:sp>
              <p:nvSpPr>
                <p:cNvPr id="102" name="Rectangle 101">
                  <a:extLst>
                    <a:ext uri="{FF2B5EF4-FFF2-40B4-BE49-F238E27FC236}">
                      <a16:creationId xmlns:a16="http://schemas.microsoft.com/office/drawing/2014/main" id="{1B7D7AF0-22AF-5311-9374-CA2F01DA962F}"/>
                    </a:ext>
                  </a:extLst>
                </p:cNvPr>
                <p:cNvSpPr/>
                <p:nvPr/>
              </p:nvSpPr>
              <p:spPr>
                <a:xfrm rot="2645694">
                  <a:off x="1598340" y="3316040"/>
                  <a:ext cx="21318" cy="146149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E"/>
                </a:p>
              </p:txBody>
            </p:sp>
            <p:sp>
              <p:nvSpPr>
                <p:cNvPr id="103" name="Rectangle 102">
                  <a:extLst>
                    <a:ext uri="{FF2B5EF4-FFF2-40B4-BE49-F238E27FC236}">
                      <a16:creationId xmlns:a16="http://schemas.microsoft.com/office/drawing/2014/main" id="{10CC3C88-A1C1-A436-D563-EAA0F11B56FE}"/>
                    </a:ext>
                  </a:extLst>
                </p:cNvPr>
                <p:cNvSpPr/>
                <p:nvPr/>
              </p:nvSpPr>
              <p:spPr>
                <a:xfrm rot="8045694">
                  <a:off x="1728044" y="3311490"/>
                  <a:ext cx="20438" cy="152441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E"/>
                </a:p>
              </p:txBody>
            </p:sp>
          </p:grpSp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B8A2D28E-CEBE-84FA-1232-79A1A240B011}"/>
                  </a:ext>
                </a:extLst>
              </p:cNvPr>
              <p:cNvSpPr txBox="1"/>
              <p:nvPr/>
            </p:nvSpPr>
            <p:spPr>
              <a:xfrm>
                <a:off x="177159" y="1649110"/>
                <a:ext cx="270725" cy="3432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E" b="1" dirty="0"/>
                  <a:t>A</a:t>
                </a:r>
              </a:p>
            </p:txBody>
          </p:sp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0AA97168-7F7F-3F08-F337-9861EC8AFF77}"/>
                  </a:ext>
                </a:extLst>
              </p:cNvPr>
              <p:cNvSpPr txBox="1"/>
              <p:nvPr/>
            </p:nvSpPr>
            <p:spPr>
              <a:xfrm>
                <a:off x="196515" y="2388615"/>
                <a:ext cx="262692" cy="3432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B</a:t>
                </a:r>
                <a:endParaRPr lang="en-IE" b="1" dirty="0"/>
              </a:p>
            </p:txBody>
          </p:sp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1B142B4B-B56B-CD0D-D95C-19000873E1E6}"/>
                  </a:ext>
                </a:extLst>
              </p:cNvPr>
              <p:cNvSpPr txBox="1"/>
              <p:nvPr/>
            </p:nvSpPr>
            <p:spPr>
              <a:xfrm>
                <a:off x="1186968" y="1646832"/>
                <a:ext cx="255997" cy="3432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C</a:t>
                </a:r>
                <a:endParaRPr lang="en-IE" b="1" dirty="0"/>
              </a:p>
            </p:txBody>
          </p:sp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1810FAB1-5F08-0B01-FA6F-1DEF330196BB}"/>
                  </a:ext>
                </a:extLst>
              </p:cNvPr>
              <p:cNvSpPr txBox="1"/>
              <p:nvPr/>
            </p:nvSpPr>
            <p:spPr>
              <a:xfrm>
                <a:off x="1206324" y="2386337"/>
                <a:ext cx="276081" cy="3432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D</a:t>
                </a:r>
                <a:endParaRPr lang="en-IE" b="1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5" name="TextBox 284">
                  <a:extLst>
                    <a:ext uri="{FF2B5EF4-FFF2-40B4-BE49-F238E27FC236}">
                      <a16:creationId xmlns:a16="http://schemas.microsoft.com/office/drawing/2014/main" id="{9014E3D5-EE0E-7FF8-E964-6BF5063F1CCC}"/>
                    </a:ext>
                  </a:extLst>
                </p:cNvPr>
                <p:cNvSpPr txBox="1"/>
                <p:nvPr/>
              </p:nvSpPr>
              <p:spPr>
                <a:xfrm>
                  <a:off x="-30902" y="4419353"/>
                  <a:ext cx="2664114" cy="113877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171450" indent="-17145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IE" sz="1700" smtClean="0">
                          <a:latin typeface="Cambria Math" panose="02040503050406030204" pitchFamily="18" charset="0"/>
                        </a:rPr>
                        <m:t>sit</m:t>
                      </m:r>
                      <m:d>
                        <m:dPr>
                          <m:ctrlPr>
                            <a:rPr lang="en-IE" sz="17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IE" sz="1700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</m:d>
                      <m:r>
                        <a:rPr lang="en-IE" sz="17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IE" sz="1700">
                          <a:latin typeface="Cambria Math" panose="02040503050406030204" pitchFamily="18" charset="0"/>
                        </a:rPr>
                        <m:t>sit</m:t>
                      </m:r>
                      <m:r>
                        <a:rPr lang="en-IE" sz="17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IE" sz="1700" b="0" i="0" smtClean="0"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en-IE" sz="1700" i="1">
                          <a:latin typeface="Cambria Math" panose="02040503050406030204" pitchFamily="18" charset="0"/>
                        </a:rPr>
                        <m:t>)=3</m:t>
                      </m:r>
                    </m:oMath>
                  </a14:m>
                  <a:endParaRPr lang="en-IE" sz="1700" b="0" dirty="0"/>
                </a:p>
                <a:p>
                  <a:pPr marL="171450" indent="-17145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IE" sz="1700">
                          <a:latin typeface="Cambria Math" panose="02040503050406030204" pitchFamily="18" charset="0"/>
                        </a:rPr>
                        <m:t>sit</m:t>
                      </m:r>
                      <m:d>
                        <m:dPr>
                          <m:ctrlPr>
                            <a:rPr lang="en-IE" sz="17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IE" sz="1700" b="0" i="0" smtClean="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</m:d>
                      <m:r>
                        <a:rPr lang="en-IE" sz="17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IE" sz="1700">
                          <a:latin typeface="Cambria Math" panose="02040503050406030204" pitchFamily="18" charset="0"/>
                        </a:rPr>
                        <m:t>sit</m:t>
                      </m:r>
                      <m:r>
                        <a:rPr lang="en-IE" sz="17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IE" sz="1700" b="0" i="0" smtClean="0"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lang="en-IE" sz="1700" i="1">
                          <a:latin typeface="Cambria Math" panose="02040503050406030204" pitchFamily="18" charset="0"/>
                        </a:rPr>
                        <m:t>)=3</m:t>
                      </m:r>
                    </m:oMath>
                  </a14:m>
                  <a:endParaRPr lang="en-IE" sz="1700" dirty="0"/>
                </a:p>
                <a:p>
                  <a:pPr marL="171450" indent="-17145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IE" sz="1700" b="0" i="0" smtClean="0">
                          <a:latin typeface="Cambria Math" panose="02040503050406030204" pitchFamily="18" charset="0"/>
                        </a:rPr>
                        <m:t>handshake</m:t>
                      </m:r>
                      <m:d>
                        <m:dPr>
                          <m:ctrlPr>
                            <a:rPr lang="en-IE" sz="17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IE" sz="1700" b="0" i="0" smtClean="0">
                              <a:latin typeface="Cambria Math" panose="02040503050406030204" pitchFamily="18" charset="0"/>
                            </a:rPr>
                            <m:t>B</m:t>
                          </m:r>
                          <m:r>
                            <a:rPr lang="en-IE" sz="1700" b="0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IE" sz="1700" b="0" i="0" smtClean="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</m:d>
                    </m:oMath>
                  </a14:m>
                  <a:r>
                    <a:rPr lang="en-IE" sz="1700" b="0" dirty="0"/>
                    <a:t> = 1</a:t>
                  </a:r>
                </a:p>
                <a:p>
                  <a:pPr marL="171450" indent="-17145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IE" sz="1700" b="0" i="0" smtClean="0">
                          <a:latin typeface="Cambria Math" panose="02040503050406030204" pitchFamily="18" charset="0"/>
                        </a:rPr>
                        <m:t>sit</m:t>
                      </m:r>
                      <m:r>
                        <a:rPr lang="en-IE" sz="1700" b="0" i="0" smtClean="0">
                          <a:latin typeface="Cambria Math" panose="02040503050406030204" pitchFamily="18" charset="0"/>
                        </a:rPr>
                        <m:t>_</m:t>
                      </m:r>
                      <m:r>
                        <m:rPr>
                          <m:sty m:val="p"/>
                        </m:rPr>
                        <a:rPr lang="en-IE" sz="1700" b="0" i="0" smtClean="0">
                          <a:latin typeface="Cambria Math" panose="02040503050406030204" pitchFamily="18" charset="0"/>
                        </a:rPr>
                        <m:t>convincing</m:t>
                      </m:r>
                      <m:r>
                        <a:rPr lang="en-IE" sz="1700" b="0" i="0" smtClean="0">
                          <a:latin typeface="Cambria Math" panose="02040503050406030204" pitchFamily="18" charset="0"/>
                        </a:rPr>
                        <m:t>_</m:t>
                      </m:r>
                      <m:r>
                        <m:rPr>
                          <m:sty m:val="p"/>
                        </m:rPr>
                        <a:rPr lang="en-IE" sz="1700" b="0" i="0" smtClean="0">
                          <a:latin typeface="Cambria Math" panose="02040503050406030204" pitchFamily="18" charset="0"/>
                        </a:rPr>
                        <m:t>cost</m:t>
                      </m:r>
                    </m:oMath>
                  </a14:m>
                  <a:r>
                    <a:rPr lang="en-IE" sz="1700" dirty="0"/>
                    <a:t> = -1</a:t>
                  </a:r>
                  <a:endParaRPr lang="en-IE" sz="1700" b="0" dirty="0"/>
                </a:p>
              </p:txBody>
            </p:sp>
          </mc:Choice>
          <mc:Fallback xmlns="">
            <p:sp>
              <p:nvSpPr>
                <p:cNvPr id="285" name="TextBox 284">
                  <a:extLst>
                    <a:ext uri="{FF2B5EF4-FFF2-40B4-BE49-F238E27FC236}">
                      <a16:creationId xmlns:a16="http://schemas.microsoft.com/office/drawing/2014/main" id="{9014E3D5-EE0E-7FF8-E964-6BF5063F1CC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30902" y="4419353"/>
                  <a:ext cx="2664114" cy="1138773"/>
                </a:xfrm>
                <a:prstGeom prst="rect">
                  <a:avLst/>
                </a:prstGeom>
                <a:blipFill>
                  <a:blip r:embed="rId4"/>
                  <a:stretch>
                    <a:fillRect l="-1144" t="-1070" b="-6417"/>
                  </a:stretch>
                </a:blipFill>
              </p:spPr>
              <p:txBody>
                <a:bodyPr/>
                <a:lstStyle/>
                <a:p>
                  <a:r>
                    <a:rPr lang="en-I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96E5044A-D3D0-E95D-31AE-15E15798A579}"/>
              </a:ext>
            </a:extLst>
          </p:cNvPr>
          <p:cNvGrpSpPr/>
          <p:nvPr/>
        </p:nvGrpSpPr>
        <p:grpSpPr>
          <a:xfrm>
            <a:off x="2667000" y="-43118"/>
            <a:ext cx="4808323" cy="6739193"/>
            <a:chOff x="2667000" y="-43118"/>
            <a:chExt cx="4808323" cy="6739193"/>
          </a:xfrm>
        </p:grpSpPr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BCC2FEF2-E630-1B19-5E17-4426DBF389C2}"/>
                </a:ext>
              </a:extLst>
            </p:cNvPr>
            <p:cNvCxnSpPr>
              <a:cxnSpLocks/>
            </p:cNvCxnSpPr>
            <p:nvPr/>
          </p:nvCxnSpPr>
          <p:spPr>
            <a:xfrm>
              <a:off x="2667000" y="142875"/>
              <a:ext cx="0" cy="65532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10" name="Picture 109" descr="A picture containing furniture, chair, design&#10;&#10;Description automatically generated">
              <a:extLst>
                <a:ext uri="{FF2B5EF4-FFF2-40B4-BE49-F238E27FC236}">
                  <a16:creationId xmlns:a16="http://schemas.microsoft.com/office/drawing/2014/main" id="{29D434CC-C04A-4AD2-FC23-C6300AC71E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3757" y="340175"/>
              <a:ext cx="887691" cy="812350"/>
            </a:xfrm>
            <a:prstGeom prst="rect">
              <a:avLst/>
            </a:prstGeom>
          </p:spPr>
        </p:pic>
        <p:pic>
          <p:nvPicPr>
            <p:cNvPr id="111" name="Picture 110" descr="A red chair with legs&#10;&#10;Description automatically generated with medium confidence">
              <a:extLst>
                <a:ext uri="{FF2B5EF4-FFF2-40B4-BE49-F238E27FC236}">
                  <a16:creationId xmlns:a16="http://schemas.microsoft.com/office/drawing/2014/main" id="{0DDC3482-ED29-C1C1-6A6F-9A21A1406A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6680" y="340173"/>
              <a:ext cx="887691" cy="812350"/>
            </a:xfrm>
            <a:prstGeom prst="rect">
              <a:avLst/>
            </a:prstGeom>
          </p:spPr>
        </p:pic>
        <p:pic>
          <p:nvPicPr>
            <p:cNvPr id="159" name="Picture 158" descr="A picture containing furniture, chair, design&#10;&#10;Description automatically generated">
              <a:extLst>
                <a:ext uri="{FF2B5EF4-FFF2-40B4-BE49-F238E27FC236}">
                  <a16:creationId xmlns:a16="http://schemas.microsoft.com/office/drawing/2014/main" id="{F80995D4-698E-6701-A149-776D2D10CD0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8686" y="1692829"/>
              <a:ext cx="887691" cy="812350"/>
            </a:xfrm>
            <a:prstGeom prst="rect">
              <a:avLst/>
            </a:prstGeom>
          </p:spPr>
        </p:pic>
        <p:pic>
          <p:nvPicPr>
            <p:cNvPr id="160" name="Picture 159" descr="A red chair with legs&#10;&#10;Description automatically generated with medium confidence">
              <a:extLst>
                <a:ext uri="{FF2B5EF4-FFF2-40B4-BE49-F238E27FC236}">
                  <a16:creationId xmlns:a16="http://schemas.microsoft.com/office/drawing/2014/main" id="{61DB214C-287D-CC03-39CC-710DC32F4C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1609" y="1692827"/>
              <a:ext cx="887691" cy="812350"/>
            </a:xfrm>
            <a:prstGeom prst="rect">
              <a:avLst/>
            </a:prstGeom>
          </p:spPr>
        </p:pic>
        <p:sp>
          <p:nvSpPr>
            <p:cNvPr id="161" name="Oval 160">
              <a:extLst>
                <a:ext uri="{FF2B5EF4-FFF2-40B4-BE49-F238E27FC236}">
                  <a16:creationId xmlns:a16="http://schemas.microsoft.com/office/drawing/2014/main" id="{927A5162-084C-FC3D-8C21-6EB1268414F1}"/>
                </a:ext>
              </a:extLst>
            </p:cNvPr>
            <p:cNvSpPr/>
            <p:nvPr/>
          </p:nvSpPr>
          <p:spPr>
            <a:xfrm>
              <a:off x="3228104" y="1139913"/>
              <a:ext cx="128538" cy="12932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E8055FFA-F2E6-7071-A0B9-2C2D33EF72C9}"/>
                </a:ext>
              </a:extLst>
            </p:cNvPr>
            <p:cNvSpPr/>
            <p:nvPr/>
          </p:nvSpPr>
          <p:spPr>
            <a:xfrm rot="8045694">
              <a:off x="3342740" y="1317337"/>
              <a:ext cx="18459" cy="138794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5A0C6DBB-09A0-A51B-F8F9-17C703126048}"/>
                </a:ext>
              </a:extLst>
            </p:cNvPr>
            <p:cNvSpPr/>
            <p:nvPr/>
          </p:nvSpPr>
          <p:spPr>
            <a:xfrm>
              <a:off x="3277250" y="1269242"/>
              <a:ext cx="30244" cy="306513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D542B336-E9C7-E78B-15B4-4F5819936562}"/>
                </a:ext>
              </a:extLst>
            </p:cNvPr>
            <p:cNvSpPr/>
            <p:nvPr/>
          </p:nvSpPr>
          <p:spPr>
            <a:xfrm rot="2645694">
              <a:off x="3224573" y="1322003"/>
              <a:ext cx="19410" cy="13199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7BF6CBFB-2B04-5A8B-CB30-F053C4406327}"/>
                </a:ext>
              </a:extLst>
            </p:cNvPr>
            <p:cNvSpPr/>
            <p:nvPr/>
          </p:nvSpPr>
          <p:spPr>
            <a:xfrm rot="2645694">
              <a:off x="3226295" y="1549414"/>
              <a:ext cx="19410" cy="13199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id="{FC8EDEFF-5FF5-07F2-DFC7-33A4873FB90F}"/>
                </a:ext>
              </a:extLst>
            </p:cNvPr>
            <p:cNvSpPr/>
            <p:nvPr/>
          </p:nvSpPr>
          <p:spPr>
            <a:xfrm rot="8045694">
              <a:off x="3344462" y="1544749"/>
              <a:ext cx="18459" cy="138794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pic>
          <p:nvPicPr>
            <p:cNvPr id="173" name="Picture 172" descr="A picture containing furniture, chair, design&#10;&#10;Description automatically generated">
              <a:extLst>
                <a:ext uri="{FF2B5EF4-FFF2-40B4-BE49-F238E27FC236}">
                  <a16:creationId xmlns:a16="http://schemas.microsoft.com/office/drawing/2014/main" id="{B76BB4D9-44C7-0604-52C0-B23A192B79E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0256" y="3087302"/>
              <a:ext cx="887691" cy="812350"/>
            </a:xfrm>
            <a:prstGeom prst="rect">
              <a:avLst/>
            </a:prstGeom>
          </p:spPr>
        </p:pic>
        <p:pic>
          <p:nvPicPr>
            <p:cNvPr id="174" name="Picture 173" descr="A red chair with legs&#10;&#10;Description automatically generated with medium confidence">
              <a:extLst>
                <a:ext uri="{FF2B5EF4-FFF2-40B4-BE49-F238E27FC236}">
                  <a16:creationId xmlns:a16="http://schemas.microsoft.com/office/drawing/2014/main" id="{8DB820F1-D0B3-9A51-AB16-D7EB0434FD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3179" y="3087300"/>
              <a:ext cx="887691" cy="812350"/>
            </a:xfrm>
            <a:prstGeom prst="rect">
              <a:avLst/>
            </a:prstGeom>
          </p:spPr>
        </p:pic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72D4B10D-8A6E-CFBF-6366-E0322CD602F9}"/>
                </a:ext>
              </a:extLst>
            </p:cNvPr>
            <p:cNvSpPr/>
            <p:nvPr/>
          </p:nvSpPr>
          <p:spPr>
            <a:xfrm>
              <a:off x="3229674" y="2534386"/>
              <a:ext cx="128538" cy="12932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id="{DBB4FD8A-F1FB-C3E5-8ED3-06255DB77E38}"/>
                </a:ext>
              </a:extLst>
            </p:cNvPr>
            <p:cNvSpPr/>
            <p:nvPr/>
          </p:nvSpPr>
          <p:spPr>
            <a:xfrm rot="8045694">
              <a:off x="3344310" y="2711810"/>
              <a:ext cx="18459" cy="138794"/>
            </a:xfrm>
            <a:prstGeom prst="rect">
              <a:avLst/>
            </a:prstGeom>
            <a:solidFill>
              <a:srgbClr val="7030A0"/>
            </a:solidFill>
            <a:ln w="38100">
              <a:solidFill>
                <a:srgbClr val="7030A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FC33A090-CDF6-4340-0568-92FA1DCD9D4B}"/>
                </a:ext>
              </a:extLst>
            </p:cNvPr>
            <p:cNvSpPr/>
            <p:nvPr/>
          </p:nvSpPr>
          <p:spPr>
            <a:xfrm>
              <a:off x="3278820" y="2663715"/>
              <a:ext cx="30244" cy="306513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id="{8EFD85ED-D3E9-687E-6CAB-8137C6708DEC}"/>
                </a:ext>
              </a:extLst>
            </p:cNvPr>
            <p:cNvSpPr/>
            <p:nvPr/>
          </p:nvSpPr>
          <p:spPr>
            <a:xfrm rot="2645694">
              <a:off x="3227865" y="2943887"/>
              <a:ext cx="19410" cy="13199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6BDABECB-37DE-3F9A-20D8-F204AC1A84D0}"/>
                </a:ext>
              </a:extLst>
            </p:cNvPr>
            <p:cNvSpPr/>
            <p:nvPr/>
          </p:nvSpPr>
          <p:spPr>
            <a:xfrm rot="8045694">
              <a:off x="3346032" y="2939222"/>
              <a:ext cx="18459" cy="138794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pic>
          <p:nvPicPr>
            <p:cNvPr id="187" name="Picture 186" descr="A picture containing furniture, chair, design&#10;&#10;Description automatically generated">
              <a:extLst>
                <a:ext uri="{FF2B5EF4-FFF2-40B4-BE49-F238E27FC236}">
                  <a16:creationId xmlns:a16="http://schemas.microsoft.com/office/drawing/2014/main" id="{A26EC2D9-14DF-61AD-429D-F7AF86C4B6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036" y="4465113"/>
              <a:ext cx="887691" cy="812350"/>
            </a:xfrm>
            <a:prstGeom prst="rect">
              <a:avLst/>
            </a:prstGeom>
          </p:spPr>
        </p:pic>
        <p:pic>
          <p:nvPicPr>
            <p:cNvPr id="188" name="Picture 187" descr="A red chair with legs&#10;&#10;Description automatically generated with medium confidence">
              <a:extLst>
                <a:ext uri="{FF2B5EF4-FFF2-40B4-BE49-F238E27FC236}">
                  <a16:creationId xmlns:a16="http://schemas.microsoft.com/office/drawing/2014/main" id="{15D96040-A5FA-8BE9-123E-C102C26134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7959" y="4465111"/>
              <a:ext cx="887691" cy="812350"/>
            </a:xfrm>
            <a:prstGeom prst="rect">
              <a:avLst/>
            </a:prstGeom>
          </p:spPr>
        </p:pic>
        <p:sp>
          <p:nvSpPr>
            <p:cNvPr id="195" name="Rectangle 194">
              <a:extLst>
                <a:ext uri="{FF2B5EF4-FFF2-40B4-BE49-F238E27FC236}">
                  <a16:creationId xmlns:a16="http://schemas.microsoft.com/office/drawing/2014/main" id="{6E855387-0647-64CA-F4CE-77A661CF1720}"/>
                </a:ext>
              </a:extLst>
            </p:cNvPr>
            <p:cNvSpPr/>
            <p:nvPr/>
          </p:nvSpPr>
          <p:spPr>
            <a:xfrm rot="2645694">
              <a:off x="4147373" y="4094287"/>
              <a:ext cx="19410" cy="131998"/>
            </a:xfrm>
            <a:prstGeom prst="rect">
              <a:avLst/>
            </a:prstGeom>
            <a:solidFill>
              <a:srgbClr val="7030A0"/>
            </a:solidFill>
            <a:ln w="38100">
              <a:solidFill>
                <a:srgbClr val="7030A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96" name="Oval 195">
              <a:extLst>
                <a:ext uri="{FF2B5EF4-FFF2-40B4-BE49-F238E27FC236}">
                  <a16:creationId xmlns:a16="http://schemas.microsoft.com/office/drawing/2014/main" id="{B7BAB932-9839-426F-EF6B-F3D8B69D5ACF}"/>
                </a:ext>
              </a:extLst>
            </p:cNvPr>
            <p:cNvSpPr/>
            <p:nvPr/>
          </p:nvSpPr>
          <p:spPr>
            <a:xfrm>
              <a:off x="4150903" y="3912197"/>
              <a:ext cx="128538" cy="12932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97" name="Rectangle 196">
              <a:extLst>
                <a:ext uri="{FF2B5EF4-FFF2-40B4-BE49-F238E27FC236}">
                  <a16:creationId xmlns:a16="http://schemas.microsoft.com/office/drawing/2014/main" id="{6110A4D1-784E-32DC-7D2B-3FE3EE5104C9}"/>
                </a:ext>
              </a:extLst>
            </p:cNvPr>
            <p:cNvSpPr/>
            <p:nvPr/>
          </p:nvSpPr>
          <p:spPr>
            <a:xfrm>
              <a:off x="4200050" y="4041526"/>
              <a:ext cx="30244" cy="306513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98" name="Rectangle 197">
              <a:extLst>
                <a:ext uri="{FF2B5EF4-FFF2-40B4-BE49-F238E27FC236}">
                  <a16:creationId xmlns:a16="http://schemas.microsoft.com/office/drawing/2014/main" id="{17190FE7-EDE4-474C-7CFC-C2BAC1E6EC25}"/>
                </a:ext>
              </a:extLst>
            </p:cNvPr>
            <p:cNvSpPr/>
            <p:nvPr/>
          </p:nvSpPr>
          <p:spPr>
            <a:xfrm rot="2645694">
              <a:off x="4149095" y="4321698"/>
              <a:ext cx="19410" cy="13199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99" name="Rectangle 198">
              <a:extLst>
                <a:ext uri="{FF2B5EF4-FFF2-40B4-BE49-F238E27FC236}">
                  <a16:creationId xmlns:a16="http://schemas.microsoft.com/office/drawing/2014/main" id="{12D438FB-A32C-1BBD-9C4D-0B8E049DCE2C}"/>
                </a:ext>
              </a:extLst>
            </p:cNvPr>
            <p:cNvSpPr/>
            <p:nvPr/>
          </p:nvSpPr>
          <p:spPr>
            <a:xfrm rot="8045694">
              <a:off x="4267262" y="4317033"/>
              <a:ext cx="18459" cy="13879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pic>
          <p:nvPicPr>
            <p:cNvPr id="201" name="Picture 200" descr="A picture containing furniture, chair, design&#10;&#10;Description automatically generated">
              <a:extLst>
                <a:ext uri="{FF2B5EF4-FFF2-40B4-BE49-F238E27FC236}">
                  <a16:creationId xmlns:a16="http://schemas.microsoft.com/office/drawing/2014/main" id="{7B3B898C-D48C-9FA8-16F2-686D67EF87C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4966" y="5860039"/>
              <a:ext cx="887691" cy="812350"/>
            </a:xfrm>
            <a:prstGeom prst="rect">
              <a:avLst/>
            </a:prstGeom>
          </p:spPr>
        </p:pic>
        <p:pic>
          <p:nvPicPr>
            <p:cNvPr id="202" name="Picture 201" descr="A red chair with legs&#10;&#10;Description automatically generated with medium confidence">
              <a:extLst>
                <a:ext uri="{FF2B5EF4-FFF2-40B4-BE49-F238E27FC236}">
                  <a16:creationId xmlns:a16="http://schemas.microsoft.com/office/drawing/2014/main" id="{55F42FE7-BDDD-7DBB-A9A2-525548AE34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7889" y="5860037"/>
              <a:ext cx="887691" cy="812350"/>
            </a:xfrm>
            <a:prstGeom prst="rect">
              <a:avLst/>
            </a:prstGeom>
          </p:spPr>
        </p:pic>
        <p:pic>
          <p:nvPicPr>
            <p:cNvPr id="215" name="Picture 214" descr="A picture containing furniture, chair, design&#10;&#10;Description automatically generated">
              <a:extLst>
                <a:ext uri="{FF2B5EF4-FFF2-40B4-BE49-F238E27FC236}">
                  <a16:creationId xmlns:a16="http://schemas.microsoft.com/office/drawing/2014/main" id="{41B2F1C5-97D5-DE76-4BD4-9C45CE19389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9040" y="1160918"/>
              <a:ext cx="887691" cy="812350"/>
            </a:xfrm>
            <a:prstGeom prst="rect">
              <a:avLst/>
            </a:prstGeom>
          </p:spPr>
        </p:pic>
        <p:pic>
          <p:nvPicPr>
            <p:cNvPr id="216" name="Picture 215" descr="A red chair with legs&#10;&#10;Description automatically generated with medium confidence">
              <a:extLst>
                <a:ext uri="{FF2B5EF4-FFF2-40B4-BE49-F238E27FC236}">
                  <a16:creationId xmlns:a16="http://schemas.microsoft.com/office/drawing/2014/main" id="{D6B0BD55-355A-1714-9795-2ED7C43E71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1963" y="1160916"/>
              <a:ext cx="887691" cy="812350"/>
            </a:xfrm>
            <a:prstGeom prst="rect">
              <a:avLst/>
            </a:prstGeom>
          </p:spPr>
        </p:pic>
        <p:sp>
          <p:nvSpPr>
            <p:cNvPr id="217" name="Oval 216">
              <a:extLst>
                <a:ext uri="{FF2B5EF4-FFF2-40B4-BE49-F238E27FC236}">
                  <a16:creationId xmlns:a16="http://schemas.microsoft.com/office/drawing/2014/main" id="{FE1B1F99-CFF3-D225-A637-EC3577A9A29D}"/>
                </a:ext>
              </a:extLst>
            </p:cNvPr>
            <p:cNvSpPr/>
            <p:nvPr/>
          </p:nvSpPr>
          <p:spPr>
            <a:xfrm>
              <a:off x="6148458" y="608002"/>
              <a:ext cx="128538" cy="12932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218" name="Rectangle 217">
              <a:extLst>
                <a:ext uri="{FF2B5EF4-FFF2-40B4-BE49-F238E27FC236}">
                  <a16:creationId xmlns:a16="http://schemas.microsoft.com/office/drawing/2014/main" id="{E388B744-C35B-D3CB-2B9F-61C5CDB9B2CC}"/>
                </a:ext>
              </a:extLst>
            </p:cNvPr>
            <p:cNvSpPr/>
            <p:nvPr/>
          </p:nvSpPr>
          <p:spPr>
            <a:xfrm rot="8045694">
              <a:off x="6263094" y="785426"/>
              <a:ext cx="18459" cy="138794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219" name="Rectangle 218">
              <a:extLst>
                <a:ext uri="{FF2B5EF4-FFF2-40B4-BE49-F238E27FC236}">
                  <a16:creationId xmlns:a16="http://schemas.microsoft.com/office/drawing/2014/main" id="{7F28FFA5-817A-D281-839E-590247C7FB15}"/>
                </a:ext>
              </a:extLst>
            </p:cNvPr>
            <p:cNvSpPr/>
            <p:nvPr/>
          </p:nvSpPr>
          <p:spPr>
            <a:xfrm>
              <a:off x="6197604" y="737331"/>
              <a:ext cx="30244" cy="306513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220" name="Rectangle 219">
              <a:extLst>
                <a:ext uri="{FF2B5EF4-FFF2-40B4-BE49-F238E27FC236}">
                  <a16:creationId xmlns:a16="http://schemas.microsoft.com/office/drawing/2014/main" id="{761907D5-0FDE-92B3-CD3B-609221ACFBEA}"/>
                </a:ext>
              </a:extLst>
            </p:cNvPr>
            <p:cNvSpPr/>
            <p:nvPr/>
          </p:nvSpPr>
          <p:spPr>
            <a:xfrm rot="2645694">
              <a:off x="6144927" y="790092"/>
              <a:ext cx="19410" cy="13199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221" name="Rectangle 220">
              <a:extLst>
                <a:ext uri="{FF2B5EF4-FFF2-40B4-BE49-F238E27FC236}">
                  <a16:creationId xmlns:a16="http://schemas.microsoft.com/office/drawing/2014/main" id="{91905AEE-BF90-11FF-853A-DF94B4ADFBA9}"/>
                </a:ext>
              </a:extLst>
            </p:cNvPr>
            <p:cNvSpPr/>
            <p:nvPr/>
          </p:nvSpPr>
          <p:spPr>
            <a:xfrm rot="2645694">
              <a:off x="6146649" y="1017503"/>
              <a:ext cx="19410" cy="13199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222" name="Rectangle 221">
              <a:extLst>
                <a:ext uri="{FF2B5EF4-FFF2-40B4-BE49-F238E27FC236}">
                  <a16:creationId xmlns:a16="http://schemas.microsoft.com/office/drawing/2014/main" id="{7DF98F15-C455-179F-E0AF-84130A7288FF}"/>
                </a:ext>
              </a:extLst>
            </p:cNvPr>
            <p:cNvSpPr/>
            <p:nvPr/>
          </p:nvSpPr>
          <p:spPr>
            <a:xfrm rot="8045694">
              <a:off x="6264816" y="1012838"/>
              <a:ext cx="18459" cy="138794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223" name="Rectangle 222">
              <a:extLst>
                <a:ext uri="{FF2B5EF4-FFF2-40B4-BE49-F238E27FC236}">
                  <a16:creationId xmlns:a16="http://schemas.microsoft.com/office/drawing/2014/main" id="{450E28CF-4043-B84E-F6D7-944FCA8D5DD0}"/>
                </a:ext>
              </a:extLst>
            </p:cNvPr>
            <p:cNvSpPr/>
            <p:nvPr/>
          </p:nvSpPr>
          <p:spPr>
            <a:xfrm rot="2645694">
              <a:off x="7071377" y="790092"/>
              <a:ext cx="19410" cy="131998"/>
            </a:xfrm>
            <a:prstGeom prst="rect">
              <a:avLst/>
            </a:prstGeom>
            <a:solidFill>
              <a:srgbClr val="7030A0"/>
            </a:solidFill>
            <a:ln w="38100">
              <a:solidFill>
                <a:srgbClr val="7030A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224" name="Oval 223">
              <a:extLst>
                <a:ext uri="{FF2B5EF4-FFF2-40B4-BE49-F238E27FC236}">
                  <a16:creationId xmlns:a16="http://schemas.microsoft.com/office/drawing/2014/main" id="{0BCAF822-6DDE-5D4D-1802-E2F58A0C1E74}"/>
                </a:ext>
              </a:extLst>
            </p:cNvPr>
            <p:cNvSpPr/>
            <p:nvPr/>
          </p:nvSpPr>
          <p:spPr>
            <a:xfrm>
              <a:off x="7074907" y="608002"/>
              <a:ext cx="128538" cy="12932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225" name="Rectangle 224">
              <a:extLst>
                <a:ext uri="{FF2B5EF4-FFF2-40B4-BE49-F238E27FC236}">
                  <a16:creationId xmlns:a16="http://schemas.microsoft.com/office/drawing/2014/main" id="{EE8CA789-D85A-F71F-6455-B52923888464}"/>
                </a:ext>
              </a:extLst>
            </p:cNvPr>
            <p:cNvSpPr/>
            <p:nvPr/>
          </p:nvSpPr>
          <p:spPr>
            <a:xfrm>
              <a:off x="7124054" y="737331"/>
              <a:ext cx="30244" cy="306513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226" name="Rectangle 225">
              <a:extLst>
                <a:ext uri="{FF2B5EF4-FFF2-40B4-BE49-F238E27FC236}">
                  <a16:creationId xmlns:a16="http://schemas.microsoft.com/office/drawing/2014/main" id="{CC49A30F-C0AC-CCE0-BC20-ADAD299EDE38}"/>
                </a:ext>
              </a:extLst>
            </p:cNvPr>
            <p:cNvSpPr/>
            <p:nvPr/>
          </p:nvSpPr>
          <p:spPr>
            <a:xfrm rot="2645694">
              <a:off x="7073099" y="1017503"/>
              <a:ext cx="19410" cy="13199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227" name="Rectangle 226">
              <a:extLst>
                <a:ext uri="{FF2B5EF4-FFF2-40B4-BE49-F238E27FC236}">
                  <a16:creationId xmlns:a16="http://schemas.microsoft.com/office/drawing/2014/main" id="{7F5E92AF-C05C-9C73-4C8D-1077E9C5C1DC}"/>
                </a:ext>
              </a:extLst>
            </p:cNvPr>
            <p:cNvSpPr/>
            <p:nvPr/>
          </p:nvSpPr>
          <p:spPr>
            <a:xfrm rot="8045694">
              <a:off x="7191266" y="1012838"/>
              <a:ext cx="18459" cy="13879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pic>
          <p:nvPicPr>
            <p:cNvPr id="229" name="Picture 228" descr="A picture containing furniture, chair, design&#10;&#10;Description automatically generated">
              <a:extLst>
                <a:ext uri="{FF2B5EF4-FFF2-40B4-BE49-F238E27FC236}">
                  <a16:creationId xmlns:a16="http://schemas.microsoft.com/office/drawing/2014/main" id="{CE1E7C02-B659-9F54-15B5-96311858D5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0610" y="2641116"/>
              <a:ext cx="887691" cy="812350"/>
            </a:xfrm>
            <a:prstGeom prst="rect">
              <a:avLst/>
            </a:prstGeom>
          </p:spPr>
        </p:pic>
        <p:pic>
          <p:nvPicPr>
            <p:cNvPr id="230" name="Picture 229" descr="A red chair with legs&#10;&#10;Description automatically generated with medium confidence">
              <a:extLst>
                <a:ext uri="{FF2B5EF4-FFF2-40B4-BE49-F238E27FC236}">
                  <a16:creationId xmlns:a16="http://schemas.microsoft.com/office/drawing/2014/main" id="{CA99C4E4-1F4D-D796-74C0-7A398884EFF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3533" y="2641114"/>
              <a:ext cx="887691" cy="812350"/>
            </a:xfrm>
            <a:prstGeom prst="rect">
              <a:avLst/>
            </a:prstGeom>
          </p:spPr>
        </p:pic>
        <p:sp>
          <p:nvSpPr>
            <p:cNvPr id="231" name="Oval 230">
              <a:extLst>
                <a:ext uri="{FF2B5EF4-FFF2-40B4-BE49-F238E27FC236}">
                  <a16:creationId xmlns:a16="http://schemas.microsoft.com/office/drawing/2014/main" id="{2C481B79-5E87-2328-C0C3-8A4B3B41F7E4}"/>
                </a:ext>
              </a:extLst>
            </p:cNvPr>
            <p:cNvSpPr/>
            <p:nvPr/>
          </p:nvSpPr>
          <p:spPr>
            <a:xfrm>
              <a:off x="6150028" y="2088200"/>
              <a:ext cx="128538" cy="12932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232" name="Rectangle 231">
              <a:extLst>
                <a:ext uri="{FF2B5EF4-FFF2-40B4-BE49-F238E27FC236}">
                  <a16:creationId xmlns:a16="http://schemas.microsoft.com/office/drawing/2014/main" id="{D07D52D5-5171-F155-04EA-36ACE1B1CEEA}"/>
                </a:ext>
              </a:extLst>
            </p:cNvPr>
            <p:cNvSpPr/>
            <p:nvPr/>
          </p:nvSpPr>
          <p:spPr>
            <a:xfrm rot="8045694">
              <a:off x="6264664" y="2265624"/>
              <a:ext cx="18459" cy="138794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233" name="Rectangle 232">
              <a:extLst>
                <a:ext uri="{FF2B5EF4-FFF2-40B4-BE49-F238E27FC236}">
                  <a16:creationId xmlns:a16="http://schemas.microsoft.com/office/drawing/2014/main" id="{AB3CFDEF-6AE1-1C4B-50C7-434B3D70E5B8}"/>
                </a:ext>
              </a:extLst>
            </p:cNvPr>
            <p:cNvSpPr/>
            <p:nvPr/>
          </p:nvSpPr>
          <p:spPr>
            <a:xfrm>
              <a:off x="6199174" y="2217529"/>
              <a:ext cx="30244" cy="306513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234" name="Rectangle 233">
              <a:extLst>
                <a:ext uri="{FF2B5EF4-FFF2-40B4-BE49-F238E27FC236}">
                  <a16:creationId xmlns:a16="http://schemas.microsoft.com/office/drawing/2014/main" id="{80FC33FA-CA03-1595-7289-935AD325D3E0}"/>
                </a:ext>
              </a:extLst>
            </p:cNvPr>
            <p:cNvSpPr/>
            <p:nvPr/>
          </p:nvSpPr>
          <p:spPr>
            <a:xfrm rot="2645694">
              <a:off x="6146497" y="2270290"/>
              <a:ext cx="19410" cy="13199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235" name="Rectangle 234">
              <a:extLst>
                <a:ext uri="{FF2B5EF4-FFF2-40B4-BE49-F238E27FC236}">
                  <a16:creationId xmlns:a16="http://schemas.microsoft.com/office/drawing/2014/main" id="{4BEC1BB8-5968-8875-D566-32408A97411A}"/>
                </a:ext>
              </a:extLst>
            </p:cNvPr>
            <p:cNvSpPr/>
            <p:nvPr/>
          </p:nvSpPr>
          <p:spPr>
            <a:xfrm rot="2645694">
              <a:off x="6148219" y="2497701"/>
              <a:ext cx="19410" cy="13199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236" name="Rectangle 235">
              <a:extLst>
                <a:ext uri="{FF2B5EF4-FFF2-40B4-BE49-F238E27FC236}">
                  <a16:creationId xmlns:a16="http://schemas.microsoft.com/office/drawing/2014/main" id="{719A9E38-4946-E01F-6EF4-211473837E6A}"/>
                </a:ext>
              </a:extLst>
            </p:cNvPr>
            <p:cNvSpPr/>
            <p:nvPr/>
          </p:nvSpPr>
          <p:spPr>
            <a:xfrm rot="8045694">
              <a:off x="6266386" y="2493036"/>
              <a:ext cx="18459" cy="138794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pic>
          <p:nvPicPr>
            <p:cNvPr id="243" name="Picture 242" descr="A picture containing furniture, chair, design&#10;&#10;Description automatically generated">
              <a:extLst>
                <a:ext uri="{FF2B5EF4-FFF2-40B4-BE49-F238E27FC236}">
                  <a16:creationId xmlns:a16="http://schemas.microsoft.com/office/drawing/2014/main" id="{19C3BDE0-393E-63B8-39CE-E0753226A4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5390" y="4057027"/>
              <a:ext cx="887691" cy="812350"/>
            </a:xfrm>
            <a:prstGeom prst="rect">
              <a:avLst/>
            </a:prstGeom>
          </p:spPr>
        </p:pic>
        <p:pic>
          <p:nvPicPr>
            <p:cNvPr id="244" name="Picture 243" descr="A red chair with legs&#10;&#10;Description automatically generated with medium confidence">
              <a:extLst>
                <a:ext uri="{FF2B5EF4-FFF2-40B4-BE49-F238E27FC236}">
                  <a16:creationId xmlns:a16="http://schemas.microsoft.com/office/drawing/2014/main" id="{3654774D-008B-6EF3-AE5D-7463FCF466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8313" y="4057025"/>
              <a:ext cx="887691" cy="812350"/>
            </a:xfrm>
            <a:prstGeom prst="rect">
              <a:avLst/>
            </a:prstGeom>
          </p:spPr>
        </p:pic>
        <p:sp>
          <p:nvSpPr>
            <p:cNvPr id="245" name="Oval 244">
              <a:extLst>
                <a:ext uri="{FF2B5EF4-FFF2-40B4-BE49-F238E27FC236}">
                  <a16:creationId xmlns:a16="http://schemas.microsoft.com/office/drawing/2014/main" id="{4FCD60A5-CB84-B983-3F75-D689B505DF30}"/>
                </a:ext>
              </a:extLst>
            </p:cNvPr>
            <p:cNvSpPr/>
            <p:nvPr/>
          </p:nvSpPr>
          <p:spPr>
            <a:xfrm>
              <a:off x="6144808" y="3504111"/>
              <a:ext cx="128538" cy="12932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246" name="Rectangle 245">
              <a:extLst>
                <a:ext uri="{FF2B5EF4-FFF2-40B4-BE49-F238E27FC236}">
                  <a16:creationId xmlns:a16="http://schemas.microsoft.com/office/drawing/2014/main" id="{BA2C3A9F-002F-C072-7CFB-FF4462F88D93}"/>
                </a:ext>
              </a:extLst>
            </p:cNvPr>
            <p:cNvSpPr/>
            <p:nvPr/>
          </p:nvSpPr>
          <p:spPr>
            <a:xfrm rot="6471648">
              <a:off x="6390140" y="3535892"/>
              <a:ext cx="45719" cy="453495"/>
            </a:xfrm>
            <a:prstGeom prst="rect">
              <a:avLst/>
            </a:prstGeom>
            <a:solidFill>
              <a:srgbClr val="7030A0"/>
            </a:solidFill>
            <a:ln w="9525">
              <a:solidFill>
                <a:srgbClr val="7030A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247" name="Rectangle 246">
              <a:extLst>
                <a:ext uri="{FF2B5EF4-FFF2-40B4-BE49-F238E27FC236}">
                  <a16:creationId xmlns:a16="http://schemas.microsoft.com/office/drawing/2014/main" id="{7B1F97B2-5B53-3BD4-0583-AB8DA10E3DCB}"/>
                </a:ext>
              </a:extLst>
            </p:cNvPr>
            <p:cNvSpPr/>
            <p:nvPr/>
          </p:nvSpPr>
          <p:spPr>
            <a:xfrm>
              <a:off x="6193954" y="3633440"/>
              <a:ext cx="30244" cy="306513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248" name="Rectangle 247">
              <a:extLst>
                <a:ext uri="{FF2B5EF4-FFF2-40B4-BE49-F238E27FC236}">
                  <a16:creationId xmlns:a16="http://schemas.microsoft.com/office/drawing/2014/main" id="{7A2BC064-7324-73C3-C4F9-04AF63FB5A88}"/>
                </a:ext>
              </a:extLst>
            </p:cNvPr>
            <p:cNvSpPr/>
            <p:nvPr/>
          </p:nvSpPr>
          <p:spPr>
            <a:xfrm rot="2645694">
              <a:off x="6141277" y="3686201"/>
              <a:ext cx="19410" cy="13199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249" name="Rectangle 248">
              <a:extLst>
                <a:ext uri="{FF2B5EF4-FFF2-40B4-BE49-F238E27FC236}">
                  <a16:creationId xmlns:a16="http://schemas.microsoft.com/office/drawing/2014/main" id="{E0450491-6C1C-194E-AB74-47C862ED96AE}"/>
                </a:ext>
              </a:extLst>
            </p:cNvPr>
            <p:cNvSpPr/>
            <p:nvPr/>
          </p:nvSpPr>
          <p:spPr>
            <a:xfrm rot="2645694">
              <a:off x="6142999" y="3913612"/>
              <a:ext cx="19410" cy="13199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250" name="Rectangle 249">
              <a:extLst>
                <a:ext uri="{FF2B5EF4-FFF2-40B4-BE49-F238E27FC236}">
                  <a16:creationId xmlns:a16="http://schemas.microsoft.com/office/drawing/2014/main" id="{F6350882-8BE2-932C-93DB-6560F0FAFE57}"/>
                </a:ext>
              </a:extLst>
            </p:cNvPr>
            <p:cNvSpPr/>
            <p:nvPr/>
          </p:nvSpPr>
          <p:spPr>
            <a:xfrm rot="8045694">
              <a:off x="6261166" y="3908947"/>
              <a:ext cx="18459" cy="138794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251" name="Rectangle 250">
              <a:extLst>
                <a:ext uri="{FF2B5EF4-FFF2-40B4-BE49-F238E27FC236}">
                  <a16:creationId xmlns:a16="http://schemas.microsoft.com/office/drawing/2014/main" id="{116892FC-BEF7-0D0E-DB71-AFBA0013C82F}"/>
                </a:ext>
              </a:extLst>
            </p:cNvPr>
            <p:cNvSpPr/>
            <p:nvPr/>
          </p:nvSpPr>
          <p:spPr>
            <a:xfrm rot="4423874">
              <a:off x="6880777" y="3510689"/>
              <a:ext cx="45719" cy="494225"/>
            </a:xfrm>
            <a:prstGeom prst="rect">
              <a:avLst/>
            </a:prstGeom>
            <a:solidFill>
              <a:srgbClr val="7030A0"/>
            </a:solidFill>
            <a:ln w="6350">
              <a:solidFill>
                <a:srgbClr val="7030A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252" name="Oval 251">
              <a:extLst>
                <a:ext uri="{FF2B5EF4-FFF2-40B4-BE49-F238E27FC236}">
                  <a16:creationId xmlns:a16="http://schemas.microsoft.com/office/drawing/2014/main" id="{E23E7CF4-A3C0-462B-5E1C-6C42011D37B6}"/>
                </a:ext>
              </a:extLst>
            </p:cNvPr>
            <p:cNvSpPr/>
            <p:nvPr/>
          </p:nvSpPr>
          <p:spPr>
            <a:xfrm>
              <a:off x="7071257" y="3504111"/>
              <a:ext cx="128538" cy="12932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253" name="Rectangle 252">
              <a:extLst>
                <a:ext uri="{FF2B5EF4-FFF2-40B4-BE49-F238E27FC236}">
                  <a16:creationId xmlns:a16="http://schemas.microsoft.com/office/drawing/2014/main" id="{FBCF234B-4026-3693-7205-D7E151A7B9C5}"/>
                </a:ext>
              </a:extLst>
            </p:cNvPr>
            <p:cNvSpPr/>
            <p:nvPr/>
          </p:nvSpPr>
          <p:spPr>
            <a:xfrm>
              <a:off x="7120404" y="3633440"/>
              <a:ext cx="30244" cy="306513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254" name="Rectangle 253">
              <a:extLst>
                <a:ext uri="{FF2B5EF4-FFF2-40B4-BE49-F238E27FC236}">
                  <a16:creationId xmlns:a16="http://schemas.microsoft.com/office/drawing/2014/main" id="{A3D1AF8F-1FF0-05D4-E5B1-5BAB11754583}"/>
                </a:ext>
              </a:extLst>
            </p:cNvPr>
            <p:cNvSpPr/>
            <p:nvPr/>
          </p:nvSpPr>
          <p:spPr>
            <a:xfrm rot="2645694">
              <a:off x="7069449" y="3913612"/>
              <a:ext cx="19410" cy="13199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255" name="Rectangle 254">
              <a:extLst>
                <a:ext uri="{FF2B5EF4-FFF2-40B4-BE49-F238E27FC236}">
                  <a16:creationId xmlns:a16="http://schemas.microsoft.com/office/drawing/2014/main" id="{48A96312-62D2-C530-1056-DB7C46A62C70}"/>
                </a:ext>
              </a:extLst>
            </p:cNvPr>
            <p:cNvSpPr/>
            <p:nvPr/>
          </p:nvSpPr>
          <p:spPr>
            <a:xfrm rot="8045694">
              <a:off x="7187616" y="3908947"/>
              <a:ext cx="18459" cy="13879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pic>
          <p:nvPicPr>
            <p:cNvPr id="256" name="Picture 255" descr="A picture containing furniture, chair, design&#10;&#10;Description automatically generated">
              <a:extLst>
                <a:ext uri="{FF2B5EF4-FFF2-40B4-BE49-F238E27FC236}">
                  <a16:creationId xmlns:a16="http://schemas.microsoft.com/office/drawing/2014/main" id="{10DFE48C-3A36-53CB-909F-652FA6AB36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4709" y="5544002"/>
              <a:ext cx="887691" cy="812350"/>
            </a:xfrm>
            <a:prstGeom prst="rect">
              <a:avLst/>
            </a:prstGeom>
          </p:spPr>
        </p:pic>
        <p:pic>
          <p:nvPicPr>
            <p:cNvPr id="257" name="Picture 256" descr="A red chair with legs&#10;&#10;Description automatically generated with medium confidence">
              <a:extLst>
                <a:ext uri="{FF2B5EF4-FFF2-40B4-BE49-F238E27FC236}">
                  <a16:creationId xmlns:a16="http://schemas.microsoft.com/office/drawing/2014/main" id="{ACD4F729-05E9-9D69-3330-8B56DF0412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7632" y="5544000"/>
              <a:ext cx="887691" cy="812350"/>
            </a:xfrm>
            <a:prstGeom prst="rect">
              <a:avLst/>
            </a:prstGeom>
          </p:spPr>
        </p:pic>
        <p:sp>
          <p:nvSpPr>
            <p:cNvPr id="258" name="Oval 257">
              <a:extLst>
                <a:ext uri="{FF2B5EF4-FFF2-40B4-BE49-F238E27FC236}">
                  <a16:creationId xmlns:a16="http://schemas.microsoft.com/office/drawing/2014/main" id="{32B7762D-346B-3189-EFD2-D98661251528}"/>
                </a:ext>
              </a:extLst>
            </p:cNvPr>
            <p:cNvSpPr/>
            <p:nvPr/>
          </p:nvSpPr>
          <p:spPr>
            <a:xfrm>
              <a:off x="6154127" y="4991086"/>
              <a:ext cx="128538" cy="12932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259" name="Rectangle 258">
              <a:extLst>
                <a:ext uri="{FF2B5EF4-FFF2-40B4-BE49-F238E27FC236}">
                  <a16:creationId xmlns:a16="http://schemas.microsoft.com/office/drawing/2014/main" id="{E6BF8F5F-301B-9082-1F9B-4B95BF5647B2}"/>
                </a:ext>
              </a:extLst>
            </p:cNvPr>
            <p:cNvSpPr/>
            <p:nvPr/>
          </p:nvSpPr>
          <p:spPr>
            <a:xfrm rot="8045694">
              <a:off x="6268763" y="5168510"/>
              <a:ext cx="18459" cy="138794"/>
            </a:xfrm>
            <a:prstGeom prst="rect">
              <a:avLst/>
            </a:prstGeom>
            <a:solidFill>
              <a:srgbClr val="7030A0"/>
            </a:solidFill>
            <a:ln w="38100">
              <a:solidFill>
                <a:srgbClr val="7030A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260" name="Rectangle 259">
              <a:extLst>
                <a:ext uri="{FF2B5EF4-FFF2-40B4-BE49-F238E27FC236}">
                  <a16:creationId xmlns:a16="http://schemas.microsoft.com/office/drawing/2014/main" id="{3BAF8E8B-075B-0CEA-B4E8-2A1604CC6176}"/>
                </a:ext>
              </a:extLst>
            </p:cNvPr>
            <p:cNvSpPr/>
            <p:nvPr/>
          </p:nvSpPr>
          <p:spPr>
            <a:xfrm>
              <a:off x="6203273" y="5120415"/>
              <a:ext cx="30244" cy="306513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261" name="Rectangle 260">
              <a:extLst>
                <a:ext uri="{FF2B5EF4-FFF2-40B4-BE49-F238E27FC236}">
                  <a16:creationId xmlns:a16="http://schemas.microsoft.com/office/drawing/2014/main" id="{E3812DC4-1540-54E4-1AE4-0ED874E71E88}"/>
                </a:ext>
              </a:extLst>
            </p:cNvPr>
            <p:cNvSpPr/>
            <p:nvPr/>
          </p:nvSpPr>
          <p:spPr>
            <a:xfrm rot="2645694">
              <a:off x="6150596" y="5173176"/>
              <a:ext cx="19410" cy="13199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262" name="Rectangle 261">
              <a:extLst>
                <a:ext uri="{FF2B5EF4-FFF2-40B4-BE49-F238E27FC236}">
                  <a16:creationId xmlns:a16="http://schemas.microsoft.com/office/drawing/2014/main" id="{A346E58D-4421-0591-F66F-217350A1919A}"/>
                </a:ext>
              </a:extLst>
            </p:cNvPr>
            <p:cNvSpPr/>
            <p:nvPr/>
          </p:nvSpPr>
          <p:spPr>
            <a:xfrm rot="2645694">
              <a:off x="6152318" y="5400587"/>
              <a:ext cx="19410" cy="13199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263" name="Rectangle 262">
              <a:extLst>
                <a:ext uri="{FF2B5EF4-FFF2-40B4-BE49-F238E27FC236}">
                  <a16:creationId xmlns:a16="http://schemas.microsoft.com/office/drawing/2014/main" id="{CB556E2B-1659-8207-1A4E-FF8C1F0D099A}"/>
                </a:ext>
              </a:extLst>
            </p:cNvPr>
            <p:cNvSpPr/>
            <p:nvPr/>
          </p:nvSpPr>
          <p:spPr>
            <a:xfrm rot="8045694">
              <a:off x="6270485" y="5395922"/>
              <a:ext cx="18459" cy="138794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grpSp>
          <p:nvGrpSpPr>
            <p:cNvPr id="270" name="Group 269">
              <a:extLst>
                <a:ext uri="{FF2B5EF4-FFF2-40B4-BE49-F238E27FC236}">
                  <a16:creationId xmlns:a16="http://schemas.microsoft.com/office/drawing/2014/main" id="{C2DCF31A-C616-1AD3-9282-0A0B356B0D1B}"/>
                </a:ext>
              </a:extLst>
            </p:cNvPr>
            <p:cNvGrpSpPr/>
            <p:nvPr/>
          </p:nvGrpSpPr>
          <p:grpSpPr>
            <a:xfrm>
              <a:off x="4158800" y="5293123"/>
              <a:ext cx="240979" cy="549347"/>
              <a:chOff x="1596449" y="2862639"/>
              <a:chExt cx="218034" cy="599550"/>
            </a:xfrm>
          </p:grpSpPr>
          <p:sp>
            <p:nvSpPr>
              <p:cNvPr id="271" name="Rectangle 270">
                <a:extLst>
                  <a:ext uri="{FF2B5EF4-FFF2-40B4-BE49-F238E27FC236}">
                    <a16:creationId xmlns:a16="http://schemas.microsoft.com/office/drawing/2014/main" id="{30DE0AEB-0037-9C3C-A956-B756C8B03162}"/>
                  </a:ext>
                </a:extLst>
              </p:cNvPr>
              <p:cNvSpPr/>
              <p:nvPr/>
            </p:nvSpPr>
            <p:spPr>
              <a:xfrm rot="2645694">
                <a:off x="1596449" y="3064249"/>
                <a:ext cx="21318" cy="146149"/>
              </a:xfrm>
              <a:prstGeom prst="rect">
                <a:avLst/>
              </a:prstGeom>
              <a:solidFill>
                <a:srgbClr val="FFC000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 dirty="0"/>
              </a:p>
            </p:txBody>
          </p:sp>
          <p:sp>
            <p:nvSpPr>
              <p:cNvPr id="272" name="Rectangle 271">
                <a:extLst>
                  <a:ext uri="{FF2B5EF4-FFF2-40B4-BE49-F238E27FC236}">
                    <a16:creationId xmlns:a16="http://schemas.microsoft.com/office/drawing/2014/main" id="{3C1F705C-4317-EE81-0332-9E5F1001B6FD}"/>
                  </a:ext>
                </a:extLst>
              </p:cNvPr>
              <p:cNvSpPr/>
              <p:nvPr/>
            </p:nvSpPr>
            <p:spPr>
              <a:xfrm rot="8045694">
                <a:off x="1726153" y="3059699"/>
                <a:ext cx="20438" cy="152441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810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 dirty="0"/>
              </a:p>
            </p:txBody>
          </p:sp>
          <p:sp>
            <p:nvSpPr>
              <p:cNvPr id="273" name="Oval 272">
                <a:extLst>
                  <a:ext uri="{FF2B5EF4-FFF2-40B4-BE49-F238E27FC236}">
                    <a16:creationId xmlns:a16="http://schemas.microsoft.com/office/drawing/2014/main" id="{07D442C5-EB36-EEE4-F9FA-D8A952576E3F}"/>
                  </a:ext>
                </a:extLst>
              </p:cNvPr>
              <p:cNvSpPr/>
              <p:nvPr/>
            </p:nvSpPr>
            <p:spPr>
              <a:xfrm>
                <a:off x="1600327" y="2862639"/>
                <a:ext cx="141177" cy="14319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274" name="Rectangle 273">
                <a:extLst>
                  <a:ext uri="{FF2B5EF4-FFF2-40B4-BE49-F238E27FC236}">
                    <a16:creationId xmlns:a16="http://schemas.microsoft.com/office/drawing/2014/main" id="{22F0784F-E75F-D085-7C22-DA58D91D7135}"/>
                  </a:ext>
                </a:extLst>
              </p:cNvPr>
              <p:cNvSpPr/>
              <p:nvPr/>
            </p:nvSpPr>
            <p:spPr>
              <a:xfrm>
                <a:off x="1654306" y="3005832"/>
                <a:ext cx="33218" cy="339372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275" name="Rectangle 274">
                <a:extLst>
                  <a:ext uri="{FF2B5EF4-FFF2-40B4-BE49-F238E27FC236}">
                    <a16:creationId xmlns:a16="http://schemas.microsoft.com/office/drawing/2014/main" id="{1B715995-2AA8-E294-0892-A3AD2BED755C}"/>
                  </a:ext>
                </a:extLst>
              </p:cNvPr>
              <p:cNvSpPr/>
              <p:nvPr/>
            </p:nvSpPr>
            <p:spPr>
              <a:xfrm rot="2645694">
                <a:off x="1598340" y="3316040"/>
                <a:ext cx="21318" cy="146149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276" name="Rectangle 275">
                <a:extLst>
                  <a:ext uri="{FF2B5EF4-FFF2-40B4-BE49-F238E27FC236}">
                    <a16:creationId xmlns:a16="http://schemas.microsoft.com/office/drawing/2014/main" id="{596BD2C6-0722-9E36-A5A6-DC2F3BAA953A}"/>
                  </a:ext>
                </a:extLst>
              </p:cNvPr>
              <p:cNvSpPr/>
              <p:nvPr/>
            </p:nvSpPr>
            <p:spPr>
              <a:xfrm rot="8045694">
                <a:off x="1728044" y="3311490"/>
                <a:ext cx="20438" cy="152441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</p:grpSp>
        <p:grpSp>
          <p:nvGrpSpPr>
            <p:cNvPr id="277" name="Group 276">
              <a:extLst>
                <a:ext uri="{FF2B5EF4-FFF2-40B4-BE49-F238E27FC236}">
                  <a16:creationId xmlns:a16="http://schemas.microsoft.com/office/drawing/2014/main" id="{28D9471C-2FE9-B181-47E0-56348CF35812}"/>
                </a:ext>
              </a:extLst>
            </p:cNvPr>
            <p:cNvGrpSpPr/>
            <p:nvPr/>
          </p:nvGrpSpPr>
          <p:grpSpPr>
            <a:xfrm>
              <a:off x="7056758" y="2092528"/>
              <a:ext cx="240979" cy="549347"/>
              <a:chOff x="1596449" y="2862639"/>
              <a:chExt cx="218034" cy="599550"/>
            </a:xfrm>
          </p:grpSpPr>
          <p:sp>
            <p:nvSpPr>
              <p:cNvPr id="278" name="Rectangle 277">
                <a:extLst>
                  <a:ext uri="{FF2B5EF4-FFF2-40B4-BE49-F238E27FC236}">
                    <a16:creationId xmlns:a16="http://schemas.microsoft.com/office/drawing/2014/main" id="{5ACEB1B0-0FC8-A128-E4CD-C78FF9DA6135}"/>
                  </a:ext>
                </a:extLst>
              </p:cNvPr>
              <p:cNvSpPr/>
              <p:nvPr/>
            </p:nvSpPr>
            <p:spPr>
              <a:xfrm rot="2645694">
                <a:off x="1596449" y="3064249"/>
                <a:ext cx="21318" cy="146149"/>
              </a:xfrm>
              <a:prstGeom prst="rect">
                <a:avLst/>
              </a:prstGeom>
              <a:solidFill>
                <a:srgbClr val="FFC000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 dirty="0"/>
              </a:p>
            </p:txBody>
          </p:sp>
          <p:sp>
            <p:nvSpPr>
              <p:cNvPr id="279" name="Rectangle 278">
                <a:extLst>
                  <a:ext uri="{FF2B5EF4-FFF2-40B4-BE49-F238E27FC236}">
                    <a16:creationId xmlns:a16="http://schemas.microsoft.com/office/drawing/2014/main" id="{875F1C73-4460-CA2E-FF6E-D2478D6D24FD}"/>
                  </a:ext>
                </a:extLst>
              </p:cNvPr>
              <p:cNvSpPr/>
              <p:nvPr/>
            </p:nvSpPr>
            <p:spPr>
              <a:xfrm rot="8045694">
                <a:off x="1726153" y="3059699"/>
                <a:ext cx="20438" cy="152441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810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 dirty="0"/>
              </a:p>
            </p:txBody>
          </p:sp>
          <p:sp>
            <p:nvSpPr>
              <p:cNvPr id="280" name="Oval 279">
                <a:extLst>
                  <a:ext uri="{FF2B5EF4-FFF2-40B4-BE49-F238E27FC236}">
                    <a16:creationId xmlns:a16="http://schemas.microsoft.com/office/drawing/2014/main" id="{D85DEEC2-F117-ED3E-0E95-18B7692B1921}"/>
                  </a:ext>
                </a:extLst>
              </p:cNvPr>
              <p:cNvSpPr/>
              <p:nvPr/>
            </p:nvSpPr>
            <p:spPr>
              <a:xfrm>
                <a:off x="1600327" y="2862639"/>
                <a:ext cx="141177" cy="14319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281" name="Rectangle 280">
                <a:extLst>
                  <a:ext uri="{FF2B5EF4-FFF2-40B4-BE49-F238E27FC236}">
                    <a16:creationId xmlns:a16="http://schemas.microsoft.com/office/drawing/2014/main" id="{BA10E6D4-2F25-07A5-BEF6-FD997B88F093}"/>
                  </a:ext>
                </a:extLst>
              </p:cNvPr>
              <p:cNvSpPr/>
              <p:nvPr/>
            </p:nvSpPr>
            <p:spPr>
              <a:xfrm>
                <a:off x="1654306" y="3005832"/>
                <a:ext cx="33218" cy="339372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282" name="Rectangle 281">
                <a:extLst>
                  <a:ext uri="{FF2B5EF4-FFF2-40B4-BE49-F238E27FC236}">
                    <a16:creationId xmlns:a16="http://schemas.microsoft.com/office/drawing/2014/main" id="{CF1F7C44-4DF0-5CB2-2F69-79934894A549}"/>
                  </a:ext>
                </a:extLst>
              </p:cNvPr>
              <p:cNvSpPr/>
              <p:nvPr/>
            </p:nvSpPr>
            <p:spPr>
              <a:xfrm rot="2645694">
                <a:off x="1598340" y="3316040"/>
                <a:ext cx="21318" cy="146149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283" name="Rectangle 282">
                <a:extLst>
                  <a:ext uri="{FF2B5EF4-FFF2-40B4-BE49-F238E27FC236}">
                    <a16:creationId xmlns:a16="http://schemas.microsoft.com/office/drawing/2014/main" id="{4A5FE6D0-E02E-FD5E-5978-43A7E431F88C}"/>
                  </a:ext>
                </a:extLst>
              </p:cNvPr>
              <p:cNvSpPr/>
              <p:nvPr/>
            </p:nvSpPr>
            <p:spPr>
              <a:xfrm rot="8045694">
                <a:off x="1728044" y="3311490"/>
                <a:ext cx="20438" cy="152441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6" name="TextBox 285">
                  <a:extLst>
                    <a:ext uri="{FF2B5EF4-FFF2-40B4-BE49-F238E27FC236}">
                      <a16:creationId xmlns:a16="http://schemas.microsoft.com/office/drawing/2014/main" id="{888448B4-33D1-76CF-F34D-8B6A5381D107}"/>
                    </a:ext>
                  </a:extLst>
                </p:cNvPr>
                <p:cNvSpPr txBox="1"/>
                <p:nvPr/>
              </p:nvSpPr>
              <p:spPr>
                <a:xfrm>
                  <a:off x="5334710" y="-43118"/>
                  <a:ext cx="442429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sz="36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𝛀</m:t>
                        </m:r>
                      </m:oMath>
                    </m:oMathPara>
                  </a14:m>
                  <a:endParaRPr lang="en-IE" sz="36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86" name="TextBox 285">
                  <a:extLst>
                    <a:ext uri="{FF2B5EF4-FFF2-40B4-BE49-F238E27FC236}">
                      <a16:creationId xmlns:a16="http://schemas.microsoft.com/office/drawing/2014/main" id="{888448B4-33D1-76CF-F34D-8B6A5381D10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34710" y="-43118"/>
                  <a:ext cx="442429" cy="55399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E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95" name="Group 294">
              <a:extLst>
                <a:ext uri="{FF2B5EF4-FFF2-40B4-BE49-F238E27FC236}">
                  <a16:creationId xmlns:a16="http://schemas.microsoft.com/office/drawing/2014/main" id="{AB1537D4-A3DD-630A-9212-BC251D3763DC}"/>
                </a:ext>
              </a:extLst>
            </p:cNvPr>
            <p:cNvGrpSpPr/>
            <p:nvPr/>
          </p:nvGrpSpPr>
          <p:grpSpPr>
            <a:xfrm>
              <a:off x="7081955" y="4970891"/>
              <a:ext cx="240979" cy="549347"/>
              <a:chOff x="1596449" y="2862639"/>
              <a:chExt cx="218034" cy="599550"/>
            </a:xfrm>
          </p:grpSpPr>
          <p:sp>
            <p:nvSpPr>
              <p:cNvPr id="296" name="Rectangle 295">
                <a:extLst>
                  <a:ext uri="{FF2B5EF4-FFF2-40B4-BE49-F238E27FC236}">
                    <a16:creationId xmlns:a16="http://schemas.microsoft.com/office/drawing/2014/main" id="{2EA59678-FBAA-B69F-D6E3-9EC81384E316}"/>
                  </a:ext>
                </a:extLst>
              </p:cNvPr>
              <p:cNvSpPr/>
              <p:nvPr/>
            </p:nvSpPr>
            <p:spPr>
              <a:xfrm rot="2645694">
                <a:off x="1596449" y="3064249"/>
                <a:ext cx="21318" cy="146149"/>
              </a:xfrm>
              <a:prstGeom prst="rect">
                <a:avLst/>
              </a:prstGeom>
              <a:solidFill>
                <a:srgbClr val="FFC000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 dirty="0"/>
              </a:p>
            </p:txBody>
          </p:sp>
          <p:sp>
            <p:nvSpPr>
              <p:cNvPr id="297" name="Rectangle 296">
                <a:extLst>
                  <a:ext uri="{FF2B5EF4-FFF2-40B4-BE49-F238E27FC236}">
                    <a16:creationId xmlns:a16="http://schemas.microsoft.com/office/drawing/2014/main" id="{91F37990-4B64-022C-EF1A-00EA02D75E5B}"/>
                  </a:ext>
                </a:extLst>
              </p:cNvPr>
              <p:cNvSpPr/>
              <p:nvPr/>
            </p:nvSpPr>
            <p:spPr>
              <a:xfrm rot="8045694">
                <a:off x="1726153" y="3059699"/>
                <a:ext cx="20438" cy="152441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810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 dirty="0"/>
              </a:p>
            </p:txBody>
          </p:sp>
          <p:sp>
            <p:nvSpPr>
              <p:cNvPr id="298" name="Oval 297">
                <a:extLst>
                  <a:ext uri="{FF2B5EF4-FFF2-40B4-BE49-F238E27FC236}">
                    <a16:creationId xmlns:a16="http://schemas.microsoft.com/office/drawing/2014/main" id="{59093A22-D293-C811-51D5-5E38D8717287}"/>
                  </a:ext>
                </a:extLst>
              </p:cNvPr>
              <p:cNvSpPr/>
              <p:nvPr/>
            </p:nvSpPr>
            <p:spPr>
              <a:xfrm>
                <a:off x="1600327" y="2862639"/>
                <a:ext cx="141177" cy="14319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299" name="Rectangle 298">
                <a:extLst>
                  <a:ext uri="{FF2B5EF4-FFF2-40B4-BE49-F238E27FC236}">
                    <a16:creationId xmlns:a16="http://schemas.microsoft.com/office/drawing/2014/main" id="{F7A1C41D-6341-96D1-1517-C9F258D4A6A6}"/>
                  </a:ext>
                </a:extLst>
              </p:cNvPr>
              <p:cNvSpPr/>
              <p:nvPr/>
            </p:nvSpPr>
            <p:spPr>
              <a:xfrm>
                <a:off x="1654306" y="3005832"/>
                <a:ext cx="33218" cy="339372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300" name="Rectangle 299">
                <a:extLst>
                  <a:ext uri="{FF2B5EF4-FFF2-40B4-BE49-F238E27FC236}">
                    <a16:creationId xmlns:a16="http://schemas.microsoft.com/office/drawing/2014/main" id="{9F2CD041-5184-6B36-E136-31984187491B}"/>
                  </a:ext>
                </a:extLst>
              </p:cNvPr>
              <p:cNvSpPr/>
              <p:nvPr/>
            </p:nvSpPr>
            <p:spPr>
              <a:xfrm rot="2645694">
                <a:off x="1598340" y="3316040"/>
                <a:ext cx="21318" cy="146149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301" name="Rectangle 300">
                <a:extLst>
                  <a:ext uri="{FF2B5EF4-FFF2-40B4-BE49-F238E27FC236}">
                    <a16:creationId xmlns:a16="http://schemas.microsoft.com/office/drawing/2014/main" id="{D59F4B6E-F3A6-94A8-9E43-F0B1A83DD224}"/>
                  </a:ext>
                </a:extLst>
              </p:cNvPr>
              <p:cNvSpPr/>
              <p:nvPr/>
            </p:nvSpPr>
            <p:spPr>
              <a:xfrm rot="8045694">
                <a:off x="1728044" y="3311490"/>
                <a:ext cx="20438" cy="152441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D8739BF1-538C-1FED-CFB7-24E943CE28ED}"/>
              </a:ext>
            </a:extLst>
          </p:cNvPr>
          <p:cNvGrpSpPr/>
          <p:nvPr/>
        </p:nvGrpSpPr>
        <p:grpSpPr>
          <a:xfrm>
            <a:off x="4765069" y="561682"/>
            <a:ext cx="3190464" cy="5794668"/>
            <a:chOff x="4765069" y="561682"/>
            <a:chExt cx="3190464" cy="579466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7" name="TextBox 286">
                  <a:extLst>
                    <a:ext uri="{FF2B5EF4-FFF2-40B4-BE49-F238E27FC236}">
                      <a16:creationId xmlns:a16="http://schemas.microsoft.com/office/drawing/2014/main" id="{73E9B646-C48D-D647-7FAA-43A23BFBFD89}"/>
                    </a:ext>
                  </a:extLst>
                </p:cNvPr>
                <p:cNvSpPr txBox="1"/>
                <p:nvPr/>
              </p:nvSpPr>
              <p:spPr>
                <a:xfrm>
                  <a:off x="4765069" y="561682"/>
                  <a:ext cx="253274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E" sz="24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IE" sz="2400" b="1" dirty="0"/>
                </a:p>
              </p:txBody>
            </p:sp>
          </mc:Choice>
          <mc:Fallback xmlns="">
            <p:sp>
              <p:nvSpPr>
                <p:cNvPr id="287" name="TextBox 286">
                  <a:extLst>
                    <a:ext uri="{FF2B5EF4-FFF2-40B4-BE49-F238E27FC236}">
                      <a16:creationId xmlns:a16="http://schemas.microsoft.com/office/drawing/2014/main" id="{73E9B646-C48D-D647-7FAA-43A23BFBFD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65069" y="561682"/>
                  <a:ext cx="253274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29268" r="-29268" b="-6557"/>
                  </a:stretch>
                </a:blipFill>
              </p:spPr>
              <p:txBody>
                <a:bodyPr/>
                <a:lstStyle/>
                <a:p>
                  <a:r>
                    <a:rPr lang="en-I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8" name="TextBox 287">
                  <a:extLst>
                    <a:ext uri="{FF2B5EF4-FFF2-40B4-BE49-F238E27FC236}">
                      <a16:creationId xmlns:a16="http://schemas.microsoft.com/office/drawing/2014/main" id="{F5AAC293-8AED-FB31-C43F-8D2F0CCAD040}"/>
                    </a:ext>
                  </a:extLst>
                </p:cNvPr>
                <p:cNvSpPr txBox="1"/>
                <p:nvPr/>
              </p:nvSpPr>
              <p:spPr>
                <a:xfrm>
                  <a:off x="4792656" y="1868395"/>
                  <a:ext cx="253274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E" sz="2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oMath>
                    </m:oMathPara>
                  </a14:m>
                  <a:endParaRPr lang="en-IE" sz="2400" b="1" dirty="0"/>
                </a:p>
              </p:txBody>
            </p:sp>
          </mc:Choice>
          <mc:Fallback xmlns="">
            <p:sp>
              <p:nvSpPr>
                <p:cNvPr id="288" name="TextBox 287">
                  <a:extLst>
                    <a:ext uri="{FF2B5EF4-FFF2-40B4-BE49-F238E27FC236}">
                      <a16:creationId xmlns:a16="http://schemas.microsoft.com/office/drawing/2014/main" id="{F5AAC293-8AED-FB31-C43F-8D2F0CCAD04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92656" y="1868395"/>
                  <a:ext cx="253274" cy="369332"/>
                </a:xfrm>
                <a:prstGeom prst="rect">
                  <a:avLst/>
                </a:prstGeom>
                <a:blipFill>
                  <a:blip r:embed="rId7"/>
                  <a:stretch>
                    <a:fillRect l="-26190" r="-28571" b="-6557"/>
                  </a:stretch>
                </a:blipFill>
              </p:spPr>
              <p:txBody>
                <a:bodyPr/>
                <a:lstStyle/>
                <a:p>
                  <a:r>
                    <a:rPr lang="en-I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9" name="TextBox 288">
                  <a:extLst>
                    <a:ext uri="{FF2B5EF4-FFF2-40B4-BE49-F238E27FC236}">
                      <a16:creationId xmlns:a16="http://schemas.microsoft.com/office/drawing/2014/main" id="{04681A61-C977-8429-CA80-DFB90F494DB4}"/>
                    </a:ext>
                  </a:extLst>
                </p:cNvPr>
                <p:cNvSpPr txBox="1"/>
                <p:nvPr/>
              </p:nvSpPr>
              <p:spPr>
                <a:xfrm>
                  <a:off x="4792656" y="3265818"/>
                  <a:ext cx="253274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E" sz="2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oMath>
                    </m:oMathPara>
                  </a14:m>
                  <a:endParaRPr lang="en-IE" sz="2400" b="1" dirty="0"/>
                </a:p>
              </p:txBody>
            </p:sp>
          </mc:Choice>
          <mc:Fallback xmlns="">
            <p:sp>
              <p:nvSpPr>
                <p:cNvPr id="289" name="TextBox 288">
                  <a:extLst>
                    <a:ext uri="{FF2B5EF4-FFF2-40B4-BE49-F238E27FC236}">
                      <a16:creationId xmlns:a16="http://schemas.microsoft.com/office/drawing/2014/main" id="{04681A61-C977-8429-CA80-DFB90F494DB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92656" y="3265818"/>
                  <a:ext cx="253274" cy="369332"/>
                </a:xfrm>
                <a:prstGeom prst="rect">
                  <a:avLst/>
                </a:prstGeom>
                <a:blipFill>
                  <a:blip r:embed="rId8"/>
                  <a:stretch>
                    <a:fillRect l="-26190" r="-28571" b="-6667"/>
                  </a:stretch>
                </a:blipFill>
              </p:spPr>
              <p:txBody>
                <a:bodyPr/>
                <a:lstStyle/>
                <a:p>
                  <a:r>
                    <a:rPr lang="en-I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0" name="TextBox 289">
                  <a:extLst>
                    <a:ext uri="{FF2B5EF4-FFF2-40B4-BE49-F238E27FC236}">
                      <a16:creationId xmlns:a16="http://schemas.microsoft.com/office/drawing/2014/main" id="{FF9D0115-80BE-5463-A0C7-CEB05E2F7897}"/>
                    </a:ext>
                  </a:extLst>
                </p:cNvPr>
                <p:cNvSpPr txBox="1"/>
                <p:nvPr/>
              </p:nvSpPr>
              <p:spPr>
                <a:xfrm>
                  <a:off x="4765069" y="4501753"/>
                  <a:ext cx="253274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E" sz="2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en-IE" sz="2400" b="1" dirty="0"/>
                </a:p>
              </p:txBody>
            </p:sp>
          </mc:Choice>
          <mc:Fallback xmlns="">
            <p:sp>
              <p:nvSpPr>
                <p:cNvPr id="290" name="TextBox 289">
                  <a:extLst>
                    <a:ext uri="{FF2B5EF4-FFF2-40B4-BE49-F238E27FC236}">
                      <a16:creationId xmlns:a16="http://schemas.microsoft.com/office/drawing/2014/main" id="{FF9D0115-80BE-5463-A0C7-CEB05E2F789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65069" y="4501753"/>
                  <a:ext cx="253274" cy="369332"/>
                </a:xfrm>
                <a:prstGeom prst="rect">
                  <a:avLst/>
                </a:prstGeom>
                <a:blipFill>
                  <a:blip r:embed="rId9"/>
                  <a:stretch>
                    <a:fillRect l="-29268" r="-29268" b="-6557"/>
                  </a:stretch>
                </a:blipFill>
              </p:spPr>
              <p:txBody>
                <a:bodyPr/>
                <a:lstStyle/>
                <a:p>
                  <a:r>
                    <a:rPr lang="en-I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1" name="TextBox 290">
                  <a:extLst>
                    <a:ext uri="{FF2B5EF4-FFF2-40B4-BE49-F238E27FC236}">
                      <a16:creationId xmlns:a16="http://schemas.microsoft.com/office/drawing/2014/main" id="{4A8B1B9C-AECE-5021-2613-8F31ED22B30B}"/>
                    </a:ext>
                  </a:extLst>
                </p:cNvPr>
                <p:cNvSpPr txBox="1"/>
                <p:nvPr/>
              </p:nvSpPr>
              <p:spPr>
                <a:xfrm>
                  <a:off x="4786448" y="5987018"/>
                  <a:ext cx="253274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E" sz="2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en-IE" sz="2400" b="1" dirty="0"/>
                </a:p>
              </p:txBody>
            </p:sp>
          </mc:Choice>
          <mc:Fallback xmlns="">
            <p:sp>
              <p:nvSpPr>
                <p:cNvPr id="291" name="TextBox 290">
                  <a:extLst>
                    <a:ext uri="{FF2B5EF4-FFF2-40B4-BE49-F238E27FC236}">
                      <a16:creationId xmlns:a16="http://schemas.microsoft.com/office/drawing/2014/main" id="{4A8B1B9C-AECE-5021-2613-8F31ED22B30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86448" y="5987018"/>
                  <a:ext cx="253274" cy="369332"/>
                </a:xfrm>
                <a:prstGeom prst="rect">
                  <a:avLst/>
                </a:prstGeom>
                <a:blipFill>
                  <a:blip r:embed="rId10"/>
                  <a:stretch>
                    <a:fillRect l="-26190" r="-28571" b="-6557"/>
                  </a:stretch>
                </a:blipFill>
              </p:spPr>
              <p:txBody>
                <a:bodyPr/>
                <a:lstStyle/>
                <a:p>
                  <a:r>
                    <a:rPr lang="en-I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2" name="TextBox 291">
                  <a:extLst>
                    <a:ext uri="{FF2B5EF4-FFF2-40B4-BE49-F238E27FC236}">
                      <a16:creationId xmlns:a16="http://schemas.microsoft.com/office/drawing/2014/main" id="{5F20A82D-FB3F-3039-B0BC-B3603BEA9474}"/>
                    </a:ext>
                  </a:extLst>
                </p:cNvPr>
                <p:cNvSpPr txBox="1"/>
                <p:nvPr/>
              </p:nvSpPr>
              <p:spPr>
                <a:xfrm>
                  <a:off x="7702259" y="1197759"/>
                  <a:ext cx="253274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E" sz="24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oMath>
                    </m:oMathPara>
                  </a14:m>
                  <a:endParaRPr lang="en-IE" sz="2400" b="1" dirty="0"/>
                </a:p>
              </p:txBody>
            </p:sp>
          </mc:Choice>
          <mc:Fallback xmlns="">
            <p:sp>
              <p:nvSpPr>
                <p:cNvPr id="292" name="TextBox 291">
                  <a:extLst>
                    <a:ext uri="{FF2B5EF4-FFF2-40B4-BE49-F238E27FC236}">
                      <a16:creationId xmlns:a16="http://schemas.microsoft.com/office/drawing/2014/main" id="{5F20A82D-FB3F-3039-B0BC-B3603BEA947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02259" y="1197759"/>
                  <a:ext cx="253274" cy="369332"/>
                </a:xfrm>
                <a:prstGeom prst="rect">
                  <a:avLst/>
                </a:prstGeom>
                <a:blipFill>
                  <a:blip r:embed="rId11"/>
                  <a:stretch>
                    <a:fillRect l="-26190" r="-28571" b="-6557"/>
                  </a:stretch>
                </a:blipFill>
              </p:spPr>
              <p:txBody>
                <a:bodyPr/>
                <a:lstStyle/>
                <a:p>
                  <a:r>
                    <a:rPr lang="en-I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3" name="TextBox 292">
                  <a:extLst>
                    <a:ext uri="{FF2B5EF4-FFF2-40B4-BE49-F238E27FC236}">
                      <a16:creationId xmlns:a16="http://schemas.microsoft.com/office/drawing/2014/main" id="{FDB1BF00-13AE-ED6E-8444-2B5FCB0695B8}"/>
                    </a:ext>
                  </a:extLst>
                </p:cNvPr>
                <p:cNvSpPr txBox="1"/>
                <p:nvPr/>
              </p:nvSpPr>
              <p:spPr>
                <a:xfrm>
                  <a:off x="7702259" y="2692496"/>
                  <a:ext cx="253274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E" sz="24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oMath>
                    </m:oMathPara>
                  </a14:m>
                  <a:endParaRPr lang="en-IE" sz="2400" b="1" dirty="0"/>
                </a:p>
              </p:txBody>
            </p:sp>
          </mc:Choice>
          <mc:Fallback xmlns="">
            <p:sp>
              <p:nvSpPr>
                <p:cNvPr id="293" name="TextBox 292">
                  <a:extLst>
                    <a:ext uri="{FF2B5EF4-FFF2-40B4-BE49-F238E27FC236}">
                      <a16:creationId xmlns:a16="http://schemas.microsoft.com/office/drawing/2014/main" id="{FDB1BF00-13AE-ED6E-8444-2B5FCB0695B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02259" y="2692496"/>
                  <a:ext cx="253274" cy="369332"/>
                </a:xfrm>
                <a:prstGeom prst="rect">
                  <a:avLst/>
                </a:prstGeom>
                <a:blipFill>
                  <a:blip r:embed="rId12"/>
                  <a:stretch>
                    <a:fillRect l="-26190" r="-28571" b="-6667"/>
                  </a:stretch>
                </a:blipFill>
              </p:spPr>
              <p:txBody>
                <a:bodyPr/>
                <a:lstStyle/>
                <a:p>
                  <a:r>
                    <a:rPr lang="en-I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4" name="TextBox 293">
                  <a:extLst>
                    <a:ext uri="{FF2B5EF4-FFF2-40B4-BE49-F238E27FC236}">
                      <a16:creationId xmlns:a16="http://schemas.microsoft.com/office/drawing/2014/main" id="{5077B344-95CE-C53B-F274-F95B9530002B}"/>
                    </a:ext>
                  </a:extLst>
                </p:cNvPr>
                <p:cNvSpPr txBox="1"/>
                <p:nvPr/>
              </p:nvSpPr>
              <p:spPr>
                <a:xfrm>
                  <a:off x="7697235" y="5522507"/>
                  <a:ext cx="253274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E" sz="24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oMath>
                    </m:oMathPara>
                  </a14:m>
                  <a:endParaRPr lang="en-IE" sz="2400" b="1" dirty="0"/>
                </a:p>
              </p:txBody>
            </p:sp>
          </mc:Choice>
          <mc:Fallback xmlns="">
            <p:sp>
              <p:nvSpPr>
                <p:cNvPr id="294" name="TextBox 293">
                  <a:extLst>
                    <a:ext uri="{FF2B5EF4-FFF2-40B4-BE49-F238E27FC236}">
                      <a16:creationId xmlns:a16="http://schemas.microsoft.com/office/drawing/2014/main" id="{5077B344-95CE-C53B-F274-F95B9530002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97235" y="5522507"/>
                  <a:ext cx="253274" cy="369332"/>
                </a:xfrm>
                <a:prstGeom prst="rect">
                  <a:avLst/>
                </a:prstGeom>
                <a:blipFill>
                  <a:blip r:embed="rId13"/>
                  <a:stretch>
                    <a:fillRect l="-29268" r="-29268" b="-4918"/>
                  </a:stretch>
                </a:blipFill>
              </p:spPr>
              <p:txBody>
                <a:bodyPr/>
                <a:lstStyle/>
                <a:p>
                  <a:r>
                    <a:rPr lang="en-I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2" name="TextBox 301">
                  <a:extLst>
                    <a:ext uri="{FF2B5EF4-FFF2-40B4-BE49-F238E27FC236}">
                      <a16:creationId xmlns:a16="http://schemas.microsoft.com/office/drawing/2014/main" id="{B070EED1-E790-545C-5D39-B731905C6ABC}"/>
                    </a:ext>
                  </a:extLst>
                </p:cNvPr>
                <p:cNvSpPr txBox="1"/>
                <p:nvPr/>
              </p:nvSpPr>
              <p:spPr>
                <a:xfrm>
                  <a:off x="7697235" y="4145135"/>
                  <a:ext cx="253274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E" sz="24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oMath>
                    </m:oMathPara>
                  </a14:m>
                  <a:endParaRPr lang="en-IE" sz="2400" b="1" dirty="0"/>
                </a:p>
              </p:txBody>
            </p:sp>
          </mc:Choice>
          <mc:Fallback xmlns="">
            <p:sp>
              <p:nvSpPr>
                <p:cNvPr id="302" name="TextBox 301">
                  <a:extLst>
                    <a:ext uri="{FF2B5EF4-FFF2-40B4-BE49-F238E27FC236}">
                      <a16:creationId xmlns:a16="http://schemas.microsoft.com/office/drawing/2014/main" id="{B070EED1-E790-545C-5D39-B731905C6AB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97235" y="4145135"/>
                  <a:ext cx="253274" cy="369332"/>
                </a:xfrm>
                <a:prstGeom prst="rect">
                  <a:avLst/>
                </a:prstGeom>
                <a:blipFill>
                  <a:blip r:embed="rId14"/>
                  <a:stretch>
                    <a:fillRect l="-31707" r="-31707" b="-6557"/>
                  </a:stretch>
                </a:blipFill>
              </p:spPr>
              <p:txBody>
                <a:bodyPr/>
                <a:lstStyle/>
                <a:p>
                  <a:r>
                    <a:rPr lang="en-IE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03" name="Straight Connector 302">
            <a:extLst>
              <a:ext uri="{FF2B5EF4-FFF2-40B4-BE49-F238E27FC236}">
                <a16:creationId xmlns:a16="http://schemas.microsoft.com/office/drawing/2014/main" id="{E370F110-7F6F-0116-371C-88BBDA1238DC}"/>
              </a:ext>
            </a:extLst>
          </p:cNvPr>
          <p:cNvCxnSpPr>
            <a:cxnSpLocks/>
          </p:cNvCxnSpPr>
          <p:nvPr/>
        </p:nvCxnSpPr>
        <p:spPr>
          <a:xfrm>
            <a:off x="8286750" y="132498"/>
            <a:ext cx="0" cy="65532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5" name="TextBox 304">
                <a:extLst>
                  <a:ext uri="{FF2B5EF4-FFF2-40B4-BE49-F238E27FC236}">
                    <a16:creationId xmlns:a16="http://schemas.microsoft.com/office/drawing/2014/main" id="{9B26D0FE-E3A0-7BC9-7BF7-2BB62C7629E9}"/>
                  </a:ext>
                </a:extLst>
              </p:cNvPr>
              <p:cNvSpPr txBox="1"/>
              <p:nvPr/>
            </p:nvSpPr>
            <p:spPr>
              <a:xfrm>
                <a:off x="8345581" y="2037000"/>
                <a:ext cx="383060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IE" sz="2800" b="1" dirty="0"/>
                  <a:t>The Partition function </a:t>
                </a:r>
                <a14:m>
                  <m:oMath xmlns:m="http://schemas.openxmlformats.org/officeDocument/2006/math">
                    <m:r>
                      <a:rPr lang="en-IE" sz="2800" b="1" i="1" smtClean="0">
                        <a:latin typeface="Cambria Math" panose="02040503050406030204" pitchFamily="18" charset="0"/>
                      </a:rPr>
                      <m:t>𝑸</m:t>
                    </m:r>
                  </m:oMath>
                </a14:m>
                <a:endParaRPr lang="en-IE" sz="2800" dirty="0"/>
              </a:p>
            </p:txBody>
          </p:sp>
        </mc:Choice>
        <mc:Fallback xmlns="">
          <p:sp>
            <p:nvSpPr>
              <p:cNvPr id="305" name="TextBox 304">
                <a:extLst>
                  <a:ext uri="{FF2B5EF4-FFF2-40B4-BE49-F238E27FC236}">
                    <a16:creationId xmlns:a16="http://schemas.microsoft.com/office/drawing/2014/main" id="{9B26D0FE-E3A0-7BC9-7BF7-2BB62C7629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5581" y="2037000"/>
                <a:ext cx="3830602" cy="523220"/>
              </a:xfrm>
              <a:prstGeom prst="rect">
                <a:avLst/>
              </a:prstGeom>
              <a:blipFill>
                <a:blip r:embed="rId15"/>
                <a:stretch>
                  <a:fillRect l="-2229" t="-10465" b="-32558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7" name="TextBox 306">
                <a:extLst>
                  <a:ext uri="{FF2B5EF4-FFF2-40B4-BE49-F238E27FC236}">
                    <a16:creationId xmlns:a16="http://schemas.microsoft.com/office/drawing/2014/main" id="{251E7140-BD82-9F17-B83E-0B7AF1A67034}"/>
                  </a:ext>
                </a:extLst>
              </p:cNvPr>
              <p:cNvSpPr txBox="1"/>
              <p:nvPr/>
            </p:nvSpPr>
            <p:spPr>
              <a:xfrm>
                <a:off x="9090065" y="2680443"/>
                <a:ext cx="2616909" cy="11355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E" sz="2800" b="1" i="1" dirty="0" smtClean="0">
                          <a:latin typeface="Cambria Math" panose="02040503050406030204" pitchFamily="18" charset="0"/>
                        </a:rPr>
                        <m:t>𝑸</m:t>
                      </m:r>
                      <m:box>
                        <m:boxPr>
                          <m:ctrlPr>
                            <a:rPr lang="en-IE" sz="2800" b="1" i="1" dirty="0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r>
                            <a:rPr lang="en-IE" sz="2800" b="1" i="1" dirty="0" smtClean="0">
                              <a:latin typeface="Cambria Math" panose="02040503050406030204" pitchFamily="18" charset="0"/>
                            </a:rPr>
                            <m:t>≔</m:t>
                          </m:r>
                        </m:e>
                      </m:box>
                      <m:r>
                        <a:rPr lang="en-IE" sz="28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IE" sz="2800" b="1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IE" sz="2800" b="1" i="1" dirty="0" smtClean="0"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en-IE" sz="28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IE" sz="28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𝛀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IE" sz="2800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E" sz="2800" b="1" i="1" dirty="0" smtClean="0"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IE" sz="2800" b="1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IE" sz="2800" b="1" i="1" dirty="0" smtClean="0">
                                      <a:latin typeface="Cambria Math" panose="02040503050406030204" pitchFamily="18" charset="0"/>
                                    </a:rPr>
                                    <m:t>𝑬</m:t>
                                  </m:r>
                                  <m:r>
                                    <a:rPr lang="en-IE" sz="2800" b="1" i="1" dirty="0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IE" sz="2800" b="1" i="1" dirty="0" smtClean="0">
                                      <a:latin typeface="Cambria Math" panose="02040503050406030204" pitchFamily="18" charset="0"/>
                                    </a:rPr>
                                    <m:t>𝑿</m:t>
                                  </m:r>
                                  <m:r>
                                    <a:rPr lang="en-IE" sz="2800" b="1" i="1" dirty="0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en-IE" sz="2800" b="1" i="1" dirty="0" smtClean="0">
                                      <a:latin typeface="Cambria Math" panose="02040503050406030204" pitchFamily="18" charset="0"/>
                                    </a:rPr>
                                    <m:t>𝒄</m:t>
                                  </m:r>
                                </m:den>
                              </m:f>
                            </m:sup>
                          </m:sSup>
                        </m:e>
                      </m:nary>
                    </m:oMath>
                  </m:oMathPara>
                </a14:m>
                <a:endParaRPr lang="en-IE" sz="2800" dirty="0"/>
              </a:p>
            </p:txBody>
          </p:sp>
        </mc:Choice>
        <mc:Fallback xmlns="">
          <p:sp>
            <p:nvSpPr>
              <p:cNvPr id="307" name="TextBox 306">
                <a:extLst>
                  <a:ext uri="{FF2B5EF4-FFF2-40B4-BE49-F238E27FC236}">
                    <a16:creationId xmlns:a16="http://schemas.microsoft.com/office/drawing/2014/main" id="{251E7140-BD82-9F17-B83E-0B7AF1A670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0065" y="2680443"/>
                <a:ext cx="2616909" cy="113556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8" name="TextBox 307">
                <a:extLst>
                  <a:ext uri="{FF2B5EF4-FFF2-40B4-BE49-F238E27FC236}">
                    <a16:creationId xmlns:a16="http://schemas.microsoft.com/office/drawing/2014/main" id="{A367F30D-3419-F297-3858-2AE285129DE5}"/>
                  </a:ext>
                </a:extLst>
              </p:cNvPr>
              <p:cNvSpPr txBox="1"/>
              <p:nvPr/>
            </p:nvSpPr>
            <p:spPr>
              <a:xfrm>
                <a:off x="8528269" y="3899650"/>
                <a:ext cx="34160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E" dirty="0"/>
                  <a:t>Where </a:t>
                </a:r>
                <a14:m>
                  <m:oMath xmlns:m="http://schemas.openxmlformats.org/officeDocument/2006/math">
                    <m:r>
                      <a:rPr lang="en-IE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IE" dirty="0"/>
                  <a:t> is some specific constant</a:t>
                </a:r>
              </a:p>
            </p:txBody>
          </p:sp>
        </mc:Choice>
        <mc:Fallback xmlns="">
          <p:sp>
            <p:nvSpPr>
              <p:cNvPr id="308" name="TextBox 307">
                <a:extLst>
                  <a:ext uri="{FF2B5EF4-FFF2-40B4-BE49-F238E27FC236}">
                    <a16:creationId xmlns:a16="http://schemas.microsoft.com/office/drawing/2014/main" id="{A367F30D-3419-F297-3858-2AE285129D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8269" y="3899650"/>
                <a:ext cx="3416000" cy="369332"/>
              </a:xfrm>
              <a:prstGeom prst="rect">
                <a:avLst/>
              </a:prstGeom>
              <a:blipFill>
                <a:blip r:embed="rId17"/>
                <a:stretch>
                  <a:fillRect l="-1607" t="-10000" b="-26667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1B10EF88-58F3-A631-380E-7D76A063373C}"/>
              </a:ext>
            </a:extLst>
          </p:cNvPr>
          <p:cNvSpPr/>
          <p:nvPr/>
        </p:nvSpPr>
        <p:spPr>
          <a:xfrm>
            <a:off x="5602481" y="3453464"/>
            <a:ext cx="2359221" cy="1420047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452B6C8-FC12-7A6F-C2BE-7AFD9C0701AB}"/>
                  </a:ext>
                </a:extLst>
              </p:cNvPr>
              <p:cNvSpPr txBox="1"/>
              <p:nvPr/>
            </p:nvSpPr>
            <p:spPr>
              <a:xfrm>
                <a:off x="8318507" y="139143"/>
                <a:ext cx="383060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IE" sz="2800" b="1" dirty="0"/>
                  <a:t>The Maximum Energy </a:t>
                </a:r>
                <a14:m>
                  <m:oMath xmlns:m="http://schemas.openxmlformats.org/officeDocument/2006/math">
                    <m:r>
                      <a:rPr lang="en-IE" sz="2800" b="1" i="1" dirty="0" smtClean="0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endParaRPr lang="en-IE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452B6C8-FC12-7A6F-C2BE-7AFD9C0701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507" y="139143"/>
                <a:ext cx="3830602" cy="523220"/>
              </a:xfrm>
              <a:prstGeom prst="rect">
                <a:avLst/>
              </a:prstGeom>
              <a:blipFill>
                <a:blip r:embed="rId18"/>
                <a:stretch>
                  <a:fillRect l="-3025" t="-11628" b="-32558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786F05B-9178-AD6C-CBD6-02D6770121E7}"/>
              </a:ext>
            </a:extLst>
          </p:cNvPr>
          <p:cNvCxnSpPr/>
          <p:nvPr/>
        </p:nvCxnSpPr>
        <p:spPr>
          <a:xfrm>
            <a:off x="8479889" y="1932700"/>
            <a:ext cx="3472347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85A3620-D62F-1C27-AE31-F6B2CDBDBEC7}"/>
                  </a:ext>
                </a:extLst>
              </p:cNvPr>
              <p:cNvSpPr txBox="1"/>
              <p:nvPr/>
            </p:nvSpPr>
            <p:spPr>
              <a:xfrm>
                <a:off x="8838277" y="1080742"/>
                <a:ext cx="2943832" cy="6537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latin typeface="Cambria Math" panose="02040503050406030204" pitchFamily="18" charset="0"/>
                        </a:rPr>
                        <m:t>𝑴</m:t>
                      </m:r>
                      <m:box>
                        <m:boxPr>
                          <m:ctrlPr>
                            <a:rPr lang="en-US" sz="2800" b="1" i="1" dirty="0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r>
                            <a:rPr lang="en-US" sz="2800" b="1" i="1" dirty="0" smtClean="0">
                              <a:latin typeface="Cambria Math" panose="02040503050406030204" pitchFamily="18" charset="0"/>
                            </a:rPr>
                            <m:t>≔</m:t>
                          </m:r>
                        </m:e>
                      </m:box>
                      <m:r>
                        <a:rPr lang="en-IE" sz="28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en-IE" sz="2800" b="1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IE" sz="2800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IE" sz="2800" b="0" i="0" dirty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m:rPr>
                                  <m:brk m:alnAt="7"/>
                                </m:rPr>
                                <a:rPr lang="en-IE" sz="2800" b="1" i="1" dirty="0"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  <m:r>
                                <a:rPr lang="en-IE" sz="28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IE" sz="28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𝛀</m:t>
                              </m:r>
                            </m:lim>
                          </m:limLow>
                        </m:fName>
                        <m:e>
                          <m:r>
                            <a:rPr lang="en-US" sz="2800" b="1" i="1" dirty="0" smtClean="0"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lang="en-US" sz="2800" b="1" i="1" dirty="0" smtClean="0">
                              <a:latin typeface="Cambria Math" panose="02040503050406030204" pitchFamily="18" charset="0"/>
                            </a:rPr>
                            <m:t>𝑬</m:t>
                          </m:r>
                          <m:d>
                            <m:dPr>
                              <m:ctrlPr>
                                <a:rPr lang="en-US" sz="2800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1" dirty="0" smtClean="0"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</m:d>
                          <m:r>
                            <a:rPr lang="en-US" sz="2800" b="1" i="1" dirty="0" smtClean="0">
                              <a:latin typeface="Cambria Math" panose="02040503050406030204" pitchFamily="18" charset="0"/>
                            </a:rPr>
                            <m:t>}</m:t>
                          </m:r>
                        </m:e>
                      </m:func>
                    </m:oMath>
                  </m:oMathPara>
                </a14:m>
                <a:endParaRPr lang="en-IE" sz="2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85A3620-D62F-1C27-AE31-F6B2CDBDBE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8277" y="1080742"/>
                <a:ext cx="2943832" cy="653705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B61454A-28DB-CDDA-0BCC-141A8DA7B549}"/>
              </a:ext>
            </a:extLst>
          </p:cNvPr>
          <p:cNvCxnSpPr/>
          <p:nvPr/>
        </p:nvCxnSpPr>
        <p:spPr>
          <a:xfrm>
            <a:off x="8528269" y="4514467"/>
            <a:ext cx="3472347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B4368B4-16EB-7AA0-EADC-D7A4A545B388}"/>
              </a:ext>
            </a:extLst>
          </p:cNvPr>
          <p:cNvSpPr txBox="1"/>
          <p:nvPr/>
        </p:nvSpPr>
        <p:spPr>
          <a:xfrm>
            <a:off x="8328506" y="5045769"/>
            <a:ext cx="383060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E" sz="2800" b="1" dirty="0">
                <a:solidFill>
                  <a:srgbClr val="FF0000"/>
                </a:solidFill>
              </a:rPr>
              <a:t>Why are we interested in this ?</a:t>
            </a:r>
            <a:endParaRPr lang="en-IE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181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5" grpId="0"/>
      <p:bldP spid="307" grpId="0"/>
      <p:bldP spid="308" grpId="0"/>
      <p:bldP spid="6" grpId="0" animBg="1"/>
      <p:bldP spid="7" grpId="0"/>
      <p:bldP spid="10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14D5BFF-17BE-0473-BEC3-24C192089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36209" y="6364964"/>
            <a:ext cx="690081" cy="365125"/>
          </a:xfrm>
        </p:spPr>
        <p:txBody>
          <a:bodyPr/>
          <a:lstStyle/>
          <a:p>
            <a:fld id="{22C6061E-58D5-4E68-B2E6-5F1E71279389}" type="slidenum">
              <a:rPr lang="en-IE" smtClean="0"/>
              <a:t>6</a:t>
            </a:fld>
            <a:endParaRPr lang="en-IE" dirty="0"/>
          </a:p>
        </p:txBody>
      </p:sp>
      <p:pic>
        <p:nvPicPr>
          <p:cNvPr id="8" name="Picture 7" descr="A picture containing furniture, chair, design&#10;&#10;Description automatically generated">
            <a:extLst>
              <a:ext uri="{FF2B5EF4-FFF2-40B4-BE49-F238E27FC236}">
                <a16:creationId xmlns:a16="http://schemas.microsoft.com/office/drawing/2014/main" id="{FF50BD1F-6E2D-7025-D81A-1844CD685D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60" y="5214552"/>
            <a:ext cx="1188064" cy="1059466"/>
          </a:xfrm>
          <a:prstGeom prst="rect">
            <a:avLst/>
          </a:prstGeom>
        </p:spPr>
      </p:pic>
      <p:pic>
        <p:nvPicPr>
          <p:cNvPr id="10" name="Picture 9" descr="A red chair with legs&#10;&#10;Description automatically generated with medium confidence">
            <a:extLst>
              <a:ext uri="{FF2B5EF4-FFF2-40B4-BE49-F238E27FC236}">
                <a16:creationId xmlns:a16="http://schemas.microsoft.com/office/drawing/2014/main" id="{3816017F-4872-E5B8-C328-96E5B0A1FD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796" y="5214551"/>
            <a:ext cx="1188064" cy="1059466"/>
          </a:xfrm>
          <a:prstGeom prst="rect">
            <a:avLst/>
          </a:prstGeom>
        </p:spPr>
      </p:pic>
      <p:pic>
        <p:nvPicPr>
          <p:cNvPr id="12" name="Picture 11" descr="A blue chair with orange legs&#10;&#10;Description automatically generated with medium confidence">
            <a:extLst>
              <a:ext uri="{FF2B5EF4-FFF2-40B4-BE49-F238E27FC236}">
                <a16:creationId xmlns:a16="http://schemas.microsoft.com/office/drawing/2014/main" id="{D9514584-CA78-9BEF-4344-C3F0C672AE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433" y="5214551"/>
            <a:ext cx="1188065" cy="1059467"/>
          </a:xfrm>
          <a:prstGeom prst="rect">
            <a:avLst/>
          </a:prstGeom>
        </p:spPr>
      </p:pic>
      <p:pic>
        <p:nvPicPr>
          <p:cNvPr id="14" name="Picture 13" descr="A green chair with legs&#10;&#10;Description automatically generated with medium confidence">
            <a:extLst>
              <a:ext uri="{FF2B5EF4-FFF2-40B4-BE49-F238E27FC236}">
                <a16:creationId xmlns:a16="http://schemas.microsoft.com/office/drawing/2014/main" id="{D25BE9C6-EEE1-06CB-F610-ADDF6C2C28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5734" y="5214551"/>
            <a:ext cx="1188066" cy="1059468"/>
          </a:xfrm>
          <a:prstGeom prst="rect">
            <a:avLst/>
          </a:prstGeom>
        </p:spPr>
      </p:pic>
      <p:sp>
        <p:nvSpPr>
          <p:cNvPr id="99" name="TextBox 98">
            <a:extLst>
              <a:ext uri="{FF2B5EF4-FFF2-40B4-BE49-F238E27FC236}">
                <a16:creationId xmlns:a16="http://schemas.microsoft.com/office/drawing/2014/main" id="{CA201AA7-95DA-BA22-D0A4-9A41B1EDED20}"/>
              </a:ext>
            </a:extLst>
          </p:cNvPr>
          <p:cNvSpPr txBox="1"/>
          <p:nvPr/>
        </p:nvSpPr>
        <p:spPr>
          <a:xfrm>
            <a:off x="6973411" y="5326694"/>
            <a:ext cx="1834410" cy="8351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5400" dirty="0"/>
              <a:t>.   .   . 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1616DC2-BD5D-B88E-74FC-BC916CF657D6}"/>
              </a:ext>
            </a:extLst>
          </p:cNvPr>
          <p:cNvGrpSpPr/>
          <p:nvPr/>
        </p:nvGrpSpPr>
        <p:grpSpPr>
          <a:xfrm>
            <a:off x="916143" y="1355577"/>
            <a:ext cx="10165636" cy="3410804"/>
            <a:chOff x="916143" y="1355577"/>
            <a:chExt cx="10165636" cy="341080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69162D66-A9D5-07BC-D69B-B54563944889}"/>
                </a:ext>
              </a:extLst>
            </p:cNvPr>
            <p:cNvSpPr/>
            <p:nvPr/>
          </p:nvSpPr>
          <p:spPr>
            <a:xfrm>
              <a:off x="1530526" y="1355577"/>
              <a:ext cx="172033" cy="16867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1C43FAE-B792-07B0-232E-06216A9322F9}"/>
                </a:ext>
              </a:extLst>
            </p:cNvPr>
            <p:cNvSpPr/>
            <p:nvPr/>
          </p:nvSpPr>
          <p:spPr>
            <a:xfrm rot="8045694">
              <a:off x="1684268" y="1584601"/>
              <a:ext cx="24074" cy="185758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30FE2B0-E521-A39F-C981-10B7725F4E38}"/>
                </a:ext>
              </a:extLst>
            </p:cNvPr>
            <p:cNvSpPr/>
            <p:nvPr/>
          </p:nvSpPr>
          <p:spPr>
            <a:xfrm>
              <a:off x="1596303" y="1524247"/>
              <a:ext cx="40478" cy="399754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7BB6DDD-491B-EB5B-02F4-6533EA5AF28C}"/>
                </a:ext>
              </a:extLst>
            </p:cNvPr>
            <p:cNvSpPr/>
            <p:nvPr/>
          </p:nvSpPr>
          <p:spPr>
            <a:xfrm rot="2645694">
              <a:off x="1525800" y="1593058"/>
              <a:ext cx="25977" cy="17215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8054826-FF3E-FF83-A7BB-ADAA2A0CA660}"/>
                </a:ext>
              </a:extLst>
            </p:cNvPr>
            <p:cNvSpPr/>
            <p:nvPr/>
          </p:nvSpPr>
          <p:spPr>
            <a:xfrm rot="2645694">
              <a:off x="1528105" y="1889648"/>
              <a:ext cx="25977" cy="17215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146FE67-C394-0F4C-0C3F-64C14BF25CBC}"/>
                </a:ext>
              </a:extLst>
            </p:cNvPr>
            <p:cNvSpPr/>
            <p:nvPr/>
          </p:nvSpPr>
          <p:spPr>
            <a:xfrm rot="8045694">
              <a:off x="1686572" y="1881191"/>
              <a:ext cx="24074" cy="18575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7464452-1DCC-DA7C-5E78-7D95531C5051}"/>
                </a:ext>
              </a:extLst>
            </p:cNvPr>
            <p:cNvSpPr/>
            <p:nvPr/>
          </p:nvSpPr>
          <p:spPr>
            <a:xfrm rot="8045694">
              <a:off x="1699249" y="2455680"/>
              <a:ext cx="24074" cy="185758"/>
            </a:xfrm>
            <a:prstGeom prst="rect">
              <a:avLst/>
            </a:prstGeom>
            <a:solidFill>
              <a:srgbClr val="7030A0"/>
            </a:solidFill>
            <a:ln w="38100">
              <a:solidFill>
                <a:srgbClr val="7030A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843047F5-1D0F-B931-77EE-DDD1D1B59573}"/>
                </a:ext>
              </a:extLst>
            </p:cNvPr>
            <p:cNvSpPr/>
            <p:nvPr/>
          </p:nvSpPr>
          <p:spPr>
            <a:xfrm>
              <a:off x="1545507" y="2226656"/>
              <a:ext cx="172033" cy="16867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BEC2E33-7701-9B9A-73FB-A55A1AF036EC}"/>
                </a:ext>
              </a:extLst>
            </p:cNvPr>
            <p:cNvSpPr/>
            <p:nvPr/>
          </p:nvSpPr>
          <p:spPr>
            <a:xfrm>
              <a:off x="1611283" y="2395327"/>
              <a:ext cx="40478" cy="399754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11BB8122-459A-9988-9CDF-D9BE5234FE00}"/>
                </a:ext>
              </a:extLst>
            </p:cNvPr>
            <p:cNvSpPr/>
            <p:nvPr/>
          </p:nvSpPr>
          <p:spPr>
            <a:xfrm rot="2645694">
              <a:off x="1543086" y="2760727"/>
              <a:ext cx="25977" cy="17215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CE54B4A-AE68-5FE2-AE1C-9E402BFE70F8}"/>
                </a:ext>
              </a:extLst>
            </p:cNvPr>
            <p:cNvSpPr/>
            <p:nvPr/>
          </p:nvSpPr>
          <p:spPr>
            <a:xfrm rot="8045694">
              <a:off x="1701553" y="2752270"/>
              <a:ext cx="24074" cy="18575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7AD6CA47-4857-9BF4-7570-47914F72EA3F}"/>
                </a:ext>
              </a:extLst>
            </p:cNvPr>
            <p:cNvSpPr/>
            <p:nvPr/>
          </p:nvSpPr>
          <p:spPr>
            <a:xfrm rot="8045694">
              <a:off x="1688992" y="4289181"/>
              <a:ext cx="24074" cy="185758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1FFA8259-DDEF-DC81-DB43-32466D39FC4A}"/>
                </a:ext>
              </a:extLst>
            </p:cNvPr>
            <p:cNvSpPr/>
            <p:nvPr/>
          </p:nvSpPr>
          <p:spPr>
            <a:xfrm>
              <a:off x="1535250" y="4060158"/>
              <a:ext cx="172033" cy="16867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520C6C3C-423A-7C51-5E15-DB4C188676C5}"/>
                </a:ext>
              </a:extLst>
            </p:cNvPr>
            <p:cNvSpPr/>
            <p:nvPr/>
          </p:nvSpPr>
          <p:spPr>
            <a:xfrm>
              <a:off x="1601028" y="4228828"/>
              <a:ext cx="40478" cy="399754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F813ED7-5F2F-55A9-4092-C5B3E85A216F}"/>
                </a:ext>
              </a:extLst>
            </p:cNvPr>
            <p:cNvSpPr/>
            <p:nvPr/>
          </p:nvSpPr>
          <p:spPr>
            <a:xfrm rot="2645694">
              <a:off x="1530526" y="4297638"/>
              <a:ext cx="25977" cy="17215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6702D9B7-4311-9A86-9470-40D741D4839E}"/>
                </a:ext>
              </a:extLst>
            </p:cNvPr>
            <p:cNvSpPr/>
            <p:nvPr/>
          </p:nvSpPr>
          <p:spPr>
            <a:xfrm rot="2645694">
              <a:off x="1532830" y="4594229"/>
              <a:ext cx="25977" cy="17215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14466D7-47C3-205E-8F15-1FAF85110DA0}"/>
                </a:ext>
              </a:extLst>
            </p:cNvPr>
            <p:cNvSpPr/>
            <p:nvPr/>
          </p:nvSpPr>
          <p:spPr>
            <a:xfrm rot="8045694">
              <a:off x="1691296" y="4585772"/>
              <a:ext cx="24074" cy="18575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4017AD48-E112-B1AB-94FC-7ACB83E591B5}"/>
                </a:ext>
              </a:extLst>
            </p:cNvPr>
            <p:cNvSpPr/>
            <p:nvPr/>
          </p:nvSpPr>
          <p:spPr>
            <a:xfrm rot="2645694">
              <a:off x="3288044" y="1593058"/>
              <a:ext cx="25977" cy="172152"/>
            </a:xfrm>
            <a:prstGeom prst="rect">
              <a:avLst/>
            </a:prstGeom>
            <a:solidFill>
              <a:srgbClr val="7030A0"/>
            </a:solidFill>
            <a:ln w="38100">
              <a:solidFill>
                <a:srgbClr val="7030A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9362661A-1961-7481-F84D-2DE789E0D6DD}"/>
                </a:ext>
              </a:extLst>
            </p:cNvPr>
            <p:cNvSpPr/>
            <p:nvPr/>
          </p:nvSpPr>
          <p:spPr>
            <a:xfrm rot="8045694">
              <a:off x="3446510" y="1584601"/>
              <a:ext cx="24074" cy="185758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34AC9768-609E-FAA4-DE27-CF51667FD45E}"/>
                </a:ext>
              </a:extLst>
            </p:cNvPr>
            <p:cNvSpPr/>
            <p:nvPr/>
          </p:nvSpPr>
          <p:spPr>
            <a:xfrm>
              <a:off x="3292768" y="1355577"/>
              <a:ext cx="172033" cy="16867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6590505C-2F26-C5D7-B776-9A02389F585A}"/>
                </a:ext>
              </a:extLst>
            </p:cNvPr>
            <p:cNvSpPr/>
            <p:nvPr/>
          </p:nvSpPr>
          <p:spPr>
            <a:xfrm>
              <a:off x="3358546" y="1524247"/>
              <a:ext cx="40478" cy="39975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2F118BD7-EF9D-3C19-649D-1162083A91DC}"/>
                </a:ext>
              </a:extLst>
            </p:cNvPr>
            <p:cNvSpPr/>
            <p:nvPr/>
          </p:nvSpPr>
          <p:spPr>
            <a:xfrm rot="2645694">
              <a:off x="3290348" y="1889648"/>
              <a:ext cx="25977" cy="172152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D9F6ADB5-98A7-5359-D080-E623861157B5}"/>
                </a:ext>
              </a:extLst>
            </p:cNvPr>
            <p:cNvSpPr/>
            <p:nvPr/>
          </p:nvSpPr>
          <p:spPr>
            <a:xfrm rot="8045694">
              <a:off x="3448815" y="1881191"/>
              <a:ext cx="24074" cy="18575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AB2CB05F-C2EB-17D9-894F-0F865705F716}"/>
                </a:ext>
              </a:extLst>
            </p:cNvPr>
            <p:cNvSpPr/>
            <p:nvPr/>
          </p:nvSpPr>
          <p:spPr>
            <a:xfrm rot="2645694">
              <a:off x="3303023" y="2464137"/>
              <a:ext cx="25977" cy="172152"/>
            </a:xfrm>
            <a:prstGeom prst="rect">
              <a:avLst/>
            </a:prstGeom>
            <a:solidFill>
              <a:srgbClr val="FFC000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210E63B8-21B6-563B-4919-CE7823E8846B}"/>
                </a:ext>
              </a:extLst>
            </p:cNvPr>
            <p:cNvSpPr/>
            <p:nvPr/>
          </p:nvSpPr>
          <p:spPr>
            <a:xfrm rot="8045694">
              <a:off x="3461491" y="2455680"/>
              <a:ext cx="24074" cy="18575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6C41DD7B-6D7A-8B58-6909-133591921050}"/>
                </a:ext>
              </a:extLst>
            </p:cNvPr>
            <p:cNvSpPr/>
            <p:nvPr/>
          </p:nvSpPr>
          <p:spPr>
            <a:xfrm>
              <a:off x="3307749" y="2226656"/>
              <a:ext cx="172033" cy="16867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4A7E9829-EA2F-EF87-1987-CABF8067D2AB}"/>
                </a:ext>
              </a:extLst>
            </p:cNvPr>
            <p:cNvSpPr/>
            <p:nvPr/>
          </p:nvSpPr>
          <p:spPr>
            <a:xfrm>
              <a:off x="3373526" y="2395327"/>
              <a:ext cx="40478" cy="39975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763CD0EA-2F70-5466-3E0B-8AA8ECAE6A1B}"/>
                </a:ext>
              </a:extLst>
            </p:cNvPr>
            <p:cNvSpPr/>
            <p:nvPr/>
          </p:nvSpPr>
          <p:spPr>
            <a:xfrm rot="2645694">
              <a:off x="3305328" y="2760727"/>
              <a:ext cx="25977" cy="172152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16A8C72F-A67E-5B8C-784D-781601E68A5C}"/>
                </a:ext>
              </a:extLst>
            </p:cNvPr>
            <p:cNvSpPr/>
            <p:nvPr/>
          </p:nvSpPr>
          <p:spPr>
            <a:xfrm rot="8045694">
              <a:off x="3463795" y="2752270"/>
              <a:ext cx="24074" cy="18575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49761AE7-209D-F4E4-A15D-C4C6BADC50D7}"/>
                </a:ext>
              </a:extLst>
            </p:cNvPr>
            <p:cNvSpPr/>
            <p:nvPr/>
          </p:nvSpPr>
          <p:spPr>
            <a:xfrm rot="2645694">
              <a:off x="3292768" y="4297638"/>
              <a:ext cx="25977" cy="172152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4124D2D6-A653-026C-8131-3459E3AD2911}"/>
                </a:ext>
              </a:extLst>
            </p:cNvPr>
            <p:cNvSpPr/>
            <p:nvPr/>
          </p:nvSpPr>
          <p:spPr>
            <a:xfrm rot="8045694">
              <a:off x="3451235" y="4289181"/>
              <a:ext cx="24074" cy="185758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5F74512C-3030-F882-C9B9-8C5E34442B3F}"/>
                </a:ext>
              </a:extLst>
            </p:cNvPr>
            <p:cNvSpPr/>
            <p:nvPr/>
          </p:nvSpPr>
          <p:spPr>
            <a:xfrm>
              <a:off x="3297492" y="4060158"/>
              <a:ext cx="172033" cy="16867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46872717-BFE1-6B83-D8D7-30752F31B45F}"/>
                </a:ext>
              </a:extLst>
            </p:cNvPr>
            <p:cNvSpPr/>
            <p:nvPr/>
          </p:nvSpPr>
          <p:spPr>
            <a:xfrm>
              <a:off x="3363270" y="4228828"/>
              <a:ext cx="40478" cy="39975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D70C81F2-73A5-E7CD-607F-EBD67834B5E2}"/>
                </a:ext>
              </a:extLst>
            </p:cNvPr>
            <p:cNvSpPr/>
            <p:nvPr/>
          </p:nvSpPr>
          <p:spPr>
            <a:xfrm rot="2645694">
              <a:off x="3295072" y="4594229"/>
              <a:ext cx="25977" cy="172152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B48800F9-6E90-CD6F-B6B3-C67D2A72252F}"/>
                </a:ext>
              </a:extLst>
            </p:cNvPr>
            <p:cNvSpPr/>
            <p:nvPr/>
          </p:nvSpPr>
          <p:spPr>
            <a:xfrm rot="8045694">
              <a:off x="3453540" y="4585772"/>
              <a:ext cx="24074" cy="18575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88106030-32B7-45EE-E894-4414B2B1FC70}"/>
                </a:ext>
              </a:extLst>
            </p:cNvPr>
            <p:cNvSpPr/>
            <p:nvPr/>
          </p:nvSpPr>
          <p:spPr>
            <a:xfrm rot="2645694">
              <a:off x="5070238" y="1593058"/>
              <a:ext cx="25977" cy="17215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8101DBDF-E8D3-8EFE-64E9-CA2FE9168757}"/>
                </a:ext>
              </a:extLst>
            </p:cNvPr>
            <p:cNvSpPr/>
            <p:nvPr/>
          </p:nvSpPr>
          <p:spPr>
            <a:xfrm rot="8045694">
              <a:off x="5228706" y="1584601"/>
              <a:ext cx="24074" cy="185758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F7771FE0-0683-00AB-EE4B-638C1C4E0ADF}"/>
                </a:ext>
              </a:extLst>
            </p:cNvPr>
            <p:cNvSpPr/>
            <p:nvPr/>
          </p:nvSpPr>
          <p:spPr>
            <a:xfrm>
              <a:off x="5074963" y="1355577"/>
              <a:ext cx="172033" cy="16867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EE617552-F49D-3D2B-56D3-DC759764FF15}"/>
                </a:ext>
              </a:extLst>
            </p:cNvPr>
            <p:cNvSpPr/>
            <p:nvPr/>
          </p:nvSpPr>
          <p:spPr>
            <a:xfrm>
              <a:off x="5140741" y="1524247"/>
              <a:ext cx="40478" cy="399754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4B2BFC41-0DC1-CE69-C64E-8D8B081EF37E}"/>
                </a:ext>
              </a:extLst>
            </p:cNvPr>
            <p:cNvSpPr/>
            <p:nvPr/>
          </p:nvSpPr>
          <p:spPr>
            <a:xfrm rot="2645694">
              <a:off x="5072543" y="1889648"/>
              <a:ext cx="25977" cy="172152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ECF08C70-DA67-F56D-CD2A-55465138A224}"/>
                </a:ext>
              </a:extLst>
            </p:cNvPr>
            <p:cNvSpPr/>
            <p:nvPr/>
          </p:nvSpPr>
          <p:spPr>
            <a:xfrm rot="8045694">
              <a:off x="5231010" y="1881191"/>
              <a:ext cx="24074" cy="185758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774F2F7B-C9C3-C5B7-0AA4-D1B3CF44D1B8}"/>
                </a:ext>
              </a:extLst>
            </p:cNvPr>
            <p:cNvSpPr/>
            <p:nvPr/>
          </p:nvSpPr>
          <p:spPr>
            <a:xfrm rot="2645694">
              <a:off x="5085219" y="2464137"/>
              <a:ext cx="25977" cy="172152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A9A7C63F-901E-0ECA-4A1D-484735428179}"/>
                </a:ext>
              </a:extLst>
            </p:cNvPr>
            <p:cNvSpPr/>
            <p:nvPr/>
          </p:nvSpPr>
          <p:spPr>
            <a:xfrm rot="8045694">
              <a:off x="5243685" y="2455680"/>
              <a:ext cx="24074" cy="185758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3BA64B06-994D-3329-29EF-27ECAD5E54C8}"/>
                </a:ext>
              </a:extLst>
            </p:cNvPr>
            <p:cNvSpPr/>
            <p:nvPr/>
          </p:nvSpPr>
          <p:spPr>
            <a:xfrm>
              <a:off x="5089944" y="2226656"/>
              <a:ext cx="172033" cy="16867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0A7D8690-0C29-FC0D-0ABB-25506CC7C88A}"/>
                </a:ext>
              </a:extLst>
            </p:cNvPr>
            <p:cNvSpPr/>
            <p:nvPr/>
          </p:nvSpPr>
          <p:spPr>
            <a:xfrm>
              <a:off x="5155722" y="2395327"/>
              <a:ext cx="40478" cy="399754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7274A786-A31D-1C5E-242F-90444E1B3086}"/>
                </a:ext>
              </a:extLst>
            </p:cNvPr>
            <p:cNvSpPr/>
            <p:nvPr/>
          </p:nvSpPr>
          <p:spPr>
            <a:xfrm rot="2645694">
              <a:off x="5087524" y="2760727"/>
              <a:ext cx="25977" cy="172152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A2DF8895-01BE-C91B-42D3-C1B7CB8260E4}"/>
                </a:ext>
              </a:extLst>
            </p:cNvPr>
            <p:cNvSpPr/>
            <p:nvPr/>
          </p:nvSpPr>
          <p:spPr>
            <a:xfrm rot="8045694">
              <a:off x="5245991" y="2752270"/>
              <a:ext cx="24074" cy="185758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D11A452A-EEAC-0B50-7EF0-CFDBC10A7D32}"/>
                </a:ext>
              </a:extLst>
            </p:cNvPr>
            <p:cNvSpPr/>
            <p:nvPr/>
          </p:nvSpPr>
          <p:spPr>
            <a:xfrm rot="8045694">
              <a:off x="5233430" y="4289181"/>
              <a:ext cx="24074" cy="185758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538D7701-1E35-E47A-AA4A-0D4A6D443606}"/>
                </a:ext>
              </a:extLst>
            </p:cNvPr>
            <p:cNvSpPr/>
            <p:nvPr/>
          </p:nvSpPr>
          <p:spPr>
            <a:xfrm rot="2645694">
              <a:off x="5074963" y="4297638"/>
              <a:ext cx="25977" cy="172152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2FCB27FB-07E9-5378-2A72-7C3744385788}"/>
                </a:ext>
              </a:extLst>
            </p:cNvPr>
            <p:cNvSpPr/>
            <p:nvPr/>
          </p:nvSpPr>
          <p:spPr>
            <a:xfrm>
              <a:off x="5079688" y="4060158"/>
              <a:ext cx="172033" cy="16867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A096EA1D-6B99-264F-3910-A142F0AE6E40}"/>
                </a:ext>
              </a:extLst>
            </p:cNvPr>
            <p:cNvSpPr/>
            <p:nvPr/>
          </p:nvSpPr>
          <p:spPr>
            <a:xfrm>
              <a:off x="5145466" y="4228828"/>
              <a:ext cx="40478" cy="399754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C4ECFB25-CB20-F2CC-C83A-21C7D6D95CA6}"/>
                </a:ext>
              </a:extLst>
            </p:cNvPr>
            <p:cNvSpPr/>
            <p:nvPr/>
          </p:nvSpPr>
          <p:spPr>
            <a:xfrm rot="2645694">
              <a:off x="5077268" y="4594229"/>
              <a:ext cx="25977" cy="172152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FC72B001-A0B3-3A34-4FC6-AF68242A857C}"/>
                </a:ext>
              </a:extLst>
            </p:cNvPr>
            <p:cNvSpPr/>
            <p:nvPr/>
          </p:nvSpPr>
          <p:spPr>
            <a:xfrm rot="2645694">
              <a:off x="10801110" y="1593058"/>
              <a:ext cx="25977" cy="172152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B0898DC3-3A97-D0A6-7F6F-6847F5F2DD5F}"/>
                </a:ext>
              </a:extLst>
            </p:cNvPr>
            <p:cNvSpPr/>
            <p:nvPr/>
          </p:nvSpPr>
          <p:spPr>
            <a:xfrm rot="8045694">
              <a:off x="5235734" y="4585772"/>
              <a:ext cx="24074" cy="185758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C043BECD-546D-7166-E7D5-6AE2D602D49B}"/>
                </a:ext>
              </a:extLst>
            </p:cNvPr>
            <p:cNvSpPr/>
            <p:nvPr/>
          </p:nvSpPr>
          <p:spPr>
            <a:xfrm>
              <a:off x="10805834" y="1355577"/>
              <a:ext cx="172033" cy="16867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1E225C19-6DC8-555C-EA87-A931BD6DE702}"/>
                </a:ext>
              </a:extLst>
            </p:cNvPr>
            <p:cNvSpPr/>
            <p:nvPr/>
          </p:nvSpPr>
          <p:spPr>
            <a:xfrm>
              <a:off x="10871612" y="1524247"/>
              <a:ext cx="40478" cy="399754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6106C5DC-B1FB-3DAF-FA43-0BC1A2865B8F}"/>
                </a:ext>
              </a:extLst>
            </p:cNvPr>
            <p:cNvSpPr/>
            <p:nvPr/>
          </p:nvSpPr>
          <p:spPr>
            <a:xfrm rot="2645694">
              <a:off x="10803414" y="1889648"/>
              <a:ext cx="25977" cy="172152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7EC7C2F9-D872-AA63-8BC1-9C8B070D453E}"/>
                </a:ext>
              </a:extLst>
            </p:cNvPr>
            <p:cNvSpPr/>
            <p:nvPr/>
          </p:nvSpPr>
          <p:spPr>
            <a:xfrm rot="2645694">
              <a:off x="10816091" y="2464137"/>
              <a:ext cx="25977" cy="172152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E87D3703-84BD-330C-B82A-027442D21199}"/>
                </a:ext>
              </a:extLst>
            </p:cNvPr>
            <p:cNvSpPr/>
            <p:nvPr/>
          </p:nvSpPr>
          <p:spPr>
            <a:xfrm rot="8045694">
              <a:off x="10974557" y="2455680"/>
              <a:ext cx="24074" cy="185758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63FAD37B-074A-610D-6461-C4B1AD1E9617}"/>
                </a:ext>
              </a:extLst>
            </p:cNvPr>
            <p:cNvSpPr/>
            <p:nvPr/>
          </p:nvSpPr>
          <p:spPr>
            <a:xfrm rot="8045694">
              <a:off x="10961882" y="1881191"/>
              <a:ext cx="24074" cy="185758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A9E1F608-4F4A-087B-E825-6316258B8C53}"/>
                </a:ext>
              </a:extLst>
            </p:cNvPr>
            <p:cNvSpPr/>
            <p:nvPr/>
          </p:nvSpPr>
          <p:spPr>
            <a:xfrm>
              <a:off x="10820815" y="2226656"/>
              <a:ext cx="172033" cy="16867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4E293341-DD95-0D7A-F804-3C93BC0D183C}"/>
                </a:ext>
              </a:extLst>
            </p:cNvPr>
            <p:cNvSpPr/>
            <p:nvPr/>
          </p:nvSpPr>
          <p:spPr>
            <a:xfrm>
              <a:off x="10886593" y="2395327"/>
              <a:ext cx="40478" cy="399754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13EBFB8A-56E9-99C6-126A-831EA06944FF}"/>
                </a:ext>
              </a:extLst>
            </p:cNvPr>
            <p:cNvSpPr/>
            <p:nvPr/>
          </p:nvSpPr>
          <p:spPr>
            <a:xfrm rot="2645694">
              <a:off x="10818395" y="2760727"/>
              <a:ext cx="25977" cy="172152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E776C187-843B-F824-2A4F-7F2DA4F6627F}"/>
                </a:ext>
              </a:extLst>
            </p:cNvPr>
            <p:cNvSpPr/>
            <p:nvPr/>
          </p:nvSpPr>
          <p:spPr>
            <a:xfrm rot="2645694">
              <a:off x="10805834" y="4297638"/>
              <a:ext cx="25977" cy="172152"/>
            </a:xfrm>
            <a:prstGeom prst="rect">
              <a:avLst/>
            </a:prstGeom>
            <a:solidFill>
              <a:srgbClr val="DF11B8"/>
            </a:solidFill>
            <a:ln w="38100">
              <a:solidFill>
                <a:srgbClr val="DF11B8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4DC22539-3202-F6A5-C0ED-0ABC94B1B297}"/>
                </a:ext>
              </a:extLst>
            </p:cNvPr>
            <p:cNvSpPr/>
            <p:nvPr/>
          </p:nvSpPr>
          <p:spPr>
            <a:xfrm rot="8045694">
              <a:off x="10964302" y="4289181"/>
              <a:ext cx="24074" cy="185758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20AB1CEA-DB24-F08F-16B4-21B6B891920C}"/>
                </a:ext>
              </a:extLst>
            </p:cNvPr>
            <p:cNvSpPr/>
            <p:nvPr/>
          </p:nvSpPr>
          <p:spPr>
            <a:xfrm rot="8045694">
              <a:off x="10976863" y="2752270"/>
              <a:ext cx="24074" cy="185758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A4B174E7-4F67-B1D4-72B9-CBE8C897C978}"/>
                </a:ext>
              </a:extLst>
            </p:cNvPr>
            <p:cNvSpPr/>
            <p:nvPr/>
          </p:nvSpPr>
          <p:spPr>
            <a:xfrm>
              <a:off x="10810560" y="4060158"/>
              <a:ext cx="172033" cy="16867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6C22FD64-8086-A33F-9FB9-69D18D549436}"/>
                </a:ext>
              </a:extLst>
            </p:cNvPr>
            <p:cNvSpPr/>
            <p:nvPr/>
          </p:nvSpPr>
          <p:spPr>
            <a:xfrm>
              <a:off x="10876338" y="4228828"/>
              <a:ext cx="40478" cy="399754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20CD0E28-1346-9DBC-DBFB-FFD7B1D4A243}"/>
                </a:ext>
              </a:extLst>
            </p:cNvPr>
            <p:cNvSpPr/>
            <p:nvPr/>
          </p:nvSpPr>
          <p:spPr>
            <a:xfrm rot="2645694">
              <a:off x="10808140" y="4594229"/>
              <a:ext cx="25977" cy="172152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F8AA856E-176A-DD54-875B-86A07CD81CA5}"/>
                </a:ext>
              </a:extLst>
            </p:cNvPr>
            <p:cNvSpPr/>
            <p:nvPr/>
          </p:nvSpPr>
          <p:spPr>
            <a:xfrm rot="8045694">
              <a:off x="10966606" y="4585772"/>
              <a:ext cx="24074" cy="185758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4573CA4C-4AAB-E01A-E4BE-A11A6DDD53F8}"/>
                </a:ext>
              </a:extLst>
            </p:cNvPr>
            <p:cNvSpPr txBox="1"/>
            <p:nvPr/>
          </p:nvSpPr>
          <p:spPr>
            <a:xfrm rot="16200000">
              <a:off x="10268589" y="2999593"/>
              <a:ext cx="641174" cy="936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sz="5400" dirty="0"/>
                <a:t>...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3CE2EBB8-6F9A-3AEA-F3B7-EAF13375E2AF}"/>
                </a:ext>
              </a:extLst>
            </p:cNvPr>
            <p:cNvSpPr txBox="1"/>
            <p:nvPr/>
          </p:nvSpPr>
          <p:spPr>
            <a:xfrm rot="16200000">
              <a:off x="4593291" y="2999593"/>
              <a:ext cx="641174" cy="936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sz="5400" dirty="0"/>
                <a:t>...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B9A6A539-B3CA-6C5F-1F63-44DD69404EDC}"/>
                </a:ext>
              </a:extLst>
            </p:cNvPr>
            <p:cNvSpPr txBox="1"/>
            <p:nvPr/>
          </p:nvSpPr>
          <p:spPr>
            <a:xfrm rot="16200000">
              <a:off x="2791387" y="2999593"/>
              <a:ext cx="641174" cy="936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sz="5400" dirty="0"/>
                <a:t>...</a:t>
              </a: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9EE6C9A5-ADB9-6357-18C3-4147E85F22F3}"/>
                </a:ext>
              </a:extLst>
            </p:cNvPr>
            <p:cNvSpPr txBox="1"/>
            <p:nvPr/>
          </p:nvSpPr>
          <p:spPr>
            <a:xfrm rot="16200000">
              <a:off x="1063834" y="3020143"/>
              <a:ext cx="641174" cy="936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sz="5400" dirty="0"/>
                <a:t>...</a:t>
              </a: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09C41034-CCEC-E9BE-8B21-D4B460FC25D9}"/>
                </a:ext>
              </a:extLst>
            </p:cNvPr>
            <p:cNvSpPr txBox="1"/>
            <p:nvPr/>
          </p:nvSpPr>
          <p:spPr>
            <a:xfrm>
              <a:off x="970397" y="1576724"/>
              <a:ext cx="306007" cy="3340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b="1" dirty="0"/>
                <a:t>1</a:t>
              </a: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4C94E6AC-8418-1232-75E5-08D1DAB5BD6E}"/>
                </a:ext>
              </a:extLst>
            </p:cNvPr>
            <p:cNvSpPr txBox="1"/>
            <p:nvPr/>
          </p:nvSpPr>
          <p:spPr>
            <a:xfrm>
              <a:off x="993983" y="2447803"/>
              <a:ext cx="306007" cy="3340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b="1" dirty="0"/>
                <a:t>2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" name="TextBox 106">
                  <a:extLst>
                    <a:ext uri="{FF2B5EF4-FFF2-40B4-BE49-F238E27FC236}">
                      <a16:creationId xmlns:a16="http://schemas.microsoft.com/office/drawing/2014/main" id="{DDF155D7-C057-9D5F-12D8-45FE4616F20E}"/>
                    </a:ext>
                  </a:extLst>
                </p:cNvPr>
                <p:cNvSpPr txBox="1"/>
                <p:nvPr/>
              </p:nvSpPr>
              <p:spPr>
                <a:xfrm>
                  <a:off x="989567" y="4228828"/>
                  <a:ext cx="496178" cy="33407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IE" b="1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E" b="1" i="1" dirty="0" smtClean="0"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  <m:sub>
                            <m:r>
                              <a:rPr lang="en-IE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IE" b="1" dirty="0"/>
                </a:p>
              </p:txBody>
            </p:sp>
          </mc:Choice>
          <mc:Fallback xmlns="">
            <p:sp>
              <p:nvSpPr>
                <p:cNvPr id="107" name="TextBox 106">
                  <a:extLst>
                    <a:ext uri="{FF2B5EF4-FFF2-40B4-BE49-F238E27FC236}">
                      <a16:creationId xmlns:a16="http://schemas.microsoft.com/office/drawing/2014/main" id="{DDF155D7-C057-9D5F-12D8-45FE4616F20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9567" y="4228828"/>
                  <a:ext cx="496178" cy="334072"/>
                </a:xfrm>
                <a:prstGeom prst="rect">
                  <a:avLst/>
                </a:prstGeom>
                <a:blipFill>
                  <a:blip r:embed="rId7"/>
                  <a:stretch>
                    <a:fillRect b="-9091"/>
                  </a:stretch>
                </a:blipFill>
              </p:spPr>
              <p:txBody>
                <a:bodyPr/>
                <a:lstStyle/>
                <a:p>
                  <a:r>
                    <a:rPr lang="en-I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453235D5-4F3A-D385-2857-ECC45933F7E1}"/>
                </a:ext>
              </a:extLst>
            </p:cNvPr>
            <p:cNvSpPr txBox="1"/>
            <p:nvPr/>
          </p:nvSpPr>
          <p:spPr>
            <a:xfrm>
              <a:off x="2723214" y="1574040"/>
              <a:ext cx="306007" cy="3340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b="1" dirty="0"/>
                <a:t>1</a:t>
              </a: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5C0D417E-A65A-9500-ADA0-48FB122A20C4}"/>
                </a:ext>
              </a:extLst>
            </p:cNvPr>
            <p:cNvSpPr txBox="1"/>
            <p:nvPr/>
          </p:nvSpPr>
          <p:spPr>
            <a:xfrm>
              <a:off x="2746801" y="2445120"/>
              <a:ext cx="306007" cy="3340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b="1" dirty="0"/>
                <a:t>2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" name="TextBox 109">
                  <a:extLst>
                    <a:ext uri="{FF2B5EF4-FFF2-40B4-BE49-F238E27FC236}">
                      <a16:creationId xmlns:a16="http://schemas.microsoft.com/office/drawing/2014/main" id="{4DCE6BE1-7BC5-F659-C25B-8B1DA1D317F9}"/>
                    </a:ext>
                  </a:extLst>
                </p:cNvPr>
                <p:cNvSpPr txBox="1"/>
                <p:nvPr/>
              </p:nvSpPr>
              <p:spPr>
                <a:xfrm>
                  <a:off x="2705652" y="4226145"/>
                  <a:ext cx="496178" cy="33407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IE" b="1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E" b="1" i="1" dirty="0" smtClean="0"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  <m:sub>
                            <m:r>
                              <a:rPr lang="en-IE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IE" b="1" dirty="0"/>
                </a:p>
              </p:txBody>
            </p:sp>
          </mc:Choice>
          <mc:Fallback xmlns="">
            <p:sp>
              <p:nvSpPr>
                <p:cNvPr id="110" name="TextBox 109">
                  <a:extLst>
                    <a:ext uri="{FF2B5EF4-FFF2-40B4-BE49-F238E27FC236}">
                      <a16:creationId xmlns:a16="http://schemas.microsoft.com/office/drawing/2014/main" id="{4DCE6BE1-7BC5-F659-C25B-8B1DA1D317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05652" y="4226145"/>
                  <a:ext cx="496178" cy="334072"/>
                </a:xfrm>
                <a:prstGeom prst="rect">
                  <a:avLst/>
                </a:prstGeom>
                <a:blipFill>
                  <a:blip r:embed="rId8"/>
                  <a:stretch>
                    <a:fillRect b="-10909"/>
                  </a:stretch>
                </a:blipFill>
              </p:spPr>
              <p:txBody>
                <a:bodyPr/>
                <a:lstStyle/>
                <a:p>
                  <a:r>
                    <a:rPr lang="en-I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8D750EF5-75D0-AD24-22AB-8A47C6079529}"/>
                </a:ext>
              </a:extLst>
            </p:cNvPr>
            <p:cNvSpPr txBox="1"/>
            <p:nvPr/>
          </p:nvSpPr>
          <p:spPr>
            <a:xfrm>
              <a:off x="4512187" y="1571773"/>
              <a:ext cx="306007" cy="3340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b="1" dirty="0"/>
                <a:t>1</a:t>
              </a: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1BA39DE0-EAA8-4FF8-753F-220A6DB5B8FB}"/>
                </a:ext>
              </a:extLst>
            </p:cNvPr>
            <p:cNvSpPr txBox="1"/>
            <p:nvPr/>
          </p:nvSpPr>
          <p:spPr>
            <a:xfrm>
              <a:off x="4535774" y="2442852"/>
              <a:ext cx="306007" cy="3340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b="1" dirty="0"/>
                <a:t>2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3" name="TextBox 112">
                  <a:extLst>
                    <a:ext uri="{FF2B5EF4-FFF2-40B4-BE49-F238E27FC236}">
                      <a16:creationId xmlns:a16="http://schemas.microsoft.com/office/drawing/2014/main" id="{CB518EE6-6A01-A4E0-9807-CFFEBBADC50A}"/>
                    </a:ext>
                  </a:extLst>
                </p:cNvPr>
                <p:cNvSpPr txBox="1"/>
                <p:nvPr/>
              </p:nvSpPr>
              <p:spPr>
                <a:xfrm>
                  <a:off x="4494625" y="4223877"/>
                  <a:ext cx="496178" cy="33407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IE" b="1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E" b="1" i="1" dirty="0" smtClean="0"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  <m:sub>
                            <m:r>
                              <a:rPr lang="en-IE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IE" b="1" dirty="0"/>
                </a:p>
              </p:txBody>
            </p:sp>
          </mc:Choice>
          <mc:Fallback xmlns="">
            <p:sp>
              <p:nvSpPr>
                <p:cNvPr id="113" name="TextBox 112">
                  <a:extLst>
                    <a:ext uri="{FF2B5EF4-FFF2-40B4-BE49-F238E27FC236}">
                      <a16:creationId xmlns:a16="http://schemas.microsoft.com/office/drawing/2014/main" id="{CB518EE6-6A01-A4E0-9807-CFFEBBADC50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94625" y="4223877"/>
                  <a:ext cx="496178" cy="334072"/>
                </a:xfrm>
                <a:prstGeom prst="rect">
                  <a:avLst/>
                </a:prstGeom>
                <a:blipFill>
                  <a:blip r:embed="rId9"/>
                  <a:stretch>
                    <a:fillRect b="-9091"/>
                  </a:stretch>
                </a:blipFill>
              </p:spPr>
              <p:txBody>
                <a:bodyPr/>
                <a:lstStyle/>
                <a:p>
                  <a:r>
                    <a:rPr lang="en-I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CEE696EB-8E35-1BAB-9D3E-5E84B4425529}"/>
                </a:ext>
              </a:extLst>
            </p:cNvPr>
            <p:cNvSpPr txBox="1"/>
            <p:nvPr/>
          </p:nvSpPr>
          <p:spPr>
            <a:xfrm>
              <a:off x="10157461" y="1571773"/>
              <a:ext cx="306007" cy="3340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b="1" dirty="0"/>
                <a:t>1</a:t>
              </a: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234B4E20-18CE-9CF2-A07E-C4A39D54FCC6}"/>
                </a:ext>
              </a:extLst>
            </p:cNvPr>
            <p:cNvSpPr txBox="1"/>
            <p:nvPr/>
          </p:nvSpPr>
          <p:spPr>
            <a:xfrm>
              <a:off x="10181048" y="2442852"/>
              <a:ext cx="306007" cy="3340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b="1" dirty="0"/>
                <a:t>2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6" name="TextBox 115">
                  <a:extLst>
                    <a:ext uri="{FF2B5EF4-FFF2-40B4-BE49-F238E27FC236}">
                      <a16:creationId xmlns:a16="http://schemas.microsoft.com/office/drawing/2014/main" id="{876B5B03-DFD0-B4C0-692D-93D4E034D5B1}"/>
                    </a:ext>
                  </a:extLst>
                </p:cNvPr>
                <p:cNvSpPr txBox="1"/>
                <p:nvPr/>
              </p:nvSpPr>
              <p:spPr>
                <a:xfrm>
                  <a:off x="10139899" y="4223877"/>
                  <a:ext cx="523820" cy="33407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IE" b="1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E" b="1" i="1" dirty="0" smtClean="0"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  <m:sub>
                            <m:r>
                              <a:rPr lang="en-IE" b="1" i="1" dirty="0" smtClean="0">
                                <a:latin typeface="Cambria Math" panose="02040503050406030204" pitchFamily="18" charset="0"/>
                              </a:rPr>
                              <m:t>𝑵</m:t>
                            </m:r>
                          </m:sub>
                        </m:sSub>
                      </m:oMath>
                    </m:oMathPara>
                  </a14:m>
                  <a:endParaRPr lang="en-IE" b="1" dirty="0"/>
                </a:p>
              </p:txBody>
            </p:sp>
          </mc:Choice>
          <mc:Fallback xmlns="">
            <p:sp>
              <p:nvSpPr>
                <p:cNvPr id="116" name="TextBox 115">
                  <a:extLst>
                    <a:ext uri="{FF2B5EF4-FFF2-40B4-BE49-F238E27FC236}">
                      <a16:creationId xmlns:a16="http://schemas.microsoft.com/office/drawing/2014/main" id="{876B5B03-DFD0-B4C0-692D-93D4E034D5B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39899" y="4223877"/>
                  <a:ext cx="523820" cy="334072"/>
                </a:xfrm>
                <a:prstGeom prst="rect">
                  <a:avLst/>
                </a:prstGeom>
                <a:blipFill>
                  <a:blip r:embed="rId10"/>
                  <a:stretch>
                    <a:fillRect b="-9091"/>
                  </a:stretch>
                </a:blipFill>
              </p:spPr>
              <p:txBody>
                <a:bodyPr/>
                <a:lstStyle/>
                <a:p>
                  <a:r>
                    <a:rPr lang="en-IE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7" name="TextBox 116">
            <a:extLst>
              <a:ext uri="{FF2B5EF4-FFF2-40B4-BE49-F238E27FC236}">
                <a16:creationId xmlns:a16="http://schemas.microsoft.com/office/drawing/2014/main" id="{46A27FEF-A359-A141-3E8C-4CF62529642D}"/>
              </a:ext>
            </a:extLst>
          </p:cNvPr>
          <p:cNvSpPr txBox="1"/>
          <p:nvPr/>
        </p:nvSpPr>
        <p:spPr>
          <a:xfrm>
            <a:off x="1188207" y="6194137"/>
            <a:ext cx="388193" cy="4712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000" b="1" dirty="0"/>
              <a:t>1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EF259AD4-0299-37C5-7AF5-2B70473BBEAE}"/>
              </a:ext>
            </a:extLst>
          </p:cNvPr>
          <p:cNvSpPr txBox="1"/>
          <p:nvPr/>
        </p:nvSpPr>
        <p:spPr>
          <a:xfrm>
            <a:off x="3056109" y="6194135"/>
            <a:ext cx="388193" cy="4712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000" b="1" dirty="0"/>
              <a:t>2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CB727D2B-5FA1-464E-AA9C-37B38AB298BB}"/>
              </a:ext>
            </a:extLst>
          </p:cNvPr>
          <p:cNvSpPr txBox="1"/>
          <p:nvPr/>
        </p:nvSpPr>
        <p:spPr>
          <a:xfrm>
            <a:off x="4909892" y="6205726"/>
            <a:ext cx="388193" cy="4712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000" b="1" dirty="0"/>
              <a:t>3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49C2F52E-3060-AF65-69CD-8D597456D763}"/>
              </a:ext>
            </a:extLst>
          </p:cNvPr>
          <p:cNvSpPr txBox="1"/>
          <p:nvPr/>
        </p:nvSpPr>
        <p:spPr>
          <a:xfrm>
            <a:off x="10752638" y="6194135"/>
            <a:ext cx="435679" cy="4712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000" b="1" dirty="0"/>
              <a:t>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F06CC7-5137-D4D8-C196-C001223B184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28" y="5505213"/>
            <a:ext cx="11561445" cy="894283"/>
          </a:xfrm>
          <a:prstGeom prst="rect">
            <a:avLst/>
          </a:prstGeom>
        </p:spPr>
      </p:pic>
      <p:pic>
        <p:nvPicPr>
          <p:cNvPr id="7" name="Picture 6" descr="A picture containing text, screenshot, diagram, parallel&#10;&#10;Description automatically generated">
            <a:extLst>
              <a:ext uri="{FF2B5EF4-FFF2-40B4-BE49-F238E27FC236}">
                <a16:creationId xmlns:a16="http://schemas.microsoft.com/office/drawing/2014/main" id="{8F35F7CF-DC8A-C4D5-3724-6B46B0CBEFF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17" y="808692"/>
            <a:ext cx="11219698" cy="4654879"/>
          </a:xfrm>
          <a:prstGeom prst="rect">
            <a:avLst/>
          </a:prstGeom>
        </p:spPr>
      </p:pic>
      <p:pic>
        <p:nvPicPr>
          <p:cNvPr id="9" name="Picture 8" descr="A picture containing text, screenshot, font, graphics&#10;&#10;Description automatically generated">
            <a:extLst>
              <a:ext uri="{FF2B5EF4-FFF2-40B4-BE49-F238E27FC236}">
                <a16:creationId xmlns:a16="http://schemas.microsoft.com/office/drawing/2014/main" id="{DA7E111D-41E5-79C9-C372-E6B4A8C87B9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730" y="2526983"/>
            <a:ext cx="3129481" cy="121829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D40BB41-8514-5E38-EA3D-8E328C6F96B1}"/>
              </a:ext>
            </a:extLst>
          </p:cNvPr>
          <p:cNvSpPr txBox="1"/>
          <p:nvPr/>
        </p:nvSpPr>
        <p:spPr>
          <a:xfrm>
            <a:off x="5696097" y="5346695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  <a:endParaRPr lang="en-I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643263-A6BE-076B-C81F-3C4D7F73AF87}"/>
              </a:ext>
            </a:extLst>
          </p:cNvPr>
          <p:cNvSpPr txBox="1"/>
          <p:nvPr/>
        </p:nvSpPr>
        <p:spPr>
          <a:xfrm>
            <a:off x="6532460" y="5346695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  <a:endParaRPr lang="en-IE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815606-5D3A-6EFC-00F9-D9E3621681C6}"/>
              </a:ext>
            </a:extLst>
          </p:cNvPr>
          <p:cNvSpPr txBox="1"/>
          <p:nvPr/>
        </p:nvSpPr>
        <p:spPr>
          <a:xfrm>
            <a:off x="7051643" y="5335635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</a:t>
            </a:r>
            <a:endParaRPr lang="en-IE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C4409E-50CF-923E-F78F-EB694EEEFD8B}"/>
              </a:ext>
            </a:extLst>
          </p:cNvPr>
          <p:cNvSpPr txBox="1"/>
          <p:nvPr/>
        </p:nvSpPr>
        <p:spPr>
          <a:xfrm>
            <a:off x="7936148" y="5366872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  <a:endParaRPr lang="en-IE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8B31EF4-A33D-6EFC-FC5B-AC13D8B7ECBB}"/>
              </a:ext>
            </a:extLst>
          </p:cNvPr>
          <p:cNvSpPr txBox="1"/>
          <p:nvPr/>
        </p:nvSpPr>
        <p:spPr>
          <a:xfrm>
            <a:off x="8610600" y="5346695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  <a:endParaRPr lang="en-IE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53BE1EB-8505-30B6-A863-30BE1C73D292}"/>
              </a:ext>
            </a:extLst>
          </p:cNvPr>
          <p:cNvSpPr txBox="1"/>
          <p:nvPr/>
        </p:nvSpPr>
        <p:spPr>
          <a:xfrm>
            <a:off x="5992184" y="5364210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  <a:endParaRPr lang="en-IE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1E54A91-08F4-6487-E6E8-F911D64AA32D}"/>
              </a:ext>
            </a:extLst>
          </p:cNvPr>
          <p:cNvSpPr txBox="1"/>
          <p:nvPr/>
        </p:nvSpPr>
        <p:spPr>
          <a:xfrm>
            <a:off x="3111974" y="61660"/>
            <a:ext cx="61817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This is 1D Scaffolded DNA Computer </a:t>
            </a:r>
            <a:endParaRPr lang="en-IE" sz="28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FCFC5FC-7CCD-B540-3DE1-BAE5E16EC110}"/>
              </a:ext>
            </a:extLst>
          </p:cNvPr>
          <p:cNvSpPr txBox="1"/>
          <p:nvPr/>
        </p:nvSpPr>
        <p:spPr>
          <a:xfrm>
            <a:off x="4312593" y="6290026"/>
            <a:ext cx="61744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/>
              <a:t>The Scaffold</a:t>
            </a:r>
            <a:endParaRPr lang="en-IE" sz="1800" dirty="0"/>
          </a:p>
        </p:txBody>
      </p:sp>
    </p:spTree>
    <p:extLst>
      <p:ext uri="{BB962C8B-B14F-4D97-AF65-F5344CB8AC3E}">
        <p14:creationId xmlns:p14="http://schemas.microsoft.com/office/powerpoint/2010/main" val="1774619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/>
      <p:bldP spid="117" grpId="0"/>
      <p:bldP spid="118" grpId="0"/>
      <p:bldP spid="119" grpId="0"/>
      <p:bldP spid="120" grpId="0"/>
      <p:bldP spid="3" grpId="0"/>
      <p:bldP spid="4" grpId="0"/>
      <p:bldP spid="6" grpId="0"/>
      <p:bldP spid="11" grpId="0"/>
      <p:bldP spid="13" grpId="0"/>
      <p:bldP spid="21" grpId="0"/>
      <p:bldP spid="29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026C976-2937-7BAD-95B9-2E2CBC368E9F}"/>
              </a:ext>
            </a:extLst>
          </p:cNvPr>
          <p:cNvSpPr txBox="1"/>
          <p:nvPr/>
        </p:nvSpPr>
        <p:spPr>
          <a:xfrm>
            <a:off x="0" y="0"/>
            <a:ext cx="119324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1D Scaffolded DNA Computer </a:t>
            </a:r>
            <a:r>
              <a:rPr lang="en-IE" sz="2800" b="1" dirty="0"/>
              <a:t>Energy model and thermodynamic features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D35A4D-A56D-6B8A-FD0A-677DEFB80A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649" y="1025883"/>
            <a:ext cx="10103667" cy="86718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CA2D8B1-EB57-00E7-B249-3C7EBB82F355}"/>
                  </a:ext>
                </a:extLst>
              </p:cNvPr>
              <p:cNvSpPr txBox="1"/>
              <p:nvPr/>
            </p:nvSpPr>
            <p:spPr>
              <a:xfrm>
                <a:off x="2279304" y="1076617"/>
                <a:ext cx="33021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2800" b="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IE" sz="2800" i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CA2D8B1-EB57-00E7-B249-3C7EBB82F3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9304" y="1076617"/>
                <a:ext cx="330219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554B7BD1-9D37-E918-25CA-C3C6EBC54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6061E-58D5-4E68-B2E6-5F1E71279389}" type="slidenum">
              <a:rPr lang="en-IE" smtClean="0"/>
              <a:t>7</a:t>
            </a:fld>
            <a:endParaRPr lang="en-I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3531024-4985-22CC-824E-233667A0E180}"/>
                  </a:ext>
                </a:extLst>
              </p:cNvPr>
              <p:cNvSpPr txBox="1"/>
              <p:nvPr/>
            </p:nvSpPr>
            <p:spPr>
              <a:xfrm>
                <a:off x="1485899" y="2294890"/>
                <a:ext cx="10103667" cy="5740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IE" sz="2800" dirty="0"/>
                  <a:t>E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IE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IE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IE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IE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sub>
                      <m:sup/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sit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p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𝑠𝑖𝑡𝑐𝑜𝑠𝑡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IE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en-IE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IE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  <m:r>
                              <a:rPr lang="en-IE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sub>
                          <m:sup/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handshake</m:t>
                            </m:r>
                            <m:d>
                              <m:d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+1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.</m:t>
                            </m:r>
                          </m:e>
                        </m:nary>
                      </m:e>
                    </m:nary>
                  </m:oMath>
                </a14:m>
                <a:endParaRPr lang="en-US" sz="2800" b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3531024-4985-22CC-824E-233667A0E1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5899" y="2294890"/>
                <a:ext cx="10103667" cy="574003"/>
              </a:xfrm>
              <a:prstGeom prst="rect">
                <a:avLst/>
              </a:prstGeom>
              <a:blipFill>
                <a:blip r:embed="rId4"/>
                <a:stretch>
                  <a:fillRect l="-1267" t="-9474" b="-20000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53A01F0-5B91-7BF5-F666-7A196B5D7EC9}"/>
              </a:ext>
            </a:extLst>
          </p:cNvPr>
          <p:cNvCxnSpPr>
            <a:cxnSpLocks/>
          </p:cNvCxnSpPr>
          <p:nvPr/>
        </p:nvCxnSpPr>
        <p:spPr>
          <a:xfrm flipH="1">
            <a:off x="3962400" y="1556764"/>
            <a:ext cx="466725" cy="691131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AC4E068-ACD4-0DF8-26B4-4C9CFC3AC601}"/>
              </a:ext>
            </a:extLst>
          </p:cNvPr>
          <p:cNvCxnSpPr>
            <a:cxnSpLocks/>
          </p:cNvCxnSpPr>
          <p:nvPr/>
        </p:nvCxnSpPr>
        <p:spPr>
          <a:xfrm flipH="1">
            <a:off x="5732870" y="1556764"/>
            <a:ext cx="466725" cy="691131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3D6A5B9-D88C-EB87-B3D6-1FBBC7ECDCD0}"/>
              </a:ext>
            </a:extLst>
          </p:cNvPr>
          <p:cNvCxnSpPr>
            <a:cxnSpLocks/>
          </p:cNvCxnSpPr>
          <p:nvPr/>
        </p:nvCxnSpPr>
        <p:spPr>
          <a:xfrm flipH="1">
            <a:off x="9304745" y="1599314"/>
            <a:ext cx="466725" cy="691131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C986553A-F18B-3E01-B995-E5F5DE9F8198}"/>
              </a:ext>
            </a:extLst>
          </p:cNvPr>
          <p:cNvSpPr txBox="1"/>
          <p:nvPr/>
        </p:nvSpPr>
        <p:spPr>
          <a:xfrm>
            <a:off x="32582" y="1043361"/>
            <a:ext cx="10825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DNA</a:t>
            </a:r>
            <a:endParaRPr lang="en-IE" sz="2800" b="1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B2D433A-AE8E-89D6-0CEA-DC1EDBF4D9E8}"/>
              </a:ext>
            </a:extLst>
          </p:cNvPr>
          <p:cNvSpPr txBox="1"/>
          <p:nvPr/>
        </p:nvSpPr>
        <p:spPr>
          <a:xfrm>
            <a:off x="74691" y="2332996"/>
            <a:ext cx="10825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Chair</a:t>
            </a:r>
            <a:endParaRPr lang="en-IE" sz="2800" b="1" dirty="0">
              <a:solidFill>
                <a:srgbClr val="FF0000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AE73135-970F-093D-DE8E-08BEA39FD1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498" y="3369412"/>
            <a:ext cx="3865830" cy="15031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EC5A5FE-94ED-19E1-B5CB-DF2E033905FF}"/>
                  </a:ext>
                </a:extLst>
              </p:cNvPr>
              <p:cNvSpPr txBox="1"/>
              <p:nvPr/>
            </p:nvSpPr>
            <p:spPr>
              <a:xfrm>
                <a:off x="5109832" y="4125488"/>
                <a:ext cx="581534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IE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IE" dirty="0"/>
                  <a:t> is the temperature in (kelvin) and </a:t>
                </a:r>
                <a14:m>
                  <m:oMath xmlns:m="http://schemas.openxmlformats.org/officeDocument/2006/math">
                    <m:r>
                      <a:rPr lang="en-IE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IE" dirty="0"/>
                  <a:t> is Boltzmann constant. </a:t>
                </a:r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EC5A5FE-94ED-19E1-B5CB-DF2E033905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9832" y="4125488"/>
                <a:ext cx="5815343" cy="369332"/>
              </a:xfrm>
              <a:prstGeom prst="rect">
                <a:avLst/>
              </a:prstGeom>
              <a:blipFill>
                <a:blip r:embed="rId6"/>
                <a:stretch>
                  <a:fillRect t="-10000" r="-1468" b="-26667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D632110-89ED-8565-9BE5-83700D9E62B8}"/>
                  </a:ext>
                </a:extLst>
              </p:cNvPr>
              <p:cNvSpPr txBox="1"/>
              <p:nvPr/>
            </p:nvSpPr>
            <p:spPr>
              <a:xfrm>
                <a:off x="32582" y="5092636"/>
                <a:ext cx="11932467" cy="10072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prstClr val="black"/>
                    </a:solidFill>
                  </a:rPr>
                  <a:t>Intuitively, the MFE is the energy of the most favored configuration(s) of the system.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800" i="0" u="none" strike="noStrike" baseline="0" dirty="0"/>
                  <a:t>The partition function is a Boltzmann-weighted sum of the energies of every configuration of the system and typically used as a normalization factor to calculate the probability of any configuration </a:t>
                </a:r>
                <a14:m>
                  <m:oMath xmlns:m="http://schemas.openxmlformats.org/officeDocument/2006/math">
                    <m:r>
                      <a:rPr lang="en-US" sz="1800" b="0" i="1" u="none" strike="noStrike" baseline="0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1800" i="1" u="none" strike="noStrike" baseline="0" dirty="0"/>
                  <a:t> </a:t>
                </a:r>
                <a:r>
                  <a:rPr lang="en-US" sz="1800" i="0" u="none" strike="noStrike" baseline="0" dirty="0"/>
                  <a:t>at </a:t>
                </a:r>
                <a:r>
                  <a:rPr lang="en-US" sz="1800" i="0" u="none" strike="noStrike" baseline="0" dirty="0">
                    <a:solidFill>
                      <a:srgbClr val="0000FF"/>
                    </a:solidFill>
                  </a:rPr>
                  <a:t>equilibrium</a:t>
                </a:r>
                <a:r>
                  <a:rPr lang="en-US" sz="1800" i="0" u="none" strike="noStrike" baseline="0" dirty="0"/>
                  <a:t>: </a:t>
                </a:r>
                <a14:m>
                  <m:oMath xmlns:m="http://schemas.openxmlformats.org/officeDocument/2006/math">
                    <m:r>
                      <a:rPr lang="en-US" sz="2000" b="0" i="1" u="none" strike="noStrike" baseline="0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000" b="0" i="1" u="none" strike="noStrike" baseline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E" sz="2000" b="0" i="1" u="none" strike="noStrike" baseline="0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b="0" i="1" u="none" strike="noStrike" baseline="0" dirty="0" smtClean="0">
                        <a:latin typeface="Cambria Math" panose="02040503050406030204" pitchFamily="18" charset="0"/>
                      </a:rPr>
                      <m:t>) = (</m:t>
                    </m:r>
                    <m:sSup>
                      <m:sSupPr>
                        <m:ctrlPr>
                          <a:rPr lang="en-US" sz="2000" i="1" u="none" strike="noStrike" baseline="0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E" sz="2000" b="0" i="1" u="none" strike="noStrike" baseline="0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000" b="0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dirty="0">
                            <a:latin typeface="Cambria Math" panose="02040503050406030204" pitchFamily="18" charset="0"/>
                          </a:rPr>
                          <m:t>𝛥</m:t>
                        </m:r>
                        <m:sSup>
                          <m:sSup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E" sz="2000" b="0" i="1" dirty="0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p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𝒮</m:t>
                            </m:r>
                          </m:sup>
                        </m:sSup>
                        <m:r>
                          <a:rPr lang="en-US" sz="2000" b="0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E" sz="2000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000" b="0" i="1" dirty="0">
                            <a:latin typeface="Cambria Math" panose="02040503050406030204" pitchFamily="18" charset="0"/>
                          </a:rPr>
                          <m:t>)/</m:t>
                        </m:r>
                        <m:r>
                          <a:rPr lang="en-US" sz="2000" b="0" i="1" dirty="0" err="1">
                            <a:latin typeface="Cambria Math" panose="02040503050406030204" pitchFamily="18" charset="0"/>
                          </a:rPr>
                          <m:t>𝑘𝑇</m:t>
                        </m:r>
                      </m:sup>
                    </m:sSup>
                    <m:r>
                      <a:rPr lang="en-US" sz="2000" b="0" i="1" u="none" strike="noStrike" baseline="0" dirty="0" smtClean="0">
                        <a:latin typeface="Cambria Math" panose="02040503050406030204" pitchFamily="18" charset="0"/>
                      </a:rPr>
                      <m:t>)/</m:t>
                    </m:r>
                    <m:sSup>
                      <m:sSupPr>
                        <m:ctrlPr>
                          <a:rPr lang="en-US" sz="2000" i="1" u="none" strike="noStrike" baseline="0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E" sz="2000" b="0" i="1" u="none" strike="noStrike" baseline="0" dirty="0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sz="2000" b="0" i="1" u="none" strike="noStrike" baseline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𝒮</m:t>
                        </m:r>
                      </m:sup>
                    </m:sSup>
                  </m:oMath>
                </a14:m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D632110-89ED-8565-9BE5-83700D9E62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82" y="5092636"/>
                <a:ext cx="11932467" cy="1007263"/>
              </a:xfrm>
              <a:prstGeom prst="rect">
                <a:avLst/>
              </a:prstGeom>
              <a:blipFill>
                <a:blip r:embed="rId7"/>
                <a:stretch>
                  <a:fillRect l="-306" t="-3012" r="-204" b="-9639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F0B972B-E1C8-F841-8847-9F423A4EBCAA}"/>
                  </a:ext>
                </a:extLst>
              </p:cNvPr>
              <p:cNvSpPr txBox="1"/>
              <p:nvPr/>
            </p:nvSpPr>
            <p:spPr>
              <a:xfrm>
                <a:off x="196158" y="487141"/>
                <a:ext cx="333469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For any configuration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I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/>
                  <a:t>of size </a:t>
                </a:r>
                <a14:m>
                  <m:oMath xmlns:m="http://schemas.openxmlformats.org/officeDocument/2006/math">
                    <m:r>
                      <a:rPr lang="en-I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IE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: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F0B972B-E1C8-F841-8847-9F423A4EBC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158" y="487141"/>
                <a:ext cx="3334693" cy="369332"/>
              </a:xfrm>
              <a:prstGeom prst="rect">
                <a:avLst/>
              </a:prstGeom>
              <a:blipFill>
                <a:blip r:embed="rId8"/>
                <a:stretch>
                  <a:fillRect l="-1463" t="-10000" r="-366" b="-26667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B1087B33-8571-ADAC-83B4-9DA6BD8721DE}"/>
              </a:ext>
            </a:extLst>
          </p:cNvPr>
          <p:cNvSpPr txBox="1"/>
          <p:nvPr/>
        </p:nvSpPr>
        <p:spPr>
          <a:xfrm>
            <a:off x="5109832" y="3303781"/>
            <a:ext cx="45602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3200" dirty="0">
                <a:solidFill>
                  <a:srgbClr val="FF0000"/>
                </a:solidFill>
              </a:rPr>
              <a:t>NP-Hard </a:t>
            </a:r>
            <a:r>
              <a:rPr lang="en-IE" sz="3200" dirty="0"/>
              <a:t>in base level case</a:t>
            </a:r>
            <a:endParaRPr lang="en-IE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370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01A3A79-5680-82C6-39F1-8169CCE0722B}"/>
              </a:ext>
            </a:extLst>
          </p:cNvPr>
          <p:cNvSpPr txBox="1"/>
          <p:nvPr/>
        </p:nvSpPr>
        <p:spPr>
          <a:xfrm>
            <a:off x="129766" y="1424064"/>
            <a:ext cx="11932467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800" b="1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IE" sz="2000" b="0" i="0" u="none" strike="noStrike" baseline="0" dirty="0">
                <a:latin typeface="LMRoman9-Regular"/>
              </a:rPr>
              <a:t>computationally expressive: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b="0" i="0" u="none" strike="noStrike" baseline="0" dirty="0">
                <a:latin typeface="LMRoman9-Regular"/>
              </a:rPr>
              <a:t>simulate finite state machines in 1D.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b="0" i="0" u="none" strike="noStrike" baseline="0" dirty="0">
                <a:latin typeface="LMRoman9-Regular"/>
              </a:rPr>
              <a:t>Boolean circuits in 2D.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IE" sz="2000" b="0" i="0" u="none" strike="noStrike" baseline="0" dirty="0">
                <a:latin typeface="LMRoman9-Regular"/>
              </a:rPr>
              <a:t>amenable to DNA storage applications.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>
                <a:latin typeface="LMRoman10-Regular"/>
              </a:rPr>
              <a:t>The SDC has been implemented experimentally in 1D, showcasing a total of 10 programs that solve problems such as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000" dirty="0">
                <a:latin typeface="LMRoman10-Regular"/>
              </a:rPr>
              <a:t>Bit-copy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000" b="0" i="0" u="none" strike="noStrike" baseline="0" dirty="0">
                <a:latin typeface="LMRomanCaps10-Regular"/>
              </a:rPr>
              <a:t>Addition </a:t>
            </a:r>
            <a:r>
              <a:rPr lang="en-US" sz="2000" b="0" i="0" u="none" strike="noStrike" baseline="0" dirty="0">
                <a:latin typeface="LMRoman10-Regular"/>
              </a:rPr>
              <a:t>of two 4-bit numbers</a:t>
            </a:r>
            <a:endParaRPr lang="en-US" sz="2000" dirty="0">
              <a:latin typeface="LMRoman10-Regular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000" b="0" i="0" u="none" strike="noStrike" baseline="0" dirty="0">
                <a:latin typeface="LMRomanCaps10-Regular"/>
              </a:rPr>
              <a:t>Parity </a:t>
            </a:r>
            <a:r>
              <a:rPr lang="en-US" sz="2000" b="0" i="0" u="none" strike="noStrike" baseline="0" dirty="0">
                <a:latin typeface="LMRoman10-Regular"/>
              </a:rPr>
              <a:t>of an 8-bit input (is the number of 1s odd?)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000" b="0" i="0" u="none" strike="noStrike" baseline="0" dirty="0">
                <a:latin typeface="LMRomanCaps10-Regular"/>
              </a:rPr>
              <a:t>Graph Reachability </a:t>
            </a:r>
            <a:r>
              <a:rPr lang="en-US" sz="2000" b="0" i="0" u="none" strike="noStrike" baseline="0" dirty="0">
                <a:latin typeface="LMRoman10-Regular"/>
              </a:rPr>
              <a:t>(is there a path in an input graph from a source node </a:t>
            </a:r>
            <a:r>
              <a:rPr lang="en-US" sz="2000" b="0" i="1" u="none" strike="noStrike" baseline="0" dirty="0">
                <a:latin typeface="LMMathItalic10-Regular"/>
              </a:rPr>
              <a:t>s </a:t>
            </a:r>
            <a:r>
              <a:rPr lang="en-US" sz="2000" b="0" i="0" u="none" strike="noStrike" baseline="0" dirty="0">
                <a:latin typeface="LMRoman10-Regular"/>
              </a:rPr>
              <a:t>to a target node </a:t>
            </a:r>
            <a:r>
              <a:rPr lang="en-US" sz="2000" b="0" i="1" u="none" strike="noStrike" baseline="0" dirty="0">
                <a:latin typeface="LMMathItalic10-Regular"/>
              </a:rPr>
              <a:t>t</a:t>
            </a:r>
            <a:r>
              <a:rPr lang="en-US" sz="2000" b="0" i="0" u="none" strike="noStrike" baseline="0" dirty="0">
                <a:latin typeface="LMRoman10-Regular"/>
              </a:rPr>
              <a:t>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>
                <a:latin typeface="LMRoman10-Regular"/>
              </a:rPr>
              <a:t>Initial designs and results in 2D include </a:t>
            </a:r>
            <a:r>
              <a:rPr lang="en-US" sz="2000" b="0" i="0" u="none" strike="noStrike" baseline="0" dirty="0">
                <a:latin typeface="LMRomanCaps10-Regular"/>
              </a:rPr>
              <a:t>Addition </a:t>
            </a:r>
            <a:r>
              <a:rPr lang="en-US" sz="2000" b="0" i="0" u="none" strike="noStrike" baseline="0" dirty="0">
                <a:latin typeface="LMRoman10-Regular"/>
              </a:rPr>
              <a:t>of two 7-bit numbers and a simple </a:t>
            </a:r>
            <a:r>
              <a:rPr lang="en-US" sz="2000" b="0" i="0" u="none" strike="noStrike" baseline="0" dirty="0">
                <a:latin typeface="LMRomanCaps10-Regular"/>
              </a:rPr>
              <a:t>Bit-Copy </a:t>
            </a:r>
            <a:r>
              <a:rPr lang="en-US" sz="2000" b="0" i="0" u="none" strike="noStrike" baseline="0" dirty="0">
                <a:latin typeface="LMRoman10-Regular"/>
              </a:rPr>
              <a:t>program.</a:t>
            </a:r>
            <a:r>
              <a:rPr lang="en-US" sz="2000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E3AB57-A727-0BF0-BA67-6F0D2B4A5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6061E-58D5-4E68-B2E6-5F1E71279389}" type="slidenum">
              <a:rPr lang="en-IE" smtClean="0"/>
              <a:t>8</a:t>
            </a:fld>
            <a:endParaRPr lang="en-I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72F04-32EB-ACC7-9EA5-447AA9C9237E}"/>
              </a:ext>
            </a:extLst>
          </p:cNvPr>
          <p:cNvSpPr txBox="1"/>
          <p:nvPr/>
        </p:nvSpPr>
        <p:spPr>
          <a:xfrm>
            <a:off x="8500374" y="143788"/>
            <a:ext cx="34320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400" b="1" u="sng" dirty="0">
                <a:solidFill>
                  <a:srgbClr val="FF0000"/>
                </a:solidFill>
              </a:rPr>
              <a:t>DNA strand displacement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32A68C-3FC5-332E-3D81-31B81181BDC1}"/>
              </a:ext>
            </a:extLst>
          </p:cNvPr>
          <p:cNvSpPr txBox="1"/>
          <p:nvPr/>
        </p:nvSpPr>
        <p:spPr>
          <a:xfrm>
            <a:off x="0" y="83323"/>
            <a:ext cx="908208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What is interesting in Scaffolded DNA Computer (SDC) ?</a:t>
            </a: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6A73C357-D1B1-0517-86EA-FD8B1A716A1E}"/>
              </a:ext>
            </a:extLst>
          </p:cNvPr>
          <p:cNvGrpSpPr/>
          <p:nvPr/>
        </p:nvGrpSpPr>
        <p:grpSpPr>
          <a:xfrm>
            <a:off x="8325661" y="822105"/>
            <a:ext cx="3568006" cy="1807323"/>
            <a:chOff x="4289598" y="2178870"/>
            <a:chExt cx="3568006" cy="1807323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7DD3E14A-C8D8-6A1E-AA8F-2404A3D5391C}"/>
                </a:ext>
              </a:extLst>
            </p:cNvPr>
            <p:cNvSpPr/>
            <p:nvPr/>
          </p:nvSpPr>
          <p:spPr>
            <a:xfrm rot="2645694">
              <a:off x="6620152" y="2382618"/>
              <a:ext cx="21318" cy="146149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rgbClr val="FF0066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B5E255BE-C663-C346-8A73-1E72A2563889}"/>
                </a:ext>
              </a:extLst>
            </p:cNvPr>
            <p:cNvSpPr/>
            <p:nvPr/>
          </p:nvSpPr>
          <p:spPr>
            <a:xfrm rot="8045694">
              <a:off x="5865070" y="2376714"/>
              <a:ext cx="20438" cy="152441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rgbClr val="FF99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/>
            </a:p>
          </p:txBody>
        </p:sp>
        <p:pic>
          <p:nvPicPr>
            <p:cNvPr id="11" name="Picture 10" descr="A picture containing furniture, chair, design&#10;&#10;Description automatically generated">
              <a:extLst>
                <a:ext uri="{FF2B5EF4-FFF2-40B4-BE49-F238E27FC236}">
                  <a16:creationId xmlns:a16="http://schemas.microsoft.com/office/drawing/2014/main" id="{A669A871-C86B-7F05-C72F-7C953D6D82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9598" y="2806742"/>
              <a:ext cx="974974" cy="899436"/>
            </a:xfrm>
            <a:prstGeom prst="rect">
              <a:avLst/>
            </a:prstGeom>
          </p:spPr>
        </p:pic>
        <p:pic>
          <p:nvPicPr>
            <p:cNvPr id="12" name="Picture 11" descr="A red chair with legs&#10;&#10;Description automatically generated with medium confidence">
              <a:extLst>
                <a:ext uri="{FF2B5EF4-FFF2-40B4-BE49-F238E27FC236}">
                  <a16:creationId xmlns:a16="http://schemas.microsoft.com/office/drawing/2014/main" id="{5CF0063C-5A0D-49D8-4D1F-F515649B54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4768" y="2806740"/>
              <a:ext cx="974974" cy="899436"/>
            </a:xfrm>
            <a:prstGeom prst="rect">
              <a:avLst/>
            </a:prstGeom>
          </p:spPr>
        </p:pic>
        <p:pic>
          <p:nvPicPr>
            <p:cNvPr id="13" name="Picture 12" descr="A blue chair with orange legs&#10;&#10;Description automatically generated with medium confidence">
              <a:extLst>
                <a:ext uri="{FF2B5EF4-FFF2-40B4-BE49-F238E27FC236}">
                  <a16:creationId xmlns:a16="http://schemas.microsoft.com/office/drawing/2014/main" id="{7ADD6D38-816D-3339-7C1C-3D263873A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9212" y="2801227"/>
              <a:ext cx="974975" cy="899437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3596D2E-F450-AE22-1C17-043A8547095D}"/>
                </a:ext>
              </a:extLst>
            </p:cNvPr>
            <p:cNvSpPr/>
            <p:nvPr/>
          </p:nvSpPr>
          <p:spPr>
            <a:xfrm rot="8045694">
              <a:off x="5023593" y="2376854"/>
              <a:ext cx="20438" cy="152441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8547F89-A6B7-A52E-14C9-500782A7422B}"/>
                </a:ext>
              </a:extLst>
            </p:cNvPr>
            <p:cNvSpPr/>
            <p:nvPr/>
          </p:nvSpPr>
          <p:spPr>
            <a:xfrm>
              <a:off x="4897767" y="2179795"/>
              <a:ext cx="141177" cy="14319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AEE734B-2CC8-C3AA-DAEF-2EF590456669}"/>
                </a:ext>
              </a:extLst>
            </p:cNvPr>
            <p:cNvSpPr/>
            <p:nvPr/>
          </p:nvSpPr>
          <p:spPr>
            <a:xfrm>
              <a:off x="4951747" y="2322988"/>
              <a:ext cx="33218" cy="33937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A1DC196-8A5C-49B3-33C4-D285C5C90D24}"/>
                </a:ext>
              </a:extLst>
            </p:cNvPr>
            <p:cNvSpPr/>
            <p:nvPr/>
          </p:nvSpPr>
          <p:spPr>
            <a:xfrm rot="2645694">
              <a:off x="4893890" y="2381404"/>
              <a:ext cx="21318" cy="14614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8C0F01C-3DA4-AF1D-9D9D-9BA05FE15AB6}"/>
                </a:ext>
              </a:extLst>
            </p:cNvPr>
            <p:cNvSpPr/>
            <p:nvPr/>
          </p:nvSpPr>
          <p:spPr>
            <a:xfrm rot="2645694">
              <a:off x="4895781" y="2633196"/>
              <a:ext cx="21318" cy="14614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AABB182-4284-530E-A20A-73D495DE9E6D}"/>
                </a:ext>
              </a:extLst>
            </p:cNvPr>
            <p:cNvSpPr/>
            <p:nvPr/>
          </p:nvSpPr>
          <p:spPr>
            <a:xfrm rot="8045694">
              <a:off x="5025484" y="2628646"/>
              <a:ext cx="20438" cy="152441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6C641C3-5FA8-3088-7592-502243890831}"/>
                </a:ext>
              </a:extLst>
            </p:cNvPr>
            <p:cNvSpPr/>
            <p:nvPr/>
          </p:nvSpPr>
          <p:spPr>
            <a:xfrm rot="2645694">
              <a:off x="5733476" y="2381404"/>
              <a:ext cx="21318" cy="146149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5C4969CD-01A5-C4F9-1A57-A4F946B385E3}"/>
                </a:ext>
              </a:extLst>
            </p:cNvPr>
            <p:cNvSpPr/>
            <p:nvPr/>
          </p:nvSpPr>
          <p:spPr>
            <a:xfrm>
              <a:off x="5737353" y="2179795"/>
              <a:ext cx="141177" cy="14319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54ACBA4-E374-E0FB-7D6F-07B3CC02C6B6}"/>
                </a:ext>
              </a:extLst>
            </p:cNvPr>
            <p:cNvSpPr/>
            <p:nvPr/>
          </p:nvSpPr>
          <p:spPr>
            <a:xfrm>
              <a:off x="5791333" y="2322988"/>
              <a:ext cx="33218" cy="339372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AD021E3-A246-654A-4EAC-0AA5CA318C4A}"/>
                </a:ext>
              </a:extLst>
            </p:cNvPr>
            <p:cNvSpPr/>
            <p:nvPr/>
          </p:nvSpPr>
          <p:spPr>
            <a:xfrm rot="2645694">
              <a:off x="5735367" y="2633196"/>
              <a:ext cx="21318" cy="14614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95F3AD9-6BCB-8989-A290-6FB5D6A4D8E6}"/>
                </a:ext>
              </a:extLst>
            </p:cNvPr>
            <p:cNvSpPr/>
            <p:nvPr/>
          </p:nvSpPr>
          <p:spPr>
            <a:xfrm rot="8045694">
              <a:off x="5865071" y="2628646"/>
              <a:ext cx="20438" cy="15244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73504BF-FA2B-F919-B23E-F1AE04BD2E95}"/>
                </a:ext>
              </a:extLst>
            </p:cNvPr>
            <p:cNvSpPr/>
            <p:nvPr/>
          </p:nvSpPr>
          <p:spPr>
            <a:xfrm rot="8045694">
              <a:off x="6756744" y="2375929"/>
              <a:ext cx="20438" cy="152441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7156173E-6A09-7049-2C03-F939E0F3B1A6}"/>
                </a:ext>
              </a:extLst>
            </p:cNvPr>
            <p:cNvSpPr/>
            <p:nvPr/>
          </p:nvSpPr>
          <p:spPr>
            <a:xfrm>
              <a:off x="6630918" y="2178870"/>
              <a:ext cx="141177" cy="143193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7DD0B3B7-FF02-D7FC-F6A1-6C38801C6AAF}"/>
                </a:ext>
              </a:extLst>
            </p:cNvPr>
            <p:cNvSpPr/>
            <p:nvPr/>
          </p:nvSpPr>
          <p:spPr>
            <a:xfrm>
              <a:off x="6684898" y="2322063"/>
              <a:ext cx="33218" cy="339372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9A275D5-1846-2DDB-70E1-219CC38F85B4}"/>
                </a:ext>
              </a:extLst>
            </p:cNvPr>
            <p:cNvSpPr/>
            <p:nvPr/>
          </p:nvSpPr>
          <p:spPr>
            <a:xfrm rot="2645694">
              <a:off x="6628932" y="2632271"/>
              <a:ext cx="21318" cy="146149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517DB044-FC1F-565C-3F8E-E700FF8634F9}"/>
                </a:ext>
              </a:extLst>
            </p:cNvPr>
            <p:cNvSpPr/>
            <p:nvPr/>
          </p:nvSpPr>
          <p:spPr>
            <a:xfrm rot="8045694">
              <a:off x="6758635" y="2627721"/>
              <a:ext cx="20438" cy="152441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1B1062E-513C-F32E-9838-191E9315DD5F}"/>
                </a:ext>
              </a:extLst>
            </p:cNvPr>
            <p:cNvSpPr txBox="1"/>
            <p:nvPr/>
          </p:nvSpPr>
          <p:spPr>
            <a:xfrm>
              <a:off x="4607794" y="3576245"/>
              <a:ext cx="31856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sz="2000" b="1" dirty="0"/>
                <a:t>1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D9F4D83-AD92-2540-A2E3-7D08FFEFE6DE}"/>
                </a:ext>
              </a:extLst>
            </p:cNvPr>
            <p:cNvSpPr txBox="1"/>
            <p:nvPr/>
          </p:nvSpPr>
          <p:spPr>
            <a:xfrm>
              <a:off x="5515983" y="3576243"/>
              <a:ext cx="31856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sz="2000" b="1" dirty="0"/>
                <a:t>2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83E89CDE-8875-018E-A9C2-7A493DE0F0B1}"/>
                </a:ext>
              </a:extLst>
            </p:cNvPr>
            <p:cNvSpPr txBox="1"/>
            <p:nvPr/>
          </p:nvSpPr>
          <p:spPr>
            <a:xfrm>
              <a:off x="6340162" y="3586083"/>
              <a:ext cx="31856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sz="2000" b="1" dirty="0"/>
                <a:t>3</a:t>
              </a:r>
            </a:p>
          </p:txBody>
        </p:sp>
        <p:pic>
          <p:nvPicPr>
            <p:cNvPr id="40" name="Picture 39" descr="A cartoon of a chair&#10;&#10;Description automatically generated with medium confidence">
              <a:extLst>
                <a:ext uri="{FF2B5EF4-FFF2-40B4-BE49-F238E27FC236}">
                  <a16:creationId xmlns:a16="http://schemas.microsoft.com/office/drawing/2014/main" id="{B0DFB932-B106-41DF-8EE5-193CD5EEFFB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1254" y="2801227"/>
              <a:ext cx="916350" cy="916350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C151EE7-539E-EB37-91F7-4BB1411ED2FC}"/>
                </a:ext>
              </a:extLst>
            </p:cNvPr>
            <p:cNvSpPr txBox="1"/>
            <p:nvPr/>
          </p:nvSpPr>
          <p:spPr>
            <a:xfrm>
              <a:off x="7254026" y="3576243"/>
              <a:ext cx="31856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sz="2000" b="1" dirty="0"/>
                <a:t>4</a:t>
              </a: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F8BF5B8B-1B15-F829-63BB-4B0048A1DD37}"/>
              </a:ext>
            </a:extLst>
          </p:cNvPr>
          <p:cNvGrpSpPr/>
          <p:nvPr/>
        </p:nvGrpSpPr>
        <p:grpSpPr>
          <a:xfrm>
            <a:off x="8325643" y="555538"/>
            <a:ext cx="3568006" cy="2112344"/>
            <a:chOff x="229157" y="2013641"/>
            <a:chExt cx="3568006" cy="2112344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1DD4717D-BF44-764E-32F3-3DEFECAF872B}"/>
                </a:ext>
              </a:extLst>
            </p:cNvPr>
            <p:cNvSpPr/>
            <p:nvPr/>
          </p:nvSpPr>
          <p:spPr>
            <a:xfrm rot="2645694">
              <a:off x="2559711" y="2522410"/>
              <a:ext cx="21318" cy="146149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rgbClr val="FF0066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5D35F547-CBA3-D80A-6192-3FFBA5463141}"/>
                </a:ext>
              </a:extLst>
            </p:cNvPr>
            <p:cNvSpPr/>
            <p:nvPr/>
          </p:nvSpPr>
          <p:spPr>
            <a:xfrm rot="3111005">
              <a:off x="1818031" y="2381141"/>
              <a:ext cx="45719" cy="239037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rgbClr val="FF99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/>
            </a:p>
          </p:txBody>
        </p:sp>
        <p:pic>
          <p:nvPicPr>
            <p:cNvPr id="48" name="Picture 47" descr="A picture containing furniture, chair, design&#10;&#10;Description automatically generated">
              <a:extLst>
                <a:ext uri="{FF2B5EF4-FFF2-40B4-BE49-F238E27FC236}">
                  <a16:creationId xmlns:a16="http://schemas.microsoft.com/office/drawing/2014/main" id="{B795E207-333E-3D35-127C-9A1582FB18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157" y="2946534"/>
              <a:ext cx="974974" cy="899436"/>
            </a:xfrm>
            <a:prstGeom prst="rect">
              <a:avLst/>
            </a:prstGeom>
          </p:spPr>
        </p:pic>
        <p:pic>
          <p:nvPicPr>
            <p:cNvPr id="49" name="Picture 48" descr="A red chair with legs&#10;&#10;Description automatically generated with medium confidence">
              <a:extLst>
                <a:ext uri="{FF2B5EF4-FFF2-40B4-BE49-F238E27FC236}">
                  <a16:creationId xmlns:a16="http://schemas.microsoft.com/office/drawing/2014/main" id="{61BA6638-C68A-6425-73BF-5F17124922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4327" y="2946532"/>
              <a:ext cx="974974" cy="899436"/>
            </a:xfrm>
            <a:prstGeom prst="rect">
              <a:avLst/>
            </a:prstGeom>
          </p:spPr>
        </p:pic>
        <p:pic>
          <p:nvPicPr>
            <p:cNvPr id="50" name="Picture 49" descr="A blue chair with orange legs&#10;&#10;Description automatically generated with medium confidence">
              <a:extLst>
                <a:ext uri="{FF2B5EF4-FFF2-40B4-BE49-F238E27FC236}">
                  <a16:creationId xmlns:a16="http://schemas.microsoft.com/office/drawing/2014/main" id="{22C13857-ED29-4065-2F65-E7313AACD7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8771" y="2941019"/>
              <a:ext cx="974975" cy="899437"/>
            </a:xfrm>
            <a:prstGeom prst="rect">
              <a:avLst/>
            </a:prstGeom>
          </p:spPr>
        </p:pic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A848240D-268B-A818-283F-6B71697BF161}"/>
                </a:ext>
              </a:extLst>
            </p:cNvPr>
            <p:cNvSpPr/>
            <p:nvPr/>
          </p:nvSpPr>
          <p:spPr>
            <a:xfrm rot="8045694">
              <a:off x="963152" y="2516646"/>
              <a:ext cx="20438" cy="152441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A946FF83-23EB-D0AC-E910-C3CFB2357CAA}"/>
                </a:ext>
              </a:extLst>
            </p:cNvPr>
            <p:cNvSpPr/>
            <p:nvPr/>
          </p:nvSpPr>
          <p:spPr>
            <a:xfrm>
              <a:off x="837326" y="2319587"/>
              <a:ext cx="141177" cy="14319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72FBBD38-13EA-CDE5-8225-D9D767F1DCF2}"/>
                </a:ext>
              </a:extLst>
            </p:cNvPr>
            <p:cNvSpPr/>
            <p:nvPr/>
          </p:nvSpPr>
          <p:spPr>
            <a:xfrm>
              <a:off x="891306" y="2462780"/>
              <a:ext cx="33218" cy="33937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A071C27E-EAC8-CB6A-991F-0B6F3E7E561D}"/>
                </a:ext>
              </a:extLst>
            </p:cNvPr>
            <p:cNvSpPr/>
            <p:nvPr/>
          </p:nvSpPr>
          <p:spPr>
            <a:xfrm rot="2645694">
              <a:off x="833449" y="2521196"/>
              <a:ext cx="21318" cy="14614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BFD2670A-2353-F446-2DD9-C370F0B264EE}"/>
                </a:ext>
              </a:extLst>
            </p:cNvPr>
            <p:cNvSpPr/>
            <p:nvPr/>
          </p:nvSpPr>
          <p:spPr>
            <a:xfrm rot="2645694">
              <a:off x="835340" y="2772988"/>
              <a:ext cx="21318" cy="14614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5F66A006-EC06-29D2-251B-CD9AD9E8A796}"/>
                </a:ext>
              </a:extLst>
            </p:cNvPr>
            <p:cNvSpPr/>
            <p:nvPr/>
          </p:nvSpPr>
          <p:spPr>
            <a:xfrm rot="8045694">
              <a:off x="965043" y="2768438"/>
              <a:ext cx="20438" cy="152441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BE03032B-9DD8-705F-FD55-1AC7A5B8D182}"/>
                </a:ext>
              </a:extLst>
            </p:cNvPr>
            <p:cNvSpPr/>
            <p:nvPr/>
          </p:nvSpPr>
          <p:spPr>
            <a:xfrm rot="2645694">
              <a:off x="1673035" y="2521196"/>
              <a:ext cx="21318" cy="146149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5132D9F9-6AD6-4EFE-58ED-25FD6B6747F3}"/>
                </a:ext>
              </a:extLst>
            </p:cNvPr>
            <p:cNvSpPr/>
            <p:nvPr/>
          </p:nvSpPr>
          <p:spPr>
            <a:xfrm>
              <a:off x="1676912" y="2319587"/>
              <a:ext cx="141177" cy="14319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B0C7A9F7-ABEF-72B6-F3EC-F9422A41195D}"/>
                </a:ext>
              </a:extLst>
            </p:cNvPr>
            <p:cNvSpPr/>
            <p:nvPr/>
          </p:nvSpPr>
          <p:spPr>
            <a:xfrm>
              <a:off x="1730892" y="2462780"/>
              <a:ext cx="33218" cy="339372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9E62CD4D-5E2D-5322-2019-DAC7A2F9C765}"/>
                </a:ext>
              </a:extLst>
            </p:cNvPr>
            <p:cNvSpPr/>
            <p:nvPr/>
          </p:nvSpPr>
          <p:spPr>
            <a:xfrm rot="2645694">
              <a:off x="1674926" y="2772988"/>
              <a:ext cx="21318" cy="14614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BEC8A65E-0D54-4A61-E988-B69206B6A987}"/>
                </a:ext>
              </a:extLst>
            </p:cNvPr>
            <p:cNvSpPr/>
            <p:nvPr/>
          </p:nvSpPr>
          <p:spPr>
            <a:xfrm rot="8045694">
              <a:off x="1804630" y="2768438"/>
              <a:ext cx="20438" cy="15244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E2F0DFCA-790E-4BF9-25F8-EA1C8D740EB8}"/>
                </a:ext>
              </a:extLst>
            </p:cNvPr>
            <p:cNvSpPr/>
            <p:nvPr/>
          </p:nvSpPr>
          <p:spPr>
            <a:xfrm rot="8045694">
              <a:off x="2696303" y="2515721"/>
              <a:ext cx="20438" cy="152441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378EF8FE-5FCC-50C0-F21E-289004DF5C66}"/>
                </a:ext>
              </a:extLst>
            </p:cNvPr>
            <p:cNvSpPr/>
            <p:nvPr/>
          </p:nvSpPr>
          <p:spPr>
            <a:xfrm>
              <a:off x="2570477" y="2318662"/>
              <a:ext cx="141177" cy="143193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ED43D3F4-D29F-117C-B066-348D9B64A90F}"/>
                </a:ext>
              </a:extLst>
            </p:cNvPr>
            <p:cNvSpPr/>
            <p:nvPr/>
          </p:nvSpPr>
          <p:spPr>
            <a:xfrm>
              <a:off x="2624457" y="2461855"/>
              <a:ext cx="33218" cy="339372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A06B64E1-FA89-2378-3B07-57E89C671D1D}"/>
                </a:ext>
              </a:extLst>
            </p:cNvPr>
            <p:cNvSpPr/>
            <p:nvPr/>
          </p:nvSpPr>
          <p:spPr>
            <a:xfrm rot="2645694">
              <a:off x="2568491" y="2772063"/>
              <a:ext cx="21318" cy="146149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BEE82B8E-0C2A-FED4-96CF-E697D5A19B34}"/>
                </a:ext>
              </a:extLst>
            </p:cNvPr>
            <p:cNvSpPr/>
            <p:nvPr/>
          </p:nvSpPr>
          <p:spPr>
            <a:xfrm rot="8045694">
              <a:off x="2698194" y="2767513"/>
              <a:ext cx="20438" cy="152441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B2435078-D969-93FE-89D4-6465885367D7}"/>
                </a:ext>
              </a:extLst>
            </p:cNvPr>
            <p:cNvSpPr txBox="1"/>
            <p:nvPr/>
          </p:nvSpPr>
          <p:spPr>
            <a:xfrm>
              <a:off x="547353" y="3716037"/>
              <a:ext cx="31856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sz="2000" b="1" dirty="0"/>
                <a:t>1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562C5F2D-97B0-C6FE-249F-DB3C18C02AC5}"/>
                </a:ext>
              </a:extLst>
            </p:cNvPr>
            <p:cNvSpPr txBox="1"/>
            <p:nvPr/>
          </p:nvSpPr>
          <p:spPr>
            <a:xfrm>
              <a:off x="1455542" y="3716035"/>
              <a:ext cx="31856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sz="2000" b="1" dirty="0"/>
                <a:t>2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2586615D-A422-1CBD-72C7-951D05ADD9E9}"/>
                </a:ext>
              </a:extLst>
            </p:cNvPr>
            <p:cNvSpPr txBox="1"/>
            <p:nvPr/>
          </p:nvSpPr>
          <p:spPr>
            <a:xfrm>
              <a:off x="2279721" y="3725875"/>
              <a:ext cx="31856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sz="2000" b="1" dirty="0"/>
                <a:t>3</a:t>
              </a:r>
            </a:p>
          </p:txBody>
        </p:sp>
        <p:pic>
          <p:nvPicPr>
            <p:cNvPr id="70" name="Picture 69" descr="A cartoon of a chair&#10;&#10;Description automatically generated with medium confidence">
              <a:extLst>
                <a:ext uri="{FF2B5EF4-FFF2-40B4-BE49-F238E27FC236}">
                  <a16:creationId xmlns:a16="http://schemas.microsoft.com/office/drawing/2014/main" id="{FC3F4DE6-644F-B1AF-7F7F-9E358A4CD45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0813" y="2941019"/>
              <a:ext cx="916350" cy="916350"/>
            </a:xfrm>
            <a:prstGeom prst="rect">
              <a:avLst/>
            </a:prstGeom>
          </p:spPr>
        </p:pic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C6727DB9-3E09-9B24-C8EA-B7E518A44BC3}"/>
                </a:ext>
              </a:extLst>
            </p:cNvPr>
            <p:cNvSpPr txBox="1"/>
            <p:nvPr/>
          </p:nvSpPr>
          <p:spPr>
            <a:xfrm>
              <a:off x="3193585" y="3716035"/>
              <a:ext cx="31856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sz="2000" b="1" dirty="0"/>
                <a:t>4</a:t>
              </a: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A2BAA8CA-7EFC-D86A-2901-8E1AE27109D2}"/>
                </a:ext>
              </a:extLst>
            </p:cNvPr>
            <p:cNvSpPr/>
            <p:nvPr/>
          </p:nvSpPr>
          <p:spPr>
            <a:xfrm rot="1497107" flipH="1">
              <a:off x="2006408" y="2174602"/>
              <a:ext cx="45719" cy="282718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rgbClr val="FF99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DBC6CD82-1B4F-E26A-E3E4-33C614B0CDBA}"/>
                </a:ext>
              </a:extLst>
            </p:cNvPr>
            <p:cNvSpPr/>
            <p:nvPr/>
          </p:nvSpPr>
          <p:spPr>
            <a:xfrm rot="5520336">
              <a:off x="2185578" y="2114812"/>
              <a:ext cx="20438" cy="152441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3B46423B-50C4-8B86-D37E-118DB11B72E8}"/>
                </a:ext>
              </a:extLst>
            </p:cNvPr>
            <p:cNvSpPr/>
            <p:nvPr/>
          </p:nvSpPr>
          <p:spPr>
            <a:xfrm rot="19074642">
              <a:off x="1941447" y="2013641"/>
              <a:ext cx="141177" cy="143193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327AF6E1-A56F-EE2A-EA77-305AED8A91CC}"/>
                </a:ext>
              </a:extLst>
            </p:cNvPr>
            <p:cNvSpPr/>
            <p:nvPr/>
          </p:nvSpPr>
          <p:spPr>
            <a:xfrm rot="19074642">
              <a:off x="2157156" y="2094607"/>
              <a:ext cx="33218" cy="339372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FD844DC9-EA8D-8182-8310-34A9736FFD63}"/>
                </a:ext>
              </a:extLst>
            </p:cNvPr>
            <p:cNvSpPr/>
            <p:nvPr/>
          </p:nvSpPr>
          <p:spPr>
            <a:xfrm rot="120336">
              <a:off x="2260329" y="2391231"/>
              <a:ext cx="21318" cy="146149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3C158CAD-C4C7-4EB7-2226-291C0DE7AA85}"/>
                </a:ext>
              </a:extLst>
            </p:cNvPr>
            <p:cNvSpPr/>
            <p:nvPr/>
          </p:nvSpPr>
          <p:spPr>
            <a:xfrm rot="5520336">
              <a:off x="2355754" y="2300399"/>
              <a:ext cx="20438" cy="152441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6AB6AD7F-021A-3BEB-7A78-60AF183C04C0}"/>
              </a:ext>
            </a:extLst>
          </p:cNvPr>
          <p:cNvGrpSpPr/>
          <p:nvPr/>
        </p:nvGrpSpPr>
        <p:grpSpPr>
          <a:xfrm>
            <a:off x="8324518" y="854636"/>
            <a:ext cx="3568006" cy="1807323"/>
            <a:chOff x="4289598" y="2178870"/>
            <a:chExt cx="3568006" cy="1807323"/>
          </a:xfrm>
        </p:grpSpPr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09BE83B8-8351-BA31-5D6A-A35A1D5AC294}"/>
                </a:ext>
              </a:extLst>
            </p:cNvPr>
            <p:cNvSpPr/>
            <p:nvPr/>
          </p:nvSpPr>
          <p:spPr>
            <a:xfrm rot="4465775">
              <a:off x="6477540" y="2259805"/>
              <a:ext cx="45719" cy="412378"/>
            </a:xfrm>
            <a:prstGeom prst="rect">
              <a:avLst/>
            </a:prstGeom>
            <a:solidFill>
              <a:srgbClr val="FF9900"/>
            </a:solidFill>
            <a:ln w="19050">
              <a:solidFill>
                <a:srgbClr val="FF99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b="1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CE456A04-5979-060A-25D0-CE8061F740AB}"/>
                </a:ext>
              </a:extLst>
            </p:cNvPr>
            <p:cNvSpPr/>
            <p:nvPr/>
          </p:nvSpPr>
          <p:spPr>
            <a:xfrm rot="6444415" flipH="1">
              <a:off x="6001871" y="2228072"/>
              <a:ext cx="45719" cy="459627"/>
            </a:xfrm>
            <a:prstGeom prst="rect">
              <a:avLst/>
            </a:prstGeom>
            <a:solidFill>
              <a:srgbClr val="FF9900"/>
            </a:solidFill>
            <a:ln w="19050">
              <a:solidFill>
                <a:srgbClr val="FF99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/>
            </a:p>
          </p:txBody>
        </p:sp>
        <p:pic>
          <p:nvPicPr>
            <p:cNvPr id="84" name="Picture 83" descr="A picture containing furniture, chair, design&#10;&#10;Description automatically generated">
              <a:extLst>
                <a:ext uri="{FF2B5EF4-FFF2-40B4-BE49-F238E27FC236}">
                  <a16:creationId xmlns:a16="http://schemas.microsoft.com/office/drawing/2014/main" id="{9E9DF93B-CD5E-AE0F-8231-06EFAE0CD85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9598" y="2806742"/>
              <a:ext cx="974974" cy="899436"/>
            </a:xfrm>
            <a:prstGeom prst="rect">
              <a:avLst/>
            </a:prstGeom>
          </p:spPr>
        </p:pic>
        <p:pic>
          <p:nvPicPr>
            <p:cNvPr id="85" name="Picture 84" descr="A red chair with legs&#10;&#10;Description automatically generated with medium confidence">
              <a:extLst>
                <a:ext uri="{FF2B5EF4-FFF2-40B4-BE49-F238E27FC236}">
                  <a16:creationId xmlns:a16="http://schemas.microsoft.com/office/drawing/2014/main" id="{741985E3-3555-4D2A-71FE-A806B543C1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4768" y="2806740"/>
              <a:ext cx="974974" cy="899436"/>
            </a:xfrm>
            <a:prstGeom prst="rect">
              <a:avLst/>
            </a:prstGeom>
          </p:spPr>
        </p:pic>
        <p:pic>
          <p:nvPicPr>
            <p:cNvPr id="86" name="Picture 85" descr="A blue chair with orange legs&#10;&#10;Description automatically generated with medium confidence">
              <a:extLst>
                <a:ext uri="{FF2B5EF4-FFF2-40B4-BE49-F238E27FC236}">
                  <a16:creationId xmlns:a16="http://schemas.microsoft.com/office/drawing/2014/main" id="{F8449AAC-113E-6D58-D384-4B98DE30C9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9212" y="2801227"/>
              <a:ext cx="974975" cy="899437"/>
            </a:xfrm>
            <a:prstGeom prst="rect">
              <a:avLst/>
            </a:prstGeom>
          </p:spPr>
        </p:pic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014BA123-E653-9C67-68C7-9B93301167DB}"/>
                </a:ext>
              </a:extLst>
            </p:cNvPr>
            <p:cNvSpPr/>
            <p:nvPr/>
          </p:nvSpPr>
          <p:spPr>
            <a:xfrm rot="8045694">
              <a:off x="5023593" y="2376854"/>
              <a:ext cx="20438" cy="152441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8ABD9A35-9C2A-0E97-C10C-1C79DF8E8365}"/>
                </a:ext>
              </a:extLst>
            </p:cNvPr>
            <p:cNvSpPr/>
            <p:nvPr/>
          </p:nvSpPr>
          <p:spPr>
            <a:xfrm>
              <a:off x="4897767" y="2179795"/>
              <a:ext cx="141177" cy="14319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7F7527DA-D1C2-A862-CE7E-E6F5F7C52122}"/>
                </a:ext>
              </a:extLst>
            </p:cNvPr>
            <p:cNvSpPr/>
            <p:nvPr/>
          </p:nvSpPr>
          <p:spPr>
            <a:xfrm>
              <a:off x="4951747" y="2322988"/>
              <a:ext cx="33218" cy="33937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E022EC67-B69B-A790-7A4A-A7C4DC41364F}"/>
                </a:ext>
              </a:extLst>
            </p:cNvPr>
            <p:cNvSpPr/>
            <p:nvPr/>
          </p:nvSpPr>
          <p:spPr>
            <a:xfrm rot="2645694">
              <a:off x="4893890" y="2381404"/>
              <a:ext cx="21318" cy="14614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C6513F4F-2225-4308-0CDC-0FA2395FE7B9}"/>
                </a:ext>
              </a:extLst>
            </p:cNvPr>
            <p:cNvSpPr/>
            <p:nvPr/>
          </p:nvSpPr>
          <p:spPr>
            <a:xfrm rot="2645694">
              <a:off x="4895781" y="2633196"/>
              <a:ext cx="21318" cy="14614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2D4C3E88-CE38-7127-EC0B-B824CFA698A7}"/>
                </a:ext>
              </a:extLst>
            </p:cNvPr>
            <p:cNvSpPr/>
            <p:nvPr/>
          </p:nvSpPr>
          <p:spPr>
            <a:xfrm rot="8045694">
              <a:off x="5025484" y="2628646"/>
              <a:ext cx="20438" cy="152441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D2C9E683-C4E2-0825-4540-8FFD63CC02B1}"/>
                </a:ext>
              </a:extLst>
            </p:cNvPr>
            <p:cNvSpPr/>
            <p:nvPr/>
          </p:nvSpPr>
          <p:spPr>
            <a:xfrm rot="2645694">
              <a:off x="5733476" y="2381404"/>
              <a:ext cx="21318" cy="146149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54043E55-7AE9-00BD-E74F-CE51258038F7}"/>
                </a:ext>
              </a:extLst>
            </p:cNvPr>
            <p:cNvSpPr/>
            <p:nvPr/>
          </p:nvSpPr>
          <p:spPr>
            <a:xfrm>
              <a:off x="5737353" y="2179795"/>
              <a:ext cx="141177" cy="14319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F742D77E-48E3-C65D-0A87-5AD1629B1AFC}"/>
                </a:ext>
              </a:extLst>
            </p:cNvPr>
            <p:cNvSpPr/>
            <p:nvPr/>
          </p:nvSpPr>
          <p:spPr>
            <a:xfrm>
              <a:off x="5791333" y="2322988"/>
              <a:ext cx="33218" cy="339372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563DBF01-0CAE-04C2-8ABE-18F1ABA28F7A}"/>
                </a:ext>
              </a:extLst>
            </p:cNvPr>
            <p:cNvSpPr/>
            <p:nvPr/>
          </p:nvSpPr>
          <p:spPr>
            <a:xfrm rot="2645694">
              <a:off x="5735367" y="2633196"/>
              <a:ext cx="21318" cy="14614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E2C535E7-B456-B8DC-00FA-6BC3169CF6E2}"/>
                </a:ext>
              </a:extLst>
            </p:cNvPr>
            <p:cNvSpPr/>
            <p:nvPr/>
          </p:nvSpPr>
          <p:spPr>
            <a:xfrm rot="8045694">
              <a:off x="5865071" y="2628646"/>
              <a:ext cx="20438" cy="15244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B5038C33-6729-D3F5-D753-5B4F479D6716}"/>
                </a:ext>
              </a:extLst>
            </p:cNvPr>
            <p:cNvSpPr/>
            <p:nvPr/>
          </p:nvSpPr>
          <p:spPr>
            <a:xfrm rot="8045694">
              <a:off x="6756744" y="2375929"/>
              <a:ext cx="20438" cy="152441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4B6E6072-7364-28D4-F974-92B2BB6A420C}"/>
                </a:ext>
              </a:extLst>
            </p:cNvPr>
            <p:cNvSpPr/>
            <p:nvPr/>
          </p:nvSpPr>
          <p:spPr>
            <a:xfrm>
              <a:off x="6630918" y="2178870"/>
              <a:ext cx="141177" cy="143193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8CBC4287-4254-2862-1F34-503D426DD7AD}"/>
                </a:ext>
              </a:extLst>
            </p:cNvPr>
            <p:cNvSpPr/>
            <p:nvPr/>
          </p:nvSpPr>
          <p:spPr>
            <a:xfrm>
              <a:off x="6684898" y="2322063"/>
              <a:ext cx="33218" cy="339372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F3984397-3D24-8D20-49C5-0614777558A9}"/>
                </a:ext>
              </a:extLst>
            </p:cNvPr>
            <p:cNvSpPr/>
            <p:nvPr/>
          </p:nvSpPr>
          <p:spPr>
            <a:xfrm rot="2645694">
              <a:off x="6628932" y="2632271"/>
              <a:ext cx="21318" cy="146149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9DA325F3-1A3D-AB36-79BD-6963427B5FC0}"/>
                </a:ext>
              </a:extLst>
            </p:cNvPr>
            <p:cNvSpPr/>
            <p:nvPr/>
          </p:nvSpPr>
          <p:spPr>
            <a:xfrm rot="8045694">
              <a:off x="6758635" y="2627721"/>
              <a:ext cx="20438" cy="152441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4F97BE93-182F-C4B2-9521-85F8291C2997}"/>
                </a:ext>
              </a:extLst>
            </p:cNvPr>
            <p:cNvSpPr txBox="1"/>
            <p:nvPr/>
          </p:nvSpPr>
          <p:spPr>
            <a:xfrm>
              <a:off x="4607794" y="3576245"/>
              <a:ext cx="31856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sz="2000" b="1" dirty="0"/>
                <a:t>1</a:t>
              </a: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039DA958-4059-E9A9-A9CA-25C283FE8178}"/>
                </a:ext>
              </a:extLst>
            </p:cNvPr>
            <p:cNvSpPr txBox="1"/>
            <p:nvPr/>
          </p:nvSpPr>
          <p:spPr>
            <a:xfrm>
              <a:off x="5515983" y="3576243"/>
              <a:ext cx="31856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sz="2000" b="1" dirty="0"/>
                <a:t>2</a:t>
              </a: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8A75C06A-D6ED-9119-C7A6-D4D3683F3B00}"/>
                </a:ext>
              </a:extLst>
            </p:cNvPr>
            <p:cNvSpPr txBox="1"/>
            <p:nvPr/>
          </p:nvSpPr>
          <p:spPr>
            <a:xfrm>
              <a:off x="6340162" y="3586083"/>
              <a:ext cx="31856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sz="2000" b="1" dirty="0"/>
                <a:t>3</a:t>
              </a:r>
            </a:p>
          </p:txBody>
        </p:sp>
        <p:pic>
          <p:nvPicPr>
            <p:cNvPr id="106" name="Picture 105" descr="A cartoon of a chair&#10;&#10;Description automatically generated with medium confidence">
              <a:extLst>
                <a:ext uri="{FF2B5EF4-FFF2-40B4-BE49-F238E27FC236}">
                  <a16:creationId xmlns:a16="http://schemas.microsoft.com/office/drawing/2014/main" id="{D79629E5-8ACB-7080-9136-70A70749DA6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1254" y="2801227"/>
              <a:ext cx="916350" cy="916350"/>
            </a:xfrm>
            <a:prstGeom prst="rect">
              <a:avLst/>
            </a:prstGeom>
          </p:spPr>
        </p:pic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56BEECAD-AAB4-8736-B538-B5D80D188BBC}"/>
                </a:ext>
              </a:extLst>
            </p:cNvPr>
            <p:cNvSpPr txBox="1"/>
            <p:nvPr/>
          </p:nvSpPr>
          <p:spPr>
            <a:xfrm>
              <a:off x="7254026" y="3576243"/>
              <a:ext cx="31856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sz="2000" b="1" dirty="0"/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6979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6C2205-CC74-1793-B96A-B9ED42149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3032" y="6461205"/>
            <a:ext cx="2743200" cy="365125"/>
          </a:xfrm>
        </p:spPr>
        <p:txBody>
          <a:bodyPr/>
          <a:lstStyle/>
          <a:p>
            <a:fld id="{22C6061E-58D5-4E68-B2E6-5F1E71279389}" type="slidenum">
              <a:rPr lang="en-IE" smtClean="0"/>
              <a:t>9</a:t>
            </a:fld>
            <a:endParaRPr lang="en-IE" dirty="0"/>
          </a:p>
        </p:txBody>
      </p:sp>
      <p:grpSp>
        <p:nvGrpSpPr>
          <p:cNvPr id="304" name="Group 303">
            <a:extLst>
              <a:ext uri="{FF2B5EF4-FFF2-40B4-BE49-F238E27FC236}">
                <a16:creationId xmlns:a16="http://schemas.microsoft.com/office/drawing/2014/main" id="{235D8E49-F1A6-E56D-D804-19B99BEB310D}"/>
              </a:ext>
            </a:extLst>
          </p:cNvPr>
          <p:cNvGrpSpPr/>
          <p:nvPr/>
        </p:nvGrpSpPr>
        <p:grpSpPr>
          <a:xfrm>
            <a:off x="277333" y="2700332"/>
            <a:ext cx="2420368" cy="2870144"/>
            <a:chOff x="66334" y="1461367"/>
            <a:chExt cx="2021594" cy="2667628"/>
          </a:xfrm>
        </p:grpSpPr>
        <p:pic>
          <p:nvPicPr>
            <p:cNvPr id="22" name="Picture 21" descr="A picture containing furniture, chair, design&#10;&#10;Description automatically generated">
              <a:extLst>
                <a:ext uri="{FF2B5EF4-FFF2-40B4-BE49-F238E27FC236}">
                  <a16:creationId xmlns:a16="http://schemas.microsoft.com/office/drawing/2014/main" id="{ED1D89B7-CFFF-4BC5-0327-75E3F6C830B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34" y="2959382"/>
              <a:ext cx="974974" cy="899436"/>
            </a:xfrm>
            <a:prstGeom prst="rect">
              <a:avLst/>
            </a:prstGeom>
          </p:spPr>
        </p:pic>
        <p:pic>
          <p:nvPicPr>
            <p:cNvPr id="33" name="Picture 32" descr="A red chair with legs&#10;&#10;Description automatically generated with medium confidence">
              <a:extLst>
                <a:ext uri="{FF2B5EF4-FFF2-40B4-BE49-F238E27FC236}">
                  <a16:creationId xmlns:a16="http://schemas.microsoft.com/office/drawing/2014/main" id="{56ED524E-D691-0A77-E35E-F5FED5F918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2954" y="2959380"/>
              <a:ext cx="974974" cy="899436"/>
            </a:xfrm>
            <a:prstGeom prst="rect">
              <a:avLst/>
            </a:prstGeom>
          </p:spPr>
        </p:pic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CF1EF695-1760-7A59-D43D-E26343C0F4A5}"/>
                </a:ext>
              </a:extLst>
            </p:cNvPr>
            <p:cNvSpPr txBox="1"/>
            <p:nvPr/>
          </p:nvSpPr>
          <p:spPr>
            <a:xfrm>
              <a:off x="384530" y="3728885"/>
              <a:ext cx="31856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sz="2000" b="1" dirty="0"/>
                <a:t>1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4DECD14B-69E8-91F8-DE84-2552DBBA09E3}"/>
                </a:ext>
              </a:extLst>
            </p:cNvPr>
            <p:cNvSpPr txBox="1"/>
            <p:nvPr/>
          </p:nvSpPr>
          <p:spPr>
            <a:xfrm>
              <a:off x="1454644" y="3728883"/>
              <a:ext cx="31856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sz="2000" b="1" dirty="0"/>
                <a:t>2</a:t>
              </a:r>
            </a:p>
          </p:txBody>
        </p:sp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id="{688D36EE-7487-4627-6D94-5E65833A2323}"/>
                </a:ext>
              </a:extLst>
            </p:cNvPr>
            <p:cNvGrpSpPr/>
            <p:nvPr/>
          </p:nvGrpSpPr>
          <p:grpSpPr>
            <a:xfrm>
              <a:off x="632946" y="1461367"/>
              <a:ext cx="218034" cy="599550"/>
              <a:chOff x="566612" y="2123134"/>
              <a:chExt cx="218034" cy="599550"/>
            </a:xfrm>
          </p:grpSpPr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27CD61DE-F567-736D-AF7B-1D7E97C8AA2A}"/>
                  </a:ext>
                </a:extLst>
              </p:cNvPr>
              <p:cNvSpPr/>
              <p:nvPr/>
            </p:nvSpPr>
            <p:spPr>
              <a:xfrm>
                <a:off x="570490" y="2123134"/>
                <a:ext cx="141177" cy="143193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E36FAE95-2CF7-B30C-F16E-A5177594D262}"/>
                  </a:ext>
                </a:extLst>
              </p:cNvPr>
              <p:cNvSpPr/>
              <p:nvPr/>
            </p:nvSpPr>
            <p:spPr>
              <a:xfrm rot="8045694">
                <a:off x="696316" y="2320194"/>
                <a:ext cx="20438" cy="152441"/>
              </a:xfrm>
              <a:prstGeom prst="rect">
                <a:avLst/>
              </a:prstGeom>
              <a:solidFill>
                <a:srgbClr val="00B050"/>
              </a:solidFill>
              <a:ln w="38100">
                <a:solidFill>
                  <a:srgbClr val="00B050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20A26295-2D4C-3868-F512-F5694B47234C}"/>
                  </a:ext>
                </a:extLst>
              </p:cNvPr>
              <p:cNvSpPr/>
              <p:nvPr/>
            </p:nvSpPr>
            <p:spPr>
              <a:xfrm>
                <a:off x="624469" y="2266327"/>
                <a:ext cx="33218" cy="339372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191FDDDF-EEB2-894E-A9D8-A67B32600DDE}"/>
                  </a:ext>
                </a:extLst>
              </p:cNvPr>
              <p:cNvSpPr/>
              <p:nvPr/>
            </p:nvSpPr>
            <p:spPr>
              <a:xfrm rot="2645694">
                <a:off x="566612" y="2324744"/>
                <a:ext cx="21318" cy="146149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9CA34070-EBD4-ADC2-9535-A94251D5E183}"/>
                  </a:ext>
                </a:extLst>
              </p:cNvPr>
              <p:cNvSpPr/>
              <p:nvPr/>
            </p:nvSpPr>
            <p:spPr>
              <a:xfrm rot="2645694">
                <a:off x="568503" y="2576535"/>
                <a:ext cx="21318" cy="146149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3A56406F-97FC-4206-0E61-6BE96725C370}"/>
                  </a:ext>
                </a:extLst>
              </p:cNvPr>
              <p:cNvSpPr/>
              <p:nvPr/>
            </p:nvSpPr>
            <p:spPr>
              <a:xfrm rot="8045694">
                <a:off x="698207" y="2571985"/>
                <a:ext cx="20438" cy="152441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</p:grpSp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id="{4A688EE3-0596-25A0-589A-F3CD532DA894}"/>
                </a:ext>
              </a:extLst>
            </p:cNvPr>
            <p:cNvGrpSpPr/>
            <p:nvPr/>
          </p:nvGrpSpPr>
          <p:grpSpPr>
            <a:xfrm>
              <a:off x="647131" y="2200872"/>
              <a:ext cx="216143" cy="599550"/>
              <a:chOff x="580797" y="2862639"/>
              <a:chExt cx="216143" cy="599550"/>
            </a:xfrm>
          </p:grpSpPr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2F50A130-63B7-6D78-F85A-4FB10ECF1EC1}"/>
                  </a:ext>
                </a:extLst>
              </p:cNvPr>
              <p:cNvSpPr/>
              <p:nvPr/>
            </p:nvSpPr>
            <p:spPr>
              <a:xfrm rot="8045694">
                <a:off x="708610" y="3059699"/>
                <a:ext cx="20438" cy="152441"/>
              </a:xfrm>
              <a:prstGeom prst="rect">
                <a:avLst/>
              </a:prstGeom>
              <a:solidFill>
                <a:srgbClr val="7030A0"/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B5C34877-97B0-6835-D8D6-3B3E81966DE1}"/>
                  </a:ext>
                </a:extLst>
              </p:cNvPr>
              <p:cNvSpPr/>
              <p:nvPr/>
            </p:nvSpPr>
            <p:spPr>
              <a:xfrm>
                <a:off x="582784" y="2862639"/>
                <a:ext cx="141177" cy="143193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E85D5EF2-06EB-B7EE-96D3-3367AD5B81B2}"/>
                  </a:ext>
                </a:extLst>
              </p:cNvPr>
              <p:cNvSpPr/>
              <p:nvPr/>
            </p:nvSpPr>
            <p:spPr>
              <a:xfrm>
                <a:off x="636763" y="3005832"/>
                <a:ext cx="33218" cy="339372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0836AB01-4997-1B03-2C4B-D5E4E96664F9}"/>
                  </a:ext>
                </a:extLst>
              </p:cNvPr>
              <p:cNvSpPr/>
              <p:nvPr/>
            </p:nvSpPr>
            <p:spPr>
              <a:xfrm rot="2645694">
                <a:off x="580797" y="3316040"/>
                <a:ext cx="21318" cy="146149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0A3C8CC1-ABB0-7EDB-A859-7034AC5C4FD7}"/>
                  </a:ext>
                </a:extLst>
              </p:cNvPr>
              <p:cNvSpPr/>
              <p:nvPr/>
            </p:nvSpPr>
            <p:spPr>
              <a:xfrm rot="8045694">
                <a:off x="710501" y="3311490"/>
                <a:ext cx="20438" cy="152441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</p:grpSp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35C184FF-5E94-DE3A-2189-3A6C5BF5A545}"/>
                </a:ext>
              </a:extLst>
            </p:cNvPr>
            <p:cNvGrpSpPr/>
            <p:nvPr/>
          </p:nvGrpSpPr>
          <p:grpSpPr>
            <a:xfrm>
              <a:off x="1650490" y="1461367"/>
              <a:ext cx="218034" cy="599550"/>
              <a:chOff x="1584156" y="2123134"/>
              <a:chExt cx="218034" cy="599550"/>
            </a:xfrm>
          </p:grpSpPr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94854626-76A5-FAC7-08F1-E1B64CF4DDEE}"/>
                  </a:ext>
                </a:extLst>
              </p:cNvPr>
              <p:cNvSpPr/>
              <p:nvPr/>
            </p:nvSpPr>
            <p:spPr>
              <a:xfrm rot="2645694">
                <a:off x="1584156" y="2324744"/>
                <a:ext cx="21318" cy="146149"/>
              </a:xfrm>
              <a:prstGeom prst="rect">
                <a:avLst/>
              </a:prstGeom>
              <a:solidFill>
                <a:srgbClr val="7030A0"/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744EDA20-2B92-9AB0-5D29-21B06A6569A4}"/>
                  </a:ext>
                </a:extLst>
              </p:cNvPr>
              <p:cNvSpPr/>
              <p:nvPr/>
            </p:nvSpPr>
            <p:spPr>
              <a:xfrm>
                <a:off x="1588033" y="2123134"/>
                <a:ext cx="141177" cy="14319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6622CB1E-F272-061C-4D16-3E3FB407C7EC}"/>
                  </a:ext>
                </a:extLst>
              </p:cNvPr>
              <p:cNvSpPr/>
              <p:nvPr/>
            </p:nvSpPr>
            <p:spPr>
              <a:xfrm>
                <a:off x="1642013" y="2266327"/>
                <a:ext cx="33218" cy="339372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A1A0F5C7-3402-54FC-9B51-56AF6E8C3745}"/>
                  </a:ext>
                </a:extLst>
              </p:cNvPr>
              <p:cNvSpPr/>
              <p:nvPr/>
            </p:nvSpPr>
            <p:spPr>
              <a:xfrm rot="2645694">
                <a:off x="1586047" y="2576535"/>
                <a:ext cx="21318" cy="146149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B14DB956-E0A7-523F-5EBE-F2D2DF6FABF3}"/>
                  </a:ext>
                </a:extLst>
              </p:cNvPr>
              <p:cNvSpPr/>
              <p:nvPr/>
            </p:nvSpPr>
            <p:spPr>
              <a:xfrm rot="8045694">
                <a:off x="1715751" y="2571985"/>
                <a:ext cx="20438" cy="152441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</p:grpSp>
        <p:grpSp>
          <p:nvGrpSpPr>
            <p:cNvPr id="141" name="Group 140">
              <a:extLst>
                <a:ext uri="{FF2B5EF4-FFF2-40B4-BE49-F238E27FC236}">
                  <a16:creationId xmlns:a16="http://schemas.microsoft.com/office/drawing/2014/main" id="{A5567538-E8E2-F458-3CEC-88660B4C1399}"/>
                </a:ext>
              </a:extLst>
            </p:cNvPr>
            <p:cNvGrpSpPr/>
            <p:nvPr/>
          </p:nvGrpSpPr>
          <p:grpSpPr>
            <a:xfrm>
              <a:off x="1662783" y="2200872"/>
              <a:ext cx="218034" cy="599550"/>
              <a:chOff x="1596449" y="2862639"/>
              <a:chExt cx="218034" cy="599550"/>
            </a:xfrm>
          </p:grpSpPr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07E2802A-8764-01B9-39C9-BCDDC3F664D3}"/>
                  </a:ext>
                </a:extLst>
              </p:cNvPr>
              <p:cNvSpPr/>
              <p:nvPr/>
            </p:nvSpPr>
            <p:spPr>
              <a:xfrm rot="2645694">
                <a:off x="1596449" y="3064249"/>
                <a:ext cx="21318" cy="146149"/>
              </a:xfrm>
              <a:prstGeom prst="rect">
                <a:avLst/>
              </a:prstGeom>
              <a:solidFill>
                <a:srgbClr val="FFC000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 dirty="0"/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4B67A743-010A-EEDA-1093-A09BD0FF7E4C}"/>
                  </a:ext>
                </a:extLst>
              </p:cNvPr>
              <p:cNvSpPr/>
              <p:nvPr/>
            </p:nvSpPr>
            <p:spPr>
              <a:xfrm rot="8045694">
                <a:off x="1726153" y="3059699"/>
                <a:ext cx="20438" cy="152441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810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 dirty="0"/>
              </a:p>
            </p:txBody>
          </p:sp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C7D8D6B7-F647-64E9-F03E-D1F5011E6D80}"/>
                  </a:ext>
                </a:extLst>
              </p:cNvPr>
              <p:cNvSpPr/>
              <p:nvPr/>
            </p:nvSpPr>
            <p:spPr>
              <a:xfrm>
                <a:off x="1600327" y="2862639"/>
                <a:ext cx="141177" cy="14319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FB5E6576-8A83-566C-5709-6CCD5E00CD56}"/>
                  </a:ext>
                </a:extLst>
              </p:cNvPr>
              <p:cNvSpPr/>
              <p:nvPr/>
            </p:nvSpPr>
            <p:spPr>
              <a:xfrm>
                <a:off x="1654306" y="3005832"/>
                <a:ext cx="33218" cy="339372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1B7D7AF0-22AF-5311-9374-CA2F01DA962F}"/>
                  </a:ext>
                </a:extLst>
              </p:cNvPr>
              <p:cNvSpPr/>
              <p:nvPr/>
            </p:nvSpPr>
            <p:spPr>
              <a:xfrm rot="2645694">
                <a:off x="1598340" y="3316040"/>
                <a:ext cx="21318" cy="146149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10CC3C88-A1C1-A436-D563-EAA0F11B56FE}"/>
                  </a:ext>
                </a:extLst>
              </p:cNvPr>
              <p:cNvSpPr/>
              <p:nvPr/>
            </p:nvSpPr>
            <p:spPr>
              <a:xfrm rot="8045694">
                <a:off x="1728044" y="3311490"/>
                <a:ext cx="20438" cy="152441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</p:grp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B8A2D28E-CEBE-84FA-1232-79A1A240B011}"/>
                </a:ext>
              </a:extLst>
            </p:cNvPr>
            <p:cNvSpPr txBox="1"/>
            <p:nvPr/>
          </p:nvSpPr>
          <p:spPr>
            <a:xfrm>
              <a:off x="177159" y="1649110"/>
              <a:ext cx="270725" cy="3432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b="1" dirty="0"/>
                <a:t>A</a:t>
              </a: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0AA97168-7F7F-3F08-F337-9861EC8AFF77}"/>
                </a:ext>
              </a:extLst>
            </p:cNvPr>
            <p:cNvSpPr txBox="1"/>
            <p:nvPr/>
          </p:nvSpPr>
          <p:spPr>
            <a:xfrm>
              <a:off x="196515" y="2388615"/>
              <a:ext cx="262692" cy="3432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B</a:t>
              </a:r>
              <a:endParaRPr lang="en-IE" b="1" dirty="0"/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1B142B4B-B56B-CD0D-D95C-19000873E1E6}"/>
                </a:ext>
              </a:extLst>
            </p:cNvPr>
            <p:cNvSpPr txBox="1"/>
            <p:nvPr/>
          </p:nvSpPr>
          <p:spPr>
            <a:xfrm>
              <a:off x="1186968" y="1646832"/>
              <a:ext cx="255997" cy="3432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C</a:t>
              </a:r>
              <a:endParaRPr lang="en-IE" b="1" dirty="0"/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1810FAB1-5F08-0B01-FA6F-1DEF330196BB}"/>
                </a:ext>
              </a:extLst>
            </p:cNvPr>
            <p:cNvSpPr txBox="1"/>
            <p:nvPr/>
          </p:nvSpPr>
          <p:spPr>
            <a:xfrm>
              <a:off x="1206324" y="2386337"/>
              <a:ext cx="276081" cy="3432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D</a:t>
              </a:r>
              <a:endParaRPr lang="en-IE" b="1" dirty="0"/>
            </a:p>
          </p:txBody>
        </p:sp>
      </p:grp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BCC2FEF2-E630-1B19-5E17-4426DBF389C2}"/>
              </a:ext>
            </a:extLst>
          </p:cNvPr>
          <p:cNvCxnSpPr>
            <a:cxnSpLocks/>
          </p:cNvCxnSpPr>
          <p:nvPr/>
        </p:nvCxnSpPr>
        <p:spPr>
          <a:xfrm>
            <a:off x="3110622" y="142875"/>
            <a:ext cx="0" cy="65532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6" name="TextBox 285">
                <a:extLst>
                  <a:ext uri="{FF2B5EF4-FFF2-40B4-BE49-F238E27FC236}">
                    <a16:creationId xmlns:a16="http://schemas.microsoft.com/office/drawing/2014/main" id="{888448B4-33D1-76CF-F34D-8B6A5381D107}"/>
                  </a:ext>
                </a:extLst>
              </p:cNvPr>
              <p:cNvSpPr txBox="1"/>
              <p:nvPr/>
            </p:nvSpPr>
            <p:spPr>
              <a:xfrm>
                <a:off x="3384557" y="27680"/>
                <a:ext cx="740587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60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𝛀</m:t>
                      </m:r>
                    </m:oMath>
                  </m:oMathPara>
                </a14:m>
                <a:endParaRPr lang="en-IE" sz="6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6" name="TextBox 285">
                <a:extLst>
                  <a:ext uri="{FF2B5EF4-FFF2-40B4-BE49-F238E27FC236}">
                    <a16:creationId xmlns:a16="http://schemas.microsoft.com/office/drawing/2014/main" id="{888448B4-33D1-76CF-F34D-8B6A5381D1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4557" y="27680"/>
                <a:ext cx="740587" cy="9233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E243F638-78C2-8CC7-1FC6-26B11B0221FA}"/>
              </a:ext>
            </a:extLst>
          </p:cNvPr>
          <p:cNvGrpSpPr/>
          <p:nvPr/>
        </p:nvGrpSpPr>
        <p:grpSpPr>
          <a:xfrm>
            <a:off x="7059844" y="1957497"/>
            <a:ext cx="1840614" cy="1365266"/>
            <a:chOff x="3030967" y="3912197"/>
            <a:chExt cx="1840614" cy="1365266"/>
          </a:xfrm>
        </p:grpSpPr>
        <p:pic>
          <p:nvPicPr>
            <p:cNvPr id="187" name="Picture 186" descr="A picture containing furniture, chair, design&#10;&#10;Description automatically generated">
              <a:extLst>
                <a:ext uri="{FF2B5EF4-FFF2-40B4-BE49-F238E27FC236}">
                  <a16:creationId xmlns:a16="http://schemas.microsoft.com/office/drawing/2014/main" id="{A26EC2D9-14DF-61AD-429D-F7AF86C4B6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0967" y="4465113"/>
              <a:ext cx="887691" cy="812350"/>
            </a:xfrm>
            <a:prstGeom prst="rect">
              <a:avLst/>
            </a:prstGeom>
          </p:spPr>
        </p:pic>
        <p:pic>
          <p:nvPicPr>
            <p:cNvPr id="188" name="Picture 187" descr="A red chair with legs&#10;&#10;Description automatically generated with medium confidence">
              <a:extLst>
                <a:ext uri="{FF2B5EF4-FFF2-40B4-BE49-F238E27FC236}">
                  <a16:creationId xmlns:a16="http://schemas.microsoft.com/office/drawing/2014/main" id="{15D96040-A5FA-8BE9-123E-C102C26134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3890" y="4465111"/>
              <a:ext cx="887691" cy="812350"/>
            </a:xfrm>
            <a:prstGeom prst="rect">
              <a:avLst/>
            </a:prstGeom>
          </p:spPr>
        </p:pic>
        <p:sp>
          <p:nvSpPr>
            <p:cNvPr id="195" name="Rectangle 194">
              <a:extLst>
                <a:ext uri="{FF2B5EF4-FFF2-40B4-BE49-F238E27FC236}">
                  <a16:creationId xmlns:a16="http://schemas.microsoft.com/office/drawing/2014/main" id="{6E855387-0647-64CA-F4CE-77A661CF1720}"/>
                </a:ext>
              </a:extLst>
            </p:cNvPr>
            <p:cNvSpPr/>
            <p:nvPr/>
          </p:nvSpPr>
          <p:spPr>
            <a:xfrm rot="2645694">
              <a:off x="4473304" y="4094287"/>
              <a:ext cx="19410" cy="131998"/>
            </a:xfrm>
            <a:prstGeom prst="rect">
              <a:avLst/>
            </a:prstGeom>
            <a:solidFill>
              <a:srgbClr val="7030A0"/>
            </a:solidFill>
            <a:ln w="38100">
              <a:solidFill>
                <a:srgbClr val="7030A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96" name="Oval 195">
              <a:extLst>
                <a:ext uri="{FF2B5EF4-FFF2-40B4-BE49-F238E27FC236}">
                  <a16:creationId xmlns:a16="http://schemas.microsoft.com/office/drawing/2014/main" id="{B7BAB932-9839-426F-EF6B-F3D8B69D5ACF}"/>
                </a:ext>
              </a:extLst>
            </p:cNvPr>
            <p:cNvSpPr/>
            <p:nvPr/>
          </p:nvSpPr>
          <p:spPr>
            <a:xfrm>
              <a:off x="4476834" y="3912197"/>
              <a:ext cx="128538" cy="12932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97" name="Rectangle 196">
              <a:extLst>
                <a:ext uri="{FF2B5EF4-FFF2-40B4-BE49-F238E27FC236}">
                  <a16:creationId xmlns:a16="http://schemas.microsoft.com/office/drawing/2014/main" id="{6110A4D1-784E-32DC-7D2B-3FE3EE5104C9}"/>
                </a:ext>
              </a:extLst>
            </p:cNvPr>
            <p:cNvSpPr/>
            <p:nvPr/>
          </p:nvSpPr>
          <p:spPr>
            <a:xfrm>
              <a:off x="4525981" y="4041526"/>
              <a:ext cx="30244" cy="306513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98" name="Rectangle 197">
              <a:extLst>
                <a:ext uri="{FF2B5EF4-FFF2-40B4-BE49-F238E27FC236}">
                  <a16:creationId xmlns:a16="http://schemas.microsoft.com/office/drawing/2014/main" id="{17190FE7-EDE4-474C-7CFC-C2BAC1E6EC25}"/>
                </a:ext>
              </a:extLst>
            </p:cNvPr>
            <p:cNvSpPr/>
            <p:nvPr/>
          </p:nvSpPr>
          <p:spPr>
            <a:xfrm rot="2645694">
              <a:off x="4475026" y="4321698"/>
              <a:ext cx="19410" cy="13199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99" name="Rectangle 198">
              <a:extLst>
                <a:ext uri="{FF2B5EF4-FFF2-40B4-BE49-F238E27FC236}">
                  <a16:creationId xmlns:a16="http://schemas.microsoft.com/office/drawing/2014/main" id="{12D438FB-A32C-1BBD-9C4D-0B8E049DCE2C}"/>
                </a:ext>
              </a:extLst>
            </p:cNvPr>
            <p:cNvSpPr/>
            <p:nvPr/>
          </p:nvSpPr>
          <p:spPr>
            <a:xfrm rot="8045694">
              <a:off x="4593193" y="4317033"/>
              <a:ext cx="18459" cy="13879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B97876BD-C1B3-22F8-9445-0AD4A149A5E2}"/>
              </a:ext>
            </a:extLst>
          </p:cNvPr>
          <p:cNvGrpSpPr/>
          <p:nvPr/>
        </p:nvGrpSpPr>
        <p:grpSpPr>
          <a:xfrm>
            <a:off x="7064972" y="3393802"/>
            <a:ext cx="1840614" cy="1365266"/>
            <a:chOff x="5954971" y="608002"/>
            <a:chExt cx="1840614" cy="1365266"/>
          </a:xfrm>
        </p:grpSpPr>
        <p:pic>
          <p:nvPicPr>
            <p:cNvPr id="215" name="Picture 214" descr="A picture containing furniture, chair, design&#10;&#10;Description automatically generated">
              <a:extLst>
                <a:ext uri="{FF2B5EF4-FFF2-40B4-BE49-F238E27FC236}">
                  <a16:creationId xmlns:a16="http://schemas.microsoft.com/office/drawing/2014/main" id="{41B2F1C5-97D5-DE76-4BD4-9C45CE19389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4971" y="1160918"/>
              <a:ext cx="887691" cy="812350"/>
            </a:xfrm>
            <a:prstGeom prst="rect">
              <a:avLst/>
            </a:prstGeom>
          </p:spPr>
        </p:pic>
        <p:pic>
          <p:nvPicPr>
            <p:cNvPr id="216" name="Picture 215" descr="A red chair with legs&#10;&#10;Description automatically generated with medium confidence">
              <a:extLst>
                <a:ext uri="{FF2B5EF4-FFF2-40B4-BE49-F238E27FC236}">
                  <a16:creationId xmlns:a16="http://schemas.microsoft.com/office/drawing/2014/main" id="{D6B0BD55-355A-1714-9795-2ED7C43E71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7894" y="1160916"/>
              <a:ext cx="887691" cy="812350"/>
            </a:xfrm>
            <a:prstGeom prst="rect">
              <a:avLst/>
            </a:prstGeom>
          </p:spPr>
        </p:pic>
        <p:sp>
          <p:nvSpPr>
            <p:cNvPr id="217" name="Oval 216">
              <a:extLst>
                <a:ext uri="{FF2B5EF4-FFF2-40B4-BE49-F238E27FC236}">
                  <a16:creationId xmlns:a16="http://schemas.microsoft.com/office/drawing/2014/main" id="{FE1B1F99-CFF3-D225-A637-EC3577A9A29D}"/>
                </a:ext>
              </a:extLst>
            </p:cNvPr>
            <p:cNvSpPr/>
            <p:nvPr/>
          </p:nvSpPr>
          <p:spPr>
            <a:xfrm>
              <a:off x="6474389" y="608002"/>
              <a:ext cx="128538" cy="12932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218" name="Rectangle 217">
              <a:extLst>
                <a:ext uri="{FF2B5EF4-FFF2-40B4-BE49-F238E27FC236}">
                  <a16:creationId xmlns:a16="http://schemas.microsoft.com/office/drawing/2014/main" id="{E388B744-C35B-D3CB-2B9F-61C5CDB9B2CC}"/>
                </a:ext>
              </a:extLst>
            </p:cNvPr>
            <p:cNvSpPr/>
            <p:nvPr/>
          </p:nvSpPr>
          <p:spPr>
            <a:xfrm rot="8045694">
              <a:off x="6589025" y="785426"/>
              <a:ext cx="18459" cy="138794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219" name="Rectangle 218">
              <a:extLst>
                <a:ext uri="{FF2B5EF4-FFF2-40B4-BE49-F238E27FC236}">
                  <a16:creationId xmlns:a16="http://schemas.microsoft.com/office/drawing/2014/main" id="{7F28FFA5-817A-D281-839E-590247C7FB15}"/>
                </a:ext>
              </a:extLst>
            </p:cNvPr>
            <p:cNvSpPr/>
            <p:nvPr/>
          </p:nvSpPr>
          <p:spPr>
            <a:xfrm>
              <a:off x="6523535" y="737331"/>
              <a:ext cx="30244" cy="306513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220" name="Rectangle 219">
              <a:extLst>
                <a:ext uri="{FF2B5EF4-FFF2-40B4-BE49-F238E27FC236}">
                  <a16:creationId xmlns:a16="http://schemas.microsoft.com/office/drawing/2014/main" id="{761907D5-0FDE-92B3-CD3B-609221ACFBEA}"/>
                </a:ext>
              </a:extLst>
            </p:cNvPr>
            <p:cNvSpPr/>
            <p:nvPr/>
          </p:nvSpPr>
          <p:spPr>
            <a:xfrm rot="2645694">
              <a:off x="6470858" y="790092"/>
              <a:ext cx="19410" cy="13199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221" name="Rectangle 220">
              <a:extLst>
                <a:ext uri="{FF2B5EF4-FFF2-40B4-BE49-F238E27FC236}">
                  <a16:creationId xmlns:a16="http://schemas.microsoft.com/office/drawing/2014/main" id="{91905AEE-BF90-11FF-853A-DF94B4ADFBA9}"/>
                </a:ext>
              </a:extLst>
            </p:cNvPr>
            <p:cNvSpPr/>
            <p:nvPr/>
          </p:nvSpPr>
          <p:spPr>
            <a:xfrm rot="2645694">
              <a:off x="6472580" y="1017503"/>
              <a:ext cx="19410" cy="13199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222" name="Rectangle 221">
              <a:extLst>
                <a:ext uri="{FF2B5EF4-FFF2-40B4-BE49-F238E27FC236}">
                  <a16:creationId xmlns:a16="http://schemas.microsoft.com/office/drawing/2014/main" id="{7DF98F15-C455-179F-E0AF-84130A7288FF}"/>
                </a:ext>
              </a:extLst>
            </p:cNvPr>
            <p:cNvSpPr/>
            <p:nvPr/>
          </p:nvSpPr>
          <p:spPr>
            <a:xfrm rot="8045694">
              <a:off x="6590747" y="1012838"/>
              <a:ext cx="18459" cy="138794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223" name="Rectangle 222">
              <a:extLst>
                <a:ext uri="{FF2B5EF4-FFF2-40B4-BE49-F238E27FC236}">
                  <a16:creationId xmlns:a16="http://schemas.microsoft.com/office/drawing/2014/main" id="{450E28CF-4043-B84E-F6D7-944FCA8D5DD0}"/>
                </a:ext>
              </a:extLst>
            </p:cNvPr>
            <p:cNvSpPr/>
            <p:nvPr/>
          </p:nvSpPr>
          <p:spPr>
            <a:xfrm rot="2645694">
              <a:off x="7397308" y="790092"/>
              <a:ext cx="19410" cy="131998"/>
            </a:xfrm>
            <a:prstGeom prst="rect">
              <a:avLst/>
            </a:prstGeom>
            <a:solidFill>
              <a:srgbClr val="7030A0"/>
            </a:solidFill>
            <a:ln w="38100">
              <a:solidFill>
                <a:srgbClr val="7030A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224" name="Oval 223">
              <a:extLst>
                <a:ext uri="{FF2B5EF4-FFF2-40B4-BE49-F238E27FC236}">
                  <a16:creationId xmlns:a16="http://schemas.microsoft.com/office/drawing/2014/main" id="{0BCAF822-6DDE-5D4D-1802-E2F58A0C1E74}"/>
                </a:ext>
              </a:extLst>
            </p:cNvPr>
            <p:cNvSpPr/>
            <p:nvPr/>
          </p:nvSpPr>
          <p:spPr>
            <a:xfrm>
              <a:off x="7400838" y="608002"/>
              <a:ext cx="128538" cy="12932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225" name="Rectangle 224">
              <a:extLst>
                <a:ext uri="{FF2B5EF4-FFF2-40B4-BE49-F238E27FC236}">
                  <a16:creationId xmlns:a16="http://schemas.microsoft.com/office/drawing/2014/main" id="{EE8CA789-D85A-F71F-6455-B52923888464}"/>
                </a:ext>
              </a:extLst>
            </p:cNvPr>
            <p:cNvSpPr/>
            <p:nvPr/>
          </p:nvSpPr>
          <p:spPr>
            <a:xfrm>
              <a:off x="7449985" y="737331"/>
              <a:ext cx="30244" cy="306513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226" name="Rectangle 225">
              <a:extLst>
                <a:ext uri="{FF2B5EF4-FFF2-40B4-BE49-F238E27FC236}">
                  <a16:creationId xmlns:a16="http://schemas.microsoft.com/office/drawing/2014/main" id="{CC49A30F-C0AC-CCE0-BC20-ADAD299EDE38}"/>
                </a:ext>
              </a:extLst>
            </p:cNvPr>
            <p:cNvSpPr/>
            <p:nvPr/>
          </p:nvSpPr>
          <p:spPr>
            <a:xfrm rot="2645694">
              <a:off x="7399030" y="1017503"/>
              <a:ext cx="19410" cy="13199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227" name="Rectangle 226">
              <a:extLst>
                <a:ext uri="{FF2B5EF4-FFF2-40B4-BE49-F238E27FC236}">
                  <a16:creationId xmlns:a16="http://schemas.microsoft.com/office/drawing/2014/main" id="{7F5E92AF-C05C-9C73-4C8D-1077E9C5C1DC}"/>
                </a:ext>
              </a:extLst>
            </p:cNvPr>
            <p:cNvSpPr/>
            <p:nvPr/>
          </p:nvSpPr>
          <p:spPr>
            <a:xfrm rot="8045694">
              <a:off x="7517197" y="1012838"/>
              <a:ext cx="18459" cy="13879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9D31057-C37F-732E-4850-2E117BFB845D}"/>
              </a:ext>
            </a:extLst>
          </p:cNvPr>
          <p:cNvGrpSpPr/>
          <p:nvPr/>
        </p:nvGrpSpPr>
        <p:grpSpPr>
          <a:xfrm>
            <a:off x="7079664" y="4854454"/>
            <a:ext cx="1840614" cy="1365266"/>
            <a:chOff x="5951321" y="3504111"/>
            <a:chExt cx="1840614" cy="1365266"/>
          </a:xfrm>
        </p:grpSpPr>
        <p:pic>
          <p:nvPicPr>
            <p:cNvPr id="243" name="Picture 242" descr="A picture containing furniture, chair, design&#10;&#10;Description automatically generated">
              <a:extLst>
                <a:ext uri="{FF2B5EF4-FFF2-40B4-BE49-F238E27FC236}">
                  <a16:creationId xmlns:a16="http://schemas.microsoft.com/office/drawing/2014/main" id="{19C3BDE0-393E-63B8-39CE-E0753226A4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1321" y="4057027"/>
              <a:ext cx="887691" cy="812350"/>
            </a:xfrm>
            <a:prstGeom prst="rect">
              <a:avLst/>
            </a:prstGeom>
          </p:spPr>
        </p:pic>
        <p:pic>
          <p:nvPicPr>
            <p:cNvPr id="244" name="Picture 243" descr="A red chair with legs&#10;&#10;Description automatically generated with medium confidence">
              <a:extLst>
                <a:ext uri="{FF2B5EF4-FFF2-40B4-BE49-F238E27FC236}">
                  <a16:creationId xmlns:a16="http://schemas.microsoft.com/office/drawing/2014/main" id="{3654774D-008B-6EF3-AE5D-7463FCF466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4244" y="4057025"/>
              <a:ext cx="887691" cy="812350"/>
            </a:xfrm>
            <a:prstGeom prst="rect">
              <a:avLst/>
            </a:prstGeom>
          </p:spPr>
        </p:pic>
        <p:sp>
          <p:nvSpPr>
            <p:cNvPr id="245" name="Oval 244">
              <a:extLst>
                <a:ext uri="{FF2B5EF4-FFF2-40B4-BE49-F238E27FC236}">
                  <a16:creationId xmlns:a16="http://schemas.microsoft.com/office/drawing/2014/main" id="{4FCD60A5-CB84-B983-3F75-D689B505DF30}"/>
                </a:ext>
              </a:extLst>
            </p:cNvPr>
            <p:cNvSpPr/>
            <p:nvPr/>
          </p:nvSpPr>
          <p:spPr>
            <a:xfrm>
              <a:off x="6470739" y="3504111"/>
              <a:ext cx="128538" cy="12932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246" name="Rectangle 245">
              <a:extLst>
                <a:ext uri="{FF2B5EF4-FFF2-40B4-BE49-F238E27FC236}">
                  <a16:creationId xmlns:a16="http://schemas.microsoft.com/office/drawing/2014/main" id="{BA2C3A9F-002F-C072-7CFB-FF4462F88D93}"/>
                </a:ext>
              </a:extLst>
            </p:cNvPr>
            <p:cNvSpPr/>
            <p:nvPr/>
          </p:nvSpPr>
          <p:spPr>
            <a:xfrm rot="6471648">
              <a:off x="6716071" y="3535892"/>
              <a:ext cx="45719" cy="453495"/>
            </a:xfrm>
            <a:prstGeom prst="rect">
              <a:avLst/>
            </a:prstGeom>
            <a:solidFill>
              <a:srgbClr val="7030A0"/>
            </a:solidFill>
            <a:ln w="9525">
              <a:solidFill>
                <a:srgbClr val="7030A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247" name="Rectangle 246">
              <a:extLst>
                <a:ext uri="{FF2B5EF4-FFF2-40B4-BE49-F238E27FC236}">
                  <a16:creationId xmlns:a16="http://schemas.microsoft.com/office/drawing/2014/main" id="{7B1F97B2-5B53-3BD4-0583-AB8DA10E3DCB}"/>
                </a:ext>
              </a:extLst>
            </p:cNvPr>
            <p:cNvSpPr/>
            <p:nvPr/>
          </p:nvSpPr>
          <p:spPr>
            <a:xfrm>
              <a:off x="6519885" y="3633440"/>
              <a:ext cx="30244" cy="306513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248" name="Rectangle 247">
              <a:extLst>
                <a:ext uri="{FF2B5EF4-FFF2-40B4-BE49-F238E27FC236}">
                  <a16:creationId xmlns:a16="http://schemas.microsoft.com/office/drawing/2014/main" id="{7A2BC064-7324-73C3-C4F9-04AF63FB5A88}"/>
                </a:ext>
              </a:extLst>
            </p:cNvPr>
            <p:cNvSpPr/>
            <p:nvPr/>
          </p:nvSpPr>
          <p:spPr>
            <a:xfrm rot="2645694">
              <a:off x="6467208" y="3686201"/>
              <a:ext cx="19410" cy="13199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249" name="Rectangle 248">
              <a:extLst>
                <a:ext uri="{FF2B5EF4-FFF2-40B4-BE49-F238E27FC236}">
                  <a16:creationId xmlns:a16="http://schemas.microsoft.com/office/drawing/2014/main" id="{E0450491-6C1C-194E-AB74-47C862ED96AE}"/>
                </a:ext>
              </a:extLst>
            </p:cNvPr>
            <p:cNvSpPr/>
            <p:nvPr/>
          </p:nvSpPr>
          <p:spPr>
            <a:xfrm rot="2645694">
              <a:off x="6468930" y="3913612"/>
              <a:ext cx="19410" cy="13199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250" name="Rectangle 249">
              <a:extLst>
                <a:ext uri="{FF2B5EF4-FFF2-40B4-BE49-F238E27FC236}">
                  <a16:creationId xmlns:a16="http://schemas.microsoft.com/office/drawing/2014/main" id="{F6350882-8BE2-932C-93DB-6560F0FAFE57}"/>
                </a:ext>
              </a:extLst>
            </p:cNvPr>
            <p:cNvSpPr/>
            <p:nvPr/>
          </p:nvSpPr>
          <p:spPr>
            <a:xfrm rot="8045694">
              <a:off x="6587097" y="3908947"/>
              <a:ext cx="18459" cy="138794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251" name="Rectangle 250">
              <a:extLst>
                <a:ext uri="{FF2B5EF4-FFF2-40B4-BE49-F238E27FC236}">
                  <a16:creationId xmlns:a16="http://schemas.microsoft.com/office/drawing/2014/main" id="{116892FC-BEF7-0D0E-DB71-AFBA0013C82F}"/>
                </a:ext>
              </a:extLst>
            </p:cNvPr>
            <p:cNvSpPr/>
            <p:nvPr/>
          </p:nvSpPr>
          <p:spPr>
            <a:xfrm rot="4423874">
              <a:off x="7206708" y="3510689"/>
              <a:ext cx="45719" cy="494225"/>
            </a:xfrm>
            <a:prstGeom prst="rect">
              <a:avLst/>
            </a:prstGeom>
            <a:solidFill>
              <a:srgbClr val="7030A0"/>
            </a:solidFill>
            <a:ln w="6350">
              <a:solidFill>
                <a:srgbClr val="7030A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252" name="Oval 251">
              <a:extLst>
                <a:ext uri="{FF2B5EF4-FFF2-40B4-BE49-F238E27FC236}">
                  <a16:creationId xmlns:a16="http://schemas.microsoft.com/office/drawing/2014/main" id="{E23E7CF4-A3C0-462B-5E1C-6C42011D37B6}"/>
                </a:ext>
              </a:extLst>
            </p:cNvPr>
            <p:cNvSpPr/>
            <p:nvPr/>
          </p:nvSpPr>
          <p:spPr>
            <a:xfrm>
              <a:off x="7397188" y="3504111"/>
              <a:ext cx="128538" cy="12932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253" name="Rectangle 252">
              <a:extLst>
                <a:ext uri="{FF2B5EF4-FFF2-40B4-BE49-F238E27FC236}">
                  <a16:creationId xmlns:a16="http://schemas.microsoft.com/office/drawing/2014/main" id="{FBCF234B-4026-3693-7205-D7E151A7B9C5}"/>
                </a:ext>
              </a:extLst>
            </p:cNvPr>
            <p:cNvSpPr/>
            <p:nvPr/>
          </p:nvSpPr>
          <p:spPr>
            <a:xfrm>
              <a:off x="7446335" y="3633440"/>
              <a:ext cx="30244" cy="306513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254" name="Rectangle 253">
              <a:extLst>
                <a:ext uri="{FF2B5EF4-FFF2-40B4-BE49-F238E27FC236}">
                  <a16:creationId xmlns:a16="http://schemas.microsoft.com/office/drawing/2014/main" id="{A3D1AF8F-1FF0-05D4-E5B1-5BAB11754583}"/>
                </a:ext>
              </a:extLst>
            </p:cNvPr>
            <p:cNvSpPr/>
            <p:nvPr/>
          </p:nvSpPr>
          <p:spPr>
            <a:xfrm rot="2645694">
              <a:off x="7395380" y="3913612"/>
              <a:ext cx="19410" cy="13199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255" name="Rectangle 254">
              <a:extLst>
                <a:ext uri="{FF2B5EF4-FFF2-40B4-BE49-F238E27FC236}">
                  <a16:creationId xmlns:a16="http://schemas.microsoft.com/office/drawing/2014/main" id="{48A96312-62D2-C530-1056-DB7C46A62C70}"/>
                </a:ext>
              </a:extLst>
            </p:cNvPr>
            <p:cNvSpPr/>
            <p:nvPr/>
          </p:nvSpPr>
          <p:spPr>
            <a:xfrm rot="8045694">
              <a:off x="7513547" y="3908947"/>
              <a:ext cx="18459" cy="13879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1136FDDA-124A-F6E3-84C5-5020F981C582}"/>
              </a:ext>
            </a:extLst>
          </p:cNvPr>
          <p:cNvSpPr/>
          <p:nvPr/>
        </p:nvSpPr>
        <p:spPr>
          <a:xfrm>
            <a:off x="6951691" y="869258"/>
            <a:ext cx="2162081" cy="5595042"/>
          </a:xfrm>
          <a:prstGeom prst="rect">
            <a:avLst/>
          </a:prstGeom>
          <a:noFill/>
          <a:ln w="38100"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4B2F52D-5960-4B23-0097-48FB0B1BF539}"/>
              </a:ext>
            </a:extLst>
          </p:cNvPr>
          <p:cNvGrpSpPr/>
          <p:nvPr/>
        </p:nvGrpSpPr>
        <p:grpSpPr>
          <a:xfrm>
            <a:off x="3523544" y="1257523"/>
            <a:ext cx="3006011" cy="1482834"/>
            <a:chOff x="2809329" y="715224"/>
            <a:chExt cx="3006011" cy="1482834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FFCC7091-15FD-E359-5DE2-564BA1C4B11C}"/>
                </a:ext>
              </a:extLst>
            </p:cNvPr>
            <p:cNvGrpSpPr/>
            <p:nvPr/>
          </p:nvGrpSpPr>
          <p:grpSpPr>
            <a:xfrm>
              <a:off x="2809329" y="1145842"/>
              <a:ext cx="1840614" cy="812352"/>
              <a:chOff x="2810516" y="340173"/>
              <a:chExt cx="1840614" cy="812352"/>
            </a:xfrm>
          </p:grpSpPr>
          <p:pic>
            <p:nvPicPr>
              <p:cNvPr id="110" name="Picture 109" descr="A picture containing furniture, chair, design&#10;&#10;Description automatically generated">
                <a:extLst>
                  <a:ext uri="{FF2B5EF4-FFF2-40B4-BE49-F238E27FC236}">
                    <a16:creationId xmlns:a16="http://schemas.microsoft.com/office/drawing/2014/main" id="{29D434CC-C04A-4AD2-FC23-C6300AC71E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10516" y="340175"/>
                <a:ext cx="887691" cy="812350"/>
              </a:xfrm>
              <a:prstGeom prst="rect">
                <a:avLst/>
              </a:prstGeom>
            </p:spPr>
          </p:pic>
          <p:pic>
            <p:nvPicPr>
              <p:cNvPr id="111" name="Picture 110" descr="A red chair with legs&#10;&#10;Description automatically generated with medium confidence">
                <a:extLst>
                  <a:ext uri="{FF2B5EF4-FFF2-40B4-BE49-F238E27FC236}">
                    <a16:creationId xmlns:a16="http://schemas.microsoft.com/office/drawing/2014/main" id="{0DDC3482-ED29-C1C1-6A6F-9A21A1406A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63439" y="340173"/>
                <a:ext cx="887691" cy="812350"/>
              </a:xfrm>
              <a:prstGeom prst="rect">
                <a:avLst/>
              </a:prstGeom>
            </p:spPr>
          </p:pic>
        </p:grp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25F943C-A200-F6C1-722E-C265FF263450}"/>
                </a:ext>
              </a:extLst>
            </p:cNvPr>
            <p:cNvSpPr/>
            <p:nvPr/>
          </p:nvSpPr>
          <p:spPr>
            <a:xfrm>
              <a:off x="2819485" y="715224"/>
              <a:ext cx="2995855" cy="1482834"/>
            </a:xfrm>
            <a:prstGeom prst="rect">
              <a:avLst/>
            </a:prstGeom>
            <a:noFill/>
            <a:ln w="38100"/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55334D1-4E9F-D25D-FA11-4DBA89DD01D5}"/>
              </a:ext>
            </a:extLst>
          </p:cNvPr>
          <p:cNvGrpSpPr/>
          <p:nvPr/>
        </p:nvGrpSpPr>
        <p:grpSpPr>
          <a:xfrm>
            <a:off x="3541585" y="3115879"/>
            <a:ext cx="2974290" cy="1482834"/>
            <a:chOff x="2891902" y="2706444"/>
            <a:chExt cx="2974290" cy="1482834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6FF80716-8129-F296-2E8A-8E8E0D3E2AD9}"/>
                </a:ext>
              </a:extLst>
            </p:cNvPr>
            <p:cNvGrpSpPr/>
            <p:nvPr/>
          </p:nvGrpSpPr>
          <p:grpSpPr>
            <a:xfrm>
              <a:off x="2945702" y="2814448"/>
              <a:ext cx="1840614" cy="1365266"/>
              <a:chOff x="3034617" y="1139913"/>
              <a:chExt cx="1840614" cy="1365266"/>
            </a:xfrm>
          </p:grpSpPr>
          <p:pic>
            <p:nvPicPr>
              <p:cNvPr id="159" name="Picture 158" descr="A picture containing furniture, chair, design&#10;&#10;Description automatically generated">
                <a:extLst>
                  <a:ext uri="{FF2B5EF4-FFF2-40B4-BE49-F238E27FC236}">
                    <a16:creationId xmlns:a16="http://schemas.microsoft.com/office/drawing/2014/main" id="{F80995D4-698E-6701-A149-776D2D10CD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34617" y="1692829"/>
                <a:ext cx="887691" cy="812350"/>
              </a:xfrm>
              <a:prstGeom prst="rect">
                <a:avLst/>
              </a:prstGeom>
            </p:spPr>
          </p:pic>
          <p:pic>
            <p:nvPicPr>
              <p:cNvPr id="160" name="Picture 159" descr="A red chair with legs&#10;&#10;Description automatically generated with medium confidence">
                <a:extLst>
                  <a:ext uri="{FF2B5EF4-FFF2-40B4-BE49-F238E27FC236}">
                    <a16:creationId xmlns:a16="http://schemas.microsoft.com/office/drawing/2014/main" id="{61DB214C-287D-CC03-39CC-710DC32F4C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87540" y="1692827"/>
                <a:ext cx="887691" cy="812350"/>
              </a:xfrm>
              <a:prstGeom prst="rect">
                <a:avLst/>
              </a:prstGeom>
            </p:spPr>
          </p:pic>
          <p:sp>
            <p:nvSpPr>
              <p:cNvPr id="161" name="Oval 160">
                <a:extLst>
                  <a:ext uri="{FF2B5EF4-FFF2-40B4-BE49-F238E27FC236}">
                    <a16:creationId xmlns:a16="http://schemas.microsoft.com/office/drawing/2014/main" id="{927A5162-084C-FC3D-8C21-6EB1268414F1}"/>
                  </a:ext>
                </a:extLst>
              </p:cNvPr>
              <p:cNvSpPr/>
              <p:nvPr/>
            </p:nvSpPr>
            <p:spPr>
              <a:xfrm>
                <a:off x="3554035" y="1139913"/>
                <a:ext cx="128538" cy="12932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162" name="Rectangle 161">
                <a:extLst>
                  <a:ext uri="{FF2B5EF4-FFF2-40B4-BE49-F238E27FC236}">
                    <a16:creationId xmlns:a16="http://schemas.microsoft.com/office/drawing/2014/main" id="{E8055FFA-F2E6-7071-A0B9-2C2D33EF72C9}"/>
                  </a:ext>
                </a:extLst>
              </p:cNvPr>
              <p:cNvSpPr/>
              <p:nvPr/>
            </p:nvSpPr>
            <p:spPr>
              <a:xfrm rot="8045694">
                <a:off x="3668671" y="1317337"/>
                <a:ext cx="18459" cy="138794"/>
              </a:xfrm>
              <a:prstGeom prst="rect">
                <a:avLst/>
              </a:prstGeom>
              <a:solidFill>
                <a:srgbClr val="00B050"/>
              </a:solidFill>
              <a:ln w="38100">
                <a:solidFill>
                  <a:srgbClr val="00B050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163" name="Rectangle 162">
                <a:extLst>
                  <a:ext uri="{FF2B5EF4-FFF2-40B4-BE49-F238E27FC236}">
                    <a16:creationId xmlns:a16="http://schemas.microsoft.com/office/drawing/2014/main" id="{5A0C6DBB-09A0-A51B-F8F9-17C703126048}"/>
                  </a:ext>
                </a:extLst>
              </p:cNvPr>
              <p:cNvSpPr/>
              <p:nvPr/>
            </p:nvSpPr>
            <p:spPr>
              <a:xfrm>
                <a:off x="3603181" y="1269242"/>
                <a:ext cx="30244" cy="306513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164" name="Rectangle 163">
                <a:extLst>
                  <a:ext uri="{FF2B5EF4-FFF2-40B4-BE49-F238E27FC236}">
                    <a16:creationId xmlns:a16="http://schemas.microsoft.com/office/drawing/2014/main" id="{D542B336-E9C7-E78B-15B4-4F5819936562}"/>
                  </a:ext>
                </a:extLst>
              </p:cNvPr>
              <p:cNvSpPr/>
              <p:nvPr/>
            </p:nvSpPr>
            <p:spPr>
              <a:xfrm rot="2645694">
                <a:off x="3550504" y="1322003"/>
                <a:ext cx="19410" cy="13199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165" name="Rectangle 164">
                <a:extLst>
                  <a:ext uri="{FF2B5EF4-FFF2-40B4-BE49-F238E27FC236}">
                    <a16:creationId xmlns:a16="http://schemas.microsoft.com/office/drawing/2014/main" id="{7BF6CBFB-2B04-5A8B-CB30-F053C4406327}"/>
                  </a:ext>
                </a:extLst>
              </p:cNvPr>
              <p:cNvSpPr/>
              <p:nvPr/>
            </p:nvSpPr>
            <p:spPr>
              <a:xfrm rot="2645694">
                <a:off x="3552226" y="1549414"/>
                <a:ext cx="19410" cy="13199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166" name="Rectangle 165">
                <a:extLst>
                  <a:ext uri="{FF2B5EF4-FFF2-40B4-BE49-F238E27FC236}">
                    <a16:creationId xmlns:a16="http://schemas.microsoft.com/office/drawing/2014/main" id="{FC8EDEFF-5FF5-07F2-DFC7-33A4873FB90F}"/>
                  </a:ext>
                </a:extLst>
              </p:cNvPr>
              <p:cNvSpPr/>
              <p:nvPr/>
            </p:nvSpPr>
            <p:spPr>
              <a:xfrm rot="8045694">
                <a:off x="3670393" y="1544749"/>
                <a:ext cx="18459" cy="138794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</p:grp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875E027-6CDE-6AB5-9A2A-C414248C92C9}"/>
                </a:ext>
              </a:extLst>
            </p:cNvPr>
            <p:cNvSpPr/>
            <p:nvPr/>
          </p:nvSpPr>
          <p:spPr>
            <a:xfrm>
              <a:off x="2891902" y="2706444"/>
              <a:ext cx="2974290" cy="1482834"/>
            </a:xfrm>
            <a:prstGeom prst="rect">
              <a:avLst/>
            </a:prstGeom>
            <a:noFill/>
            <a:ln w="38100"/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C7F0CA9-EE41-8AEE-129A-4E917B79C5EC}"/>
              </a:ext>
            </a:extLst>
          </p:cNvPr>
          <p:cNvGrpSpPr/>
          <p:nvPr/>
        </p:nvGrpSpPr>
        <p:grpSpPr>
          <a:xfrm>
            <a:off x="3506953" y="5001930"/>
            <a:ext cx="3009106" cy="1482834"/>
            <a:chOff x="3034617" y="4755031"/>
            <a:chExt cx="3009106" cy="1482834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76E5F130-F10F-D5B0-B771-F0E82C69BEF4}"/>
                </a:ext>
              </a:extLst>
            </p:cNvPr>
            <p:cNvGrpSpPr/>
            <p:nvPr/>
          </p:nvGrpSpPr>
          <p:grpSpPr>
            <a:xfrm>
              <a:off x="3034617" y="4854968"/>
              <a:ext cx="1840614" cy="1365266"/>
              <a:chOff x="3036187" y="2534386"/>
              <a:chExt cx="1840614" cy="1365266"/>
            </a:xfrm>
          </p:grpSpPr>
          <p:pic>
            <p:nvPicPr>
              <p:cNvPr id="173" name="Picture 172" descr="A picture containing furniture, chair, design&#10;&#10;Description automatically generated">
                <a:extLst>
                  <a:ext uri="{FF2B5EF4-FFF2-40B4-BE49-F238E27FC236}">
                    <a16:creationId xmlns:a16="http://schemas.microsoft.com/office/drawing/2014/main" id="{B76BB4D9-44C7-0604-52C0-B23A192B79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36187" y="3087302"/>
                <a:ext cx="887691" cy="812350"/>
              </a:xfrm>
              <a:prstGeom prst="rect">
                <a:avLst/>
              </a:prstGeom>
            </p:spPr>
          </p:pic>
          <p:pic>
            <p:nvPicPr>
              <p:cNvPr id="174" name="Picture 173" descr="A red chair with legs&#10;&#10;Description automatically generated with medium confidence">
                <a:extLst>
                  <a:ext uri="{FF2B5EF4-FFF2-40B4-BE49-F238E27FC236}">
                    <a16:creationId xmlns:a16="http://schemas.microsoft.com/office/drawing/2014/main" id="{8DB820F1-D0B3-9A51-AB16-D7EB0434FD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89110" y="3087300"/>
                <a:ext cx="887691" cy="812350"/>
              </a:xfrm>
              <a:prstGeom prst="rect">
                <a:avLst/>
              </a:prstGeom>
            </p:spPr>
          </p:pic>
          <p:sp>
            <p:nvSpPr>
              <p:cNvPr id="175" name="Oval 174">
                <a:extLst>
                  <a:ext uri="{FF2B5EF4-FFF2-40B4-BE49-F238E27FC236}">
                    <a16:creationId xmlns:a16="http://schemas.microsoft.com/office/drawing/2014/main" id="{72D4B10D-8A6E-CFBF-6366-E0322CD602F9}"/>
                  </a:ext>
                </a:extLst>
              </p:cNvPr>
              <p:cNvSpPr/>
              <p:nvPr/>
            </p:nvSpPr>
            <p:spPr>
              <a:xfrm>
                <a:off x="3555605" y="2534386"/>
                <a:ext cx="128538" cy="12932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176" name="Rectangle 175">
                <a:extLst>
                  <a:ext uri="{FF2B5EF4-FFF2-40B4-BE49-F238E27FC236}">
                    <a16:creationId xmlns:a16="http://schemas.microsoft.com/office/drawing/2014/main" id="{DBB4FD8A-F1FB-C3E5-8ED3-06255DB77E38}"/>
                  </a:ext>
                </a:extLst>
              </p:cNvPr>
              <p:cNvSpPr/>
              <p:nvPr/>
            </p:nvSpPr>
            <p:spPr>
              <a:xfrm rot="8045694">
                <a:off x="3670241" y="2711810"/>
                <a:ext cx="18459" cy="138794"/>
              </a:xfrm>
              <a:prstGeom prst="rect">
                <a:avLst/>
              </a:prstGeom>
              <a:solidFill>
                <a:srgbClr val="7030A0"/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177" name="Rectangle 176">
                <a:extLst>
                  <a:ext uri="{FF2B5EF4-FFF2-40B4-BE49-F238E27FC236}">
                    <a16:creationId xmlns:a16="http://schemas.microsoft.com/office/drawing/2014/main" id="{FC33A090-CDF6-4340-0568-92FA1DCD9D4B}"/>
                  </a:ext>
                </a:extLst>
              </p:cNvPr>
              <p:cNvSpPr/>
              <p:nvPr/>
            </p:nvSpPr>
            <p:spPr>
              <a:xfrm>
                <a:off x="3604751" y="2663715"/>
                <a:ext cx="30244" cy="306513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179" name="Rectangle 178">
                <a:extLst>
                  <a:ext uri="{FF2B5EF4-FFF2-40B4-BE49-F238E27FC236}">
                    <a16:creationId xmlns:a16="http://schemas.microsoft.com/office/drawing/2014/main" id="{8EFD85ED-D3E9-687E-6CAB-8137C6708DEC}"/>
                  </a:ext>
                </a:extLst>
              </p:cNvPr>
              <p:cNvSpPr/>
              <p:nvPr/>
            </p:nvSpPr>
            <p:spPr>
              <a:xfrm rot="2645694">
                <a:off x="3553796" y="2943887"/>
                <a:ext cx="19410" cy="13199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180" name="Rectangle 179">
                <a:extLst>
                  <a:ext uri="{FF2B5EF4-FFF2-40B4-BE49-F238E27FC236}">
                    <a16:creationId xmlns:a16="http://schemas.microsoft.com/office/drawing/2014/main" id="{6BDABECB-37DE-3F9A-20D8-F204AC1A84D0}"/>
                  </a:ext>
                </a:extLst>
              </p:cNvPr>
              <p:cNvSpPr/>
              <p:nvPr/>
            </p:nvSpPr>
            <p:spPr>
              <a:xfrm rot="8045694">
                <a:off x="3671963" y="2939222"/>
                <a:ext cx="18459" cy="138794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</p:grp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C813DB14-F3D8-77EC-91B0-DE86871B8361}"/>
                </a:ext>
              </a:extLst>
            </p:cNvPr>
            <p:cNvSpPr/>
            <p:nvPr/>
          </p:nvSpPr>
          <p:spPr>
            <a:xfrm>
              <a:off x="3089882" y="4755031"/>
              <a:ext cx="2953841" cy="1482834"/>
            </a:xfrm>
            <a:prstGeom prst="rect">
              <a:avLst/>
            </a:prstGeom>
            <a:noFill/>
            <a:ln w="38100"/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A1D9DB9A-6886-134A-2706-73B8800CEFF3}"/>
              </a:ext>
            </a:extLst>
          </p:cNvPr>
          <p:cNvSpPr txBox="1"/>
          <p:nvPr/>
        </p:nvSpPr>
        <p:spPr>
          <a:xfrm>
            <a:off x="3665081" y="3263450"/>
            <a:ext cx="324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 dirty="0"/>
              <a:t>A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3608F5F-5775-FFAB-FB30-88ED5318E0AE}"/>
              </a:ext>
            </a:extLst>
          </p:cNvPr>
          <p:cNvSpPr txBox="1"/>
          <p:nvPr/>
        </p:nvSpPr>
        <p:spPr>
          <a:xfrm>
            <a:off x="3663264" y="5201144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</a:t>
            </a:r>
            <a:endParaRPr lang="en-IE" b="1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4654EC2-8FF0-340A-4D31-4B51C039EACD}"/>
              </a:ext>
            </a:extLst>
          </p:cNvPr>
          <p:cNvSpPr txBox="1"/>
          <p:nvPr/>
        </p:nvSpPr>
        <p:spPr>
          <a:xfrm>
            <a:off x="8696954" y="1933967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</a:t>
            </a:r>
            <a:endParaRPr lang="en-IE" b="1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D2FE1BE-9617-3BCD-3E54-2F397065ADC9}"/>
              </a:ext>
            </a:extLst>
          </p:cNvPr>
          <p:cNvSpPr txBox="1"/>
          <p:nvPr/>
        </p:nvSpPr>
        <p:spPr>
          <a:xfrm>
            <a:off x="8703293" y="3372296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</a:t>
            </a:r>
            <a:endParaRPr lang="en-IE" b="1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464B777-777A-B406-6F4B-877A2F8B7945}"/>
              </a:ext>
            </a:extLst>
          </p:cNvPr>
          <p:cNvSpPr txBox="1"/>
          <p:nvPr/>
        </p:nvSpPr>
        <p:spPr>
          <a:xfrm>
            <a:off x="8650679" y="4825072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</a:t>
            </a:r>
            <a:endParaRPr lang="en-IE" b="1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B358E9C-94D1-E1DB-8A8F-0F3DD92BFC51}"/>
              </a:ext>
            </a:extLst>
          </p:cNvPr>
          <p:cNvSpPr txBox="1"/>
          <p:nvPr/>
        </p:nvSpPr>
        <p:spPr>
          <a:xfrm>
            <a:off x="7067845" y="3372296"/>
            <a:ext cx="324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 dirty="0"/>
              <a:t>A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8578D81-E8B7-5223-83B1-959B8BAC0BFA}"/>
              </a:ext>
            </a:extLst>
          </p:cNvPr>
          <p:cNvSpPr txBox="1"/>
          <p:nvPr/>
        </p:nvSpPr>
        <p:spPr>
          <a:xfrm>
            <a:off x="7112025" y="4898854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</a:t>
            </a:r>
            <a:endParaRPr lang="en-IE" b="1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4D74176-09AA-34FB-4E08-57DD400DF515}"/>
              </a:ext>
            </a:extLst>
          </p:cNvPr>
          <p:cNvGrpSpPr/>
          <p:nvPr/>
        </p:nvGrpSpPr>
        <p:grpSpPr>
          <a:xfrm>
            <a:off x="9790010" y="869258"/>
            <a:ext cx="2162081" cy="5595042"/>
            <a:chOff x="9418824" y="869258"/>
            <a:chExt cx="2162081" cy="5595042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2F8270B-583E-E14C-4DDB-7EBBFB1046CA}"/>
                </a:ext>
              </a:extLst>
            </p:cNvPr>
            <p:cNvGrpSpPr/>
            <p:nvPr/>
          </p:nvGrpSpPr>
          <p:grpSpPr>
            <a:xfrm>
              <a:off x="9563648" y="1782298"/>
              <a:ext cx="1840614" cy="1379266"/>
              <a:chOff x="3010897" y="5293123"/>
              <a:chExt cx="1840614" cy="1379266"/>
            </a:xfrm>
          </p:grpSpPr>
          <p:pic>
            <p:nvPicPr>
              <p:cNvPr id="201" name="Picture 200" descr="A picture containing furniture, chair, design&#10;&#10;Description automatically generated">
                <a:extLst>
                  <a:ext uri="{FF2B5EF4-FFF2-40B4-BE49-F238E27FC236}">
                    <a16:creationId xmlns:a16="http://schemas.microsoft.com/office/drawing/2014/main" id="{7B3B898C-D48C-9FA8-16F2-686D67EF87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10897" y="5860039"/>
                <a:ext cx="887691" cy="812350"/>
              </a:xfrm>
              <a:prstGeom prst="rect">
                <a:avLst/>
              </a:prstGeom>
            </p:spPr>
          </p:pic>
          <p:pic>
            <p:nvPicPr>
              <p:cNvPr id="202" name="Picture 201" descr="A red chair with legs&#10;&#10;Description automatically generated with medium confidence">
                <a:extLst>
                  <a:ext uri="{FF2B5EF4-FFF2-40B4-BE49-F238E27FC236}">
                    <a16:creationId xmlns:a16="http://schemas.microsoft.com/office/drawing/2014/main" id="{55F42FE7-BDDD-7DBB-A9A2-525548AE34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63820" y="5860037"/>
                <a:ext cx="887691" cy="812350"/>
              </a:xfrm>
              <a:prstGeom prst="rect">
                <a:avLst/>
              </a:prstGeom>
            </p:spPr>
          </p:pic>
          <p:grpSp>
            <p:nvGrpSpPr>
              <p:cNvPr id="270" name="Group 269">
                <a:extLst>
                  <a:ext uri="{FF2B5EF4-FFF2-40B4-BE49-F238E27FC236}">
                    <a16:creationId xmlns:a16="http://schemas.microsoft.com/office/drawing/2014/main" id="{C2DCF31A-C616-1AD3-9282-0A0B356B0D1B}"/>
                  </a:ext>
                </a:extLst>
              </p:cNvPr>
              <p:cNvGrpSpPr/>
              <p:nvPr/>
            </p:nvGrpSpPr>
            <p:grpSpPr>
              <a:xfrm>
                <a:off x="4484731" y="5293123"/>
                <a:ext cx="240979" cy="549347"/>
                <a:chOff x="1596449" y="2862639"/>
                <a:chExt cx="218034" cy="599550"/>
              </a:xfrm>
            </p:grpSpPr>
            <p:sp>
              <p:nvSpPr>
                <p:cNvPr id="271" name="Rectangle 270">
                  <a:extLst>
                    <a:ext uri="{FF2B5EF4-FFF2-40B4-BE49-F238E27FC236}">
                      <a16:creationId xmlns:a16="http://schemas.microsoft.com/office/drawing/2014/main" id="{30DE0AEB-0037-9C3C-A956-B756C8B03162}"/>
                    </a:ext>
                  </a:extLst>
                </p:cNvPr>
                <p:cNvSpPr/>
                <p:nvPr/>
              </p:nvSpPr>
              <p:spPr>
                <a:xfrm rot="2645694">
                  <a:off x="1596449" y="3064249"/>
                  <a:ext cx="21318" cy="146149"/>
                </a:xfrm>
                <a:prstGeom prst="rect">
                  <a:avLst/>
                </a:prstGeom>
                <a:solidFill>
                  <a:srgbClr val="FFC000"/>
                </a:solidFill>
                <a:ln w="38100">
                  <a:solidFill>
                    <a:srgbClr val="FFC000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E" dirty="0"/>
                </a:p>
              </p:txBody>
            </p:sp>
            <p:sp>
              <p:nvSpPr>
                <p:cNvPr id="272" name="Rectangle 271">
                  <a:extLst>
                    <a:ext uri="{FF2B5EF4-FFF2-40B4-BE49-F238E27FC236}">
                      <a16:creationId xmlns:a16="http://schemas.microsoft.com/office/drawing/2014/main" id="{3C1F705C-4317-EE81-0332-9E5F1001B6FD}"/>
                    </a:ext>
                  </a:extLst>
                </p:cNvPr>
                <p:cNvSpPr/>
                <p:nvPr/>
              </p:nvSpPr>
              <p:spPr>
                <a:xfrm rot="8045694">
                  <a:off x="1726153" y="3059699"/>
                  <a:ext cx="20438" cy="152441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 w="3810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E" dirty="0"/>
                </a:p>
              </p:txBody>
            </p:sp>
            <p:sp>
              <p:nvSpPr>
                <p:cNvPr id="273" name="Oval 272">
                  <a:extLst>
                    <a:ext uri="{FF2B5EF4-FFF2-40B4-BE49-F238E27FC236}">
                      <a16:creationId xmlns:a16="http://schemas.microsoft.com/office/drawing/2014/main" id="{07D442C5-EB36-EEE4-F9FA-D8A952576E3F}"/>
                    </a:ext>
                  </a:extLst>
                </p:cNvPr>
                <p:cNvSpPr/>
                <p:nvPr/>
              </p:nvSpPr>
              <p:spPr>
                <a:xfrm>
                  <a:off x="1600327" y="2862639"/>
                  <a:ext cx="141177" cy="14319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E"/>
                </a:p>
              </p:txBody>
            </p:sp>
            <p:sp>
              <p:nvSpPr>
                <p:cNvPr id="274" name="Rectangle 273">
                  <a:extLst>
                    <a:ext uri="{FF2B5EF4-FFF2-40B4-BE49-F238E27FC236}">
                      <a16:creationId xmlns:a16="http://schemas.microsoft.com/office/drawing/2014/main" id="{22F0784F-E75F-D085-7C22-DA58D91D7135}"/>
                    </a:ext>
                  </a:extLst>
                </p:cNvPr>
                <p:cNvSpPr/>
                <p:nvPr/>
              </p:nvSpPr>
              <p:spPr>
                <a:xfrm>
                  <a:off x="1654306" y="3005832"/>
                  <a:ext cx="33218" cy="339372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E"/>
                </a:p>
              </p:txBody>
            </p:sp>
            <p:sp>
              <p:nvSpPr>
                <p:cNvPr id="275" name="Rectangle 274">
                  <a:extLst>
                    <a:ext uri="{FF2B5EF4-FFF2-40B4-BE49-F238E27FC236}">
                      <a16:creationId xmlns:a16="http://schemas.microsoft.com/office/drawing/2014/main" id="{1B715995-2AA8-E294-0892-A3AD2BED755C}"/>
                    </a:ext>
                  </a:extLst>
                </p:cNvPr>
                <p:cNvSpPr/>
                <p:nvPr/>
              </p:nvSpPr>
              <p:spPr>
                <a:xfrm rot="2645694">
                  <a:off x="1598340" y="3316040"/>
                  <a:ext cx="21318" cy="146149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E"/>
                </a:p>
              </p:txBody>
            </p:sp>
            <p:sp>
              <p:nvSpPr>
                <p:cNvPr id="276" name="Rectangle 275">
                  <a:extLst>
                    <a:ext uri="{FF2B5EF4-FFF2-40B4-BE49-F238E27FC236}">
                      <a16:creationId xmlns:a16="http://schemas.microsoft.com/office/drawing/2014/main" id="{596BD2C6-0722-9E36-A5A6-DC2F3BAA953A}"/>
                    </a:ext>
                  </a:extLst>
                </p:cNvPr>
                <p:cNvSpPr/>
                <p:nvPr/>
              </p:nvSpPr>
              <p:spPr>
                <a:xfrm rot="8045694">
                  <a:off x="1728044" y="3311490"/>
                  <a:ext cx="20438" cy="152441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E"/>
                </a:p>
              </p:txBody>
            </p:sp>
          </p:grp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506DE129-71D4-0F56-1ACC-55F3129E8DCD}"/>
                </a:ext>
              </a:extLst>
            </p:cNvPr>
            <p:cNvGrpSpPr/>
            <p:nvPr/>
          </p:nvGrpSpPr>
          <p:grpSpPr>
            <a:xfrm>
              <a:off x="9570163" y="3353144"/>
              <a:ext cx="1840614" cy="1365266"/>
              <a:chOff x="5956541" y="2088200"/>
              <a:chExt cx="1840614" cy="1365266"/>
            </a:xfrm>
          </p:grpSpPr>
          <p:pic>
            <p:nvPicPr>
              <p:cNvPr id="229" name="Picture 228" descr="A picture containing furniture, chair, design&#10;&#10;Description automatically generated">
                <a:extLst>
                  <a:ext uri="{FF2B5EF4-FFF2-40B4-BE49-F238E27FC236}">
                    <a16:creationId xmlns:a16="http://schemas.microsoft.com/office/drawing/2014/main" id="{CE1E7C02-B659-9F54-15B5-96311858D5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56541" y="2641116"/>
                <a:ext cx="887691" cy="812350"/>
              </a:xfrm>
              <a:prstGeom prst="rect">
                <a:avLst/>
              </a:prstGeom>
            </p:spPr>
          </p:pic>
          <p:pic>
            <p:nvPicPr>
              <p:cNvPr id="230" name="Picture 229" descr="A red chair with legs&#10;&#10;Description automatically generated with medium confidence">
                <a:extLst>
                  <a:ext uri="{FF2B5EF4-FFF2-40B4-BE49-F238E27FC236}">
                    <a16:creationId xmlns:a16="http://schemas.microsoft.com/office/drawing/2014/main" id="{CA99C4E4-1F4D-D796-74C0-7A398884EF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09464" y="2641114"/>
                <a:ext cx="887691" cy="812350"/>
              </a:xfrm>
              <a:prstGeom prst="rect">
                <a:avLst/>
              </a:prstGeom>
            </p:spPr>
          </p:pic>
          <p:sp>
            <p:nvSpPr>
              <p:cNvPr id="231" name="Oval 230">
                <a:extLst>
                  <a:ext uri="{FF2B5EF4-FFF2-40B4-BE49-F238E27FC236}">
                    <a16:creationId xmlns:a16="http://schemas.microsoft.com/office/drawing/2014/main" id="{2C481B79-5E87-2328-C0C3-8A4B3B41F7E4}"/>
                  </a:ext>
                </a:extLst>
              </p:cNvPr>
              <p:cNvSpPr/>
              <p:nvPr/>
            </p:nvSpPr>
            <p:spPr>
              <a:xfrm>
                <a:off x="6475959" y="2088200"/>
                <a:ext cx="128538" cy="12932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232" name="Rectangle 231">
                <a:extLst>
                  <a:ext uri="{FF2B5EF4-FFF2-40B4-BE49-F238E27FC236}">
                    <a16:creationId xmlns:a16="http://schemas.microsoft.com/office/drawing/2014/main" id="{D07D52D5-5171-F155-04EA-36ACE1B1CEEA}"/>
                  </a:ext>
                </a:extLst>
              </p:cNvPr>
              <p:cNvSpPr/>
              <p:nvPr/>
            </p:nvSpPr>
            <p:spPr>
              <a:xfrm rot="8045694">
                <a:off x="6590595" y="2265624"/>
                <a:ext cx="18459" cy="138794"/>
              </a:xfrm>
              <a:prstGeom prst="rect">
                <a:avLst/>
              </a:prstGeom>
              <a:solidFill>
                <a:srgbClr val="00B050"/>
              </a:solidFill>
              <a:ln w="38100">
                <a:solidFill>
                  <a:srgbClr val="00B050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233" name="Rectangle 232">
                <a:extLst>
                  <a:ext uri="{FF2B5EF4-FFF2-40B4-BE49-F238E27FC236}">
                    <a16:creationId xmlns:a16="http://schemas.microsoft.com/office/drawing/2014/main" id="{AB3CFDEF-6AE1-1C4B-50C7-434B3D70E5B8}"/>
                  </a:ext>
                </a:extLst>
              </p:cNvPr>
              <p:cNvSpPr/>
              <p:nvPr/>
            </p:nvSpPr>
            <p:spPr>
              <a:xfrm>
                <a:off x="6525105" y="2217529"/>
                <a:ext cx="30244" cy="306513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234" name="Rectangle 233">
                <a:extLst>
                  <a:ext uri="{FF2B5EF4-FFF2-40B4-BE49-F238E27FC236}">
                    <a16:creationId xmlns:a16="http://schemas.microsoft.com/office/drawing/2014/main" id="{80FC33FA-CA03-1595-7289-935AD325D3E0}"/>
                  </a:ext>
                </a:extLst>
              </p:cNvPr>
              <p:cNvSpPr/>
              <p:nvPr/>
            </p:nvSpPr>
            <p:spPr>
              <a:xfrm rot="2645694">
                <a:off x="6472428" y="2270290"/>
                <a:ext cx="19410" cy="13199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235" name="Rectangle 234">
                <a:extLst>
                  <a:ext uri="{FF2B5EF4-FFF2-40B4-BE49-F238E27FC236}">
                    <a16:creationId xmlns:a16="http://schemas.microsoft.com/office/drawing/2014/main" id="{4BEC1BB8-5968-8875-D566-32408A97411A}"/>
                  </a:ext>
                </a:extLst>
              </p:cNvPr>
              <p:cNvSpPr/>
              <p:nvPr/>
            </p:nvSpPr>
            <p:spPr>
              <a:xfrm rot="2645694">
                <a:off x="6474150" y="2497701"/>
                <a:ext cx="19410" cy="13199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236" name="Rectangle 235">
                <a:extLst>
                  <a:ext uri="{FF2B5EF4-FFF2-40B4-BE49-F238E27FC236}">
                    <a16:creationId xmlns:a16="http://schemas.microsoft.com/office/drawing/2014/main" id="{719A9E38-4946-E01F-6EF4-211473837E6A}"/>
                  </a:ext>
                </a:extLst>
              </p:cNvPr>
              <p:cNvSpPr/>
              <p:nvPr/>
            </p:nvSpPr>
            <p:spPr>
              <a:xfrm rot="8045694">
                <a:off x="6592317" y="2493036"/>
                <a:ext cx="18459" cy="138794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grpSp>
            <p:nvGrpSpPr>
              <p:cNvPr id="277" name="Group 276">
                <a:extLst>
                  <a:ext uri="{FF2B5EF4-FFF2-40B4-BE49-F238E27FC236}">
                    <a16:creationId xmlns:a16="http://schemas.microsoft.com/office/drawing/2014/main" id="{28D9471C-2FE9-B181-47E0-56348CF35812}"/>
                  </a:ext>
                </a:extLst>
              </p:cNvPr>
              <p:cNvGrpSpPr/>
              <p:nvPr/>
            </p:nvGrpSpPr>
            <p:grpSpPr>
              <a:xfrm>
                <a:off x="7382689" y="2092528"/>
                <a:ext cx="240979" cy="549347"/>
                <a:chOff x="1596449" y="2862639"/>
                <a:chExt cx="218034" cy="599550"/>
              </a:xfrm>
            </p:grpSpPr>
            <p:sp>
              <p:nvSpPr>
                <p:cNvPr id="278" name="Rectangle 277">
                  <a:extLst>
                    <a:ext uri="{FF2B5EF4-FFF2-40B4-BE49-F238E27FC236}">
                      <a16:creationId xmlns:a16="http://schemas.microsoft.com/office/drawing/2014/main" id="{5ACEB1B0-0FC8-A128-E4CD-C78FF9DA6135}"/>
                    </a:ext>
                  </a:extLst>
                </p:cNvPr>
                <p:cNvSpPr/>
                <p:nvPr/>
              </p:nvSpPr>
              <p:spPr>
                <a:xfrm rot="2645694">
                  <a:off x="1596449" y="3064249"/>
                  <a:ext cx="21318" cy="146149"/>
                </a:xfrm>
                <a:prstGeom prst="rect">
                  <a:avLst/>
                </a:prstGeom>
                <a:solidFill>
                  <a:srgbClr val="FFC000"/>
                </a:solidFill>
                <a:ln w="38100">
                  <a:solidFill>
                    <a:srgbClr val="FFC000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E" dirty="0"/>
                </a:p>
              </p:txBody>
            </p:sp>
            <p:sp>
              <p:nvSpPr>
                <p:cNvPr id="279" name="Rectangle 278">
                  <a:extLst>
                    <a:ext uri="{FF2B5EF4-FFF2-40B4-BE49-F238E27FC236}">
                      <a16:creationId xmlns:a16="http://schemas.microsoft.com/office/drawing/2014/main" id="{875F1C73-4460-CA2E-FF6E-D2478D6D24FD}"/>
                    </a:ext>
                  </a:extLst>
                </p:cNvPr>
                <p:cNvSpPr/>
                <p:nvPr/>
              </p:nvSpPr>
              <p:spPr>
                <a:xfrm rot="8045694">
                  <a:off x="1726153" y="3059699"/>
                  <a:ext cx="20438" cy="152441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 w="3810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E" dirty="0"/>
                </a:p>
              </p:txBody>
            </p:sp>
            <p:sp>
              <p:nvSpPr>
                <p:cNvPr id="280" name="Oval 279">
                  <a:extLst>
                    <a:ext uri="{FF2B5EF4-FFF2-40B4-BE49-F238E27FC236}">
                      <a16:creationId xmlns:a16="http://schemas.microsoft.com/office/drawing/2014/main" id="{D85DEEC2-F117-ED3E-0E95-18B7692B1921}"/>
                    </a:ext>
                  </a:extLst>
                </p:cNvPr>
                <p:cNvSpPr/>
                <p:nvPr/>
              </p:nvSpPr>
              <p:spPr>
                <a:xfrm>
                  <a:off x="1600327" y="2862639"/>
                  <a:ext cx="141177" cy="14319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E"/>
                </a:p>
              </p:txBody>
            </p:sp>
            <p:sp>
              <p:nvSpPr>
                <p:cNvPr id="281" name="Rectangle 280">
                  <a:extLst>
                    <a:ext uri="{FF2B5EF4-FFF2-40B4-BE49-F238E27FC236}">
                      <a16:creationId xmlns:a16="http://schemas.microsoft.com/office/drawing/2014/main" id="{BA10E6D4-2F25-07A5-BEF6-FD997B88F093}"/>
                    </a:ext>
                  </a:extLst>
                </p:cNvPr>
                <p:cNvSpPr/>
                <p:nvPr/>
              </p:nvSpPr>
              <p:spPr>
                <a:xfrm>
                  <a:off x="1654306" y="3005832"/>
                  <a:ext cx="33218" cy="339372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E"/>
                </a:p>
              </p:txBody>
            </p:sp>
            <p:sp>
              <p:nvSpPr>
                <p:cNvPr id="282" name="Rectangle 281">
                  <a:extLst>
                    <a:ext uri="{FF2B5EF4-FFF2-40B4-BE49-F238E27FC236}">
                      <a16:creationId xmlns:a16="http://schemas.microsoft.com/office/drawing/2014/main" id="{CF1F7C44-4DF0-5CB2-2F69-79934894A549}"/>
                    </a:ext>
                  </a:extLst>
                </p:cNvPr>
                <p:cNvSpPr/>
                <p:nvPr/>
              </p:nvSpPr>
              <p:spPr>
                <a:xfrm rot="2645694">
                  <a:off x="1598340" y="3316040"/>
                  <a:ext cx="21318" cy="146149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E"/>
                </a:p>
              </p:txBody>
            </p:sp>
            <p:sp>
              <p:nvSpPr>
                <p:cNvPr id="283" name="Rectangle 282">
                  <a:extLst>
                    <a:ext uri="{FF2B5EF4-FFF2-40B4-BE49-F238E27FC236}">
                      <a16:creationId xmlns:a16="http://schemas.microsoft.com/office/drawing/2014/main" id="{4A5FE6D0-E02E-FD5E-5978-43A7E431F88C}"/>
                    </a:ext>
                  </a:extLst>
                </p:cNvPr>
                <p:cNvSpPr/>
                <p:nvPr/>
              </p:nvSpPr>
              <p:spPr>
                <a:xfrm rot="8045694">
                  <a:off x="1728044" y="3311490"/>
                  <a:ext cx="20438" cy="152441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E"/>
                </a:p>
              </p:txBody>
            </p:sp>
          </p:grp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FC8321EB-85BE-D423-9D68-D703A63327FB}"/>
                </a:ext>
              </a:extLst>
            </p:cNvPr>
            <p:cNvGrpSpPr/>
            <p:nvPr/>
          </p:nvGrpSpPr>
          <p:grpSpPr>
            <a:xfrm>
              <a:off x="9542140" y="4825072"/>
              <a:ext cx="1840614" cy="1385461"/>
              <a:chOff x="5960640" y="4970891"/>
              <a:chExt cx="1840614" cy="1385461"/>
            </a:xfrm>
          </p:grpSpPr>
          <p:pic>
            <p:nvPicPr>
              <p:cNvPr id="256" name="Picture 255" descr="A picture containing furniture, chair, design&#10;&#10;Description automatically generated">
                <a:extLst>
                  <a:ext uri="{FF2B5EF4-FFF2-40B4-BE49-F238E27FC236}">
                    <a16:creationId xmlns:a16="http://schemas.microsoft.com/office/drawing/2014/main" id="{10DFE48C-3A36-53CB-909F-652FA6AB36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60640" y="5544002"/>
                <a:ext cx="887691" cy="812350"/>
              </a:xfrm>
              <a:prstGeom prst="rect">
                <a:avLst/>
              </a:prstGeom>
            </p:spPr>
          </p:pic>
          <p:pic>
            <p:nvPicPr>
              <p:cNvPr id="257" name="Picture 256" descr="A red chair with legs&#10;&#10;Description automatically generated with medium confidence">
                <a:extLst>
                  <a:ext uri="{FF2B5EF4-FFF2-40B4-BE49-F238E27FC236}">
                    <a16:creationId xmlns:a16="http://schemas.microsoft.com/office/drawing/2014/main" id="{ACD4F729-05E9-9D69-3330-8B56DF0412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13563" y="5544000"/>
                <a:ext cx="887691" cy="812350"/>
              </a:xfrm>
              <a:prstGeom prst="rect">
                <a:avLst/>
              </a:prstGeom>
            </p:spPr>
          </p:pic>
          <p:sp>
            <p:nvSpPr>
              <p:cNvPr id="258" name="Oval 257">
                <a:extLst>
                  <a:ext uri="{FF2B5EF4-FFF2-40B4-BE49-F238E27FC236}">
                    <a16:creationId xmlns:a16="http://schemas.microsoft.com/office/drawing/2014/main" id="{32B7762D-346B-3189-EFD2-D98661251528}"/>
                  </a:ext>
                </a:extLst>
              </p:cNvPr>
              <p:cNvSpPr/>
              <p:nvPr/>
            </p:nvSpPr>
            <p:spPr>
              <a:xfrm>
                <a:off x="6480058" y="4991086"/>
                <a:ext cx="128538" cy="12932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259" name="Rectangle 258">
                <a:extLst>
                  <a:ext uri="{FF2B5EF4-FFF2-40B4-BE49-F238E27FC236}">
                    <a16:creationId xmlns:a16="http://schemas.microsoft.com/office/drawing/2014/main" id="{E6BF8F5F-301B-9082-1F9B-4B95BF5647B2}"/>
                  </a:ext>
                </a:extLst>
              </p:cNvPr>
              <p:cNvSpPr/>
              <p:nvPr/>
            </p:nvSpPr>
            <p:spPr>
              <a:xfrm rot="8045694">
                <a:off x="6594694" y="5168510"/>
                <a:ext cx="18459" cy="138794"/>
              </a:xfrm>
              <a:prstGeom prst="rect">
                <a:avLst/>
              </a:prstGeom>
              <a:solidFill>
                <a:srgbClr val="7030A0"/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260" name="Rectangle 259">
                <a:extLst>
                  <a:ext uri="{FF2B5EF4-FFF2-40B4-BE49-F238E27FC236}">
                    <a16:creationId xmlns:a16="http://schemas.microsoft.com/office/drawing/2014/main" id="{3BAF8E8B-075B-0CEA-B4E8-2A1604CC6176}"/>
                  </a:ext>
                </a:extLst>
              </p:cNvPr>
              <p:cNvSpPr/>
              <p:nvPr/>
            </p:nvSpPr>
            <p:spPr>
              <a:xfrm>
                <a:off x="6529204" y="5120415"/>
                <a:ext cx="30244" cy="306513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261" name="Rectangle 260">
                <a:extLst>
                  <a:ext uri="{FF2B5EF4-FFF2-40B4-BE49-F238E27FC236}">
                    <a16:creationId xmlns:a16="http://schemas.microsoft.com/office/drawing/2014/main" id="{E3812DC4-1540-54E4-1AE4-0ED874E71E88}"/>
                  </a:ext>
                </a:extLst>
              </p:cNvPr>
              <p:cNvSpPr/>
              <p:nvPr/>
            </p:nvSpPr>
            <p:spPr>
              <a:xfrm rot="2645694">
                <a:off x="6476527" y="5173176"/>
                <a:ext cx="19410" cy="13199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262" name="Rectangle 261">
                <a:extLst>
                  <a:ext uri="{FF2B5EF4-FFF2-40B4-BE49-F238E27FC236}">
                    <a16:creationId xmlns:a16="http://schemas.microsoft.com/office/drawing/2014/main" id="{A346E58D-4421-0591-F66F-217350A1919A}"/>
                  </a:ext>
                </a:extLst>
              </p:cNvPr>
              <p:cNvSpPr/>
              <p:nvPr/>
            </p:nvSpPr>
            <p:spPr>
              <a:xfrm rot="2645694">
                <a:off x="6478249" y="5400587"/>
                <a:ext cx="19410" cy="13199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263" name="Rectangle 262">
                <a:extLst>
                  <a:ext uri="{FF2B5EF4-FFF2-40B4-BE49-F238E27FC236}">
                    <a16:creationId xmlns:a16="http://schemas.microsoft.com/office/drawing/2014/main" id="{CB556E2B-1659-8207-1A4E-FF8C1F0D099A}"/>
                  </a:ext>
                </a:extLst>
              </p:cNvPr>
              <p:cNvSpPr/>
              <p:nvPr/>
            </p:nvSpPr>
            <p:spPr>
              <a:xfrm rot="8045694">
                <a:off x="6596416" y="5395922"/>
                <a:ext cx="18459" cy="138794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grpSp>
            <p:nvGrpSpPr>
              <p:cNvPr id="295" name="Group 294">
                <a:extLst>
                  <a:ext uri="{FF2B5EF4-FFF2-40B4-BE49-F238E27FC236}">
                    <a16:creationId xmlns:a16="http://schemas.microsoft.com/office/drawing/2014/main" id="{AB1537D4-A3DD-630A-9212-BC251D3763DC}"/>
                  </a:ext>
                </a:extLst>
              </p:cNvPr>
              <p:cNvGrpSpPr/>
              <p:nvPr/>
            </p:nvGrpSpPr>
            <p:grpSpPr>
              <a:xfrm>
                <a:off x="7407886" y="4970891"/>
                <a:ext cx="240979" cy="549347"/>
                <a:chOff x="1596449" y="2862639"/>
                <a:chExt cx="218034" cy="599550"/>
              </a:xfrm>
            </p:grpSpPr>
            <p:sp>
              <p:nvSpPr>
                <p:cNvPr id="296" name="Rectangle 295">
                  <a:extLst>
                    <a:ext uri="{FF2B5EF4-FFF2-40B4-BE49-F238E27FC236}">
                      <a16:creationId xmlns:a16="http://schemas.microsoft.com/office/drawing/2014/main" id="{2EA59678-FBAA-B69F-D6E3-9EC81384E316}"/>
                    </a:ext>
                  </a:extLst>
                </p:cNvPr>
                <p:cNvSpPr/>
                <p:nvPr/>
              </p:nvSpPr>
              <p:spPr>
                <a:xfrm rot="2645694">
                  <a:off x="1596449" y="3064249"/>
                  <a:ext cx="21318" cy="146149"/>
                </a:xfrm>
                <a:prstGeom prst="rect">
                  <a:avLst/>
                </a:prstGeom>
                <a:solidFill>
                  <a:srgbClr val="FFC000"/>
                </a:solidFill>
                <a:ln w="38100">
                  <a:solidFill>
                    <a:srgbClr val="FFC000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E" dirty="0"/>
                </a:p>
              </p:txBody>
            </p:sp>
            <p:sp>
              <p:nvSpPr>
                <p:cNvPr id="297" name="Rectangle 296">
                  <a:extLst>
                    <a:ext uri="{FF2B5EF4-FFF2-40B4-BE49-F238E27FC236}">
                      <a16:creationId xmlns:a16="http://schemas.microsoft.com/office/drawing/2014/main" id="{91F37990-4B64-022C-EF1A-00EA02D75E5B}"/>
                    </a:ext>
                  </a:extLst>
                </p:cNvPr>
                <p:cNvSpPr/>
                <p:nvPr/>
              </p:nvSpPr>
              <p:spPr>
                <a:xfrm rot="8045694">
                  <a:off x="1726153" y="3059699"/>
                  <a:ext cx="20438" cy="152441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 w="3810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E" dirty="0"/>
                </a:p>
              </p:txBody>
            </p:sp>
            <p:sp>
              <p:nvSpPr>
                <p:cNvPr id="298" name="Oval 297">
                  <a:extLst>
                    <a:ext uri="{FF2B5EF4-FFF2-40B4-BE49-F238E27FC236}">
                      <a16:creationId xmlns:a16="http://schemas.microsoft.com/office/drawing/2014/main" id="{59093A22-D293-C811-51D5-5E38D8717287}"/>
                    </a:ext>
                  </a:extLst>
                </p:cNvPr>
                <p:cNvSpPr/>
                <p:nvPr/>
              </p:nvSpPr>
              <p:spPr>
                <a:xfrm>
                  <a:off x="1600327" y="2862639"/>
                  <a:ext cx="141177" cy="14319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E"/>
                </a:p>
              </p:txBody>
            </p:sp>
            <p:sp>
              <p:nvSpPr>
                <p:cNvPr id="299" name="Rectangle 298">
                  <a:extLst>
                    <a:ext uri="{FF2B5EF4-FFF2-40B4-BE49-F238E27FC236}">
                      <a16:creationId xmlns:a16="http://schemas.microsoft.com/office/drawing/2014/main" id="{F7A1C41D-6341-96D1-1517-C9F258D4A6A6}"/>
                    </a:ext>
                  </a:extLst>
                </p:cNvPr>
                <p:cNvSpPr/>
                <p:nvPr/>
              </p:nvSpPr>
              <p:spPr>
                <a:xfrm>
                  <a:off x="1654306" y="3005832"/>
                  <a:ext cx="33218" cy="339372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E"/>
                </a:p>
              </p:txBody>
            </p:sp>
            <p:sp>
              <p:nvSpPr>
                <p:cNvPr id="300" name="Rectangle 299">
                  <a:extLst>
                    <a:ext uri="{FF2B5EF4-FFF2-40B4-BE49-F238E27FC236}">
                      <a16:creationId xmlns:a16="http://schemas.microsoft.com/office/drawing/2014/main" id="{9F2CD041-5184-6B36-E136-31984187491B}"/>
                    </a:ext>
                  </a:extLst>
                </p:cNvPr>
                <p:cNvSpPr/>
                <p:nvPr/>
              </p:nvSpPr>
              <p:spPr>
                <a:xfrm rot="2645694">
                  <a:off x="1598340" y="3316040"/>
                  <a:ext cx="21318" cy="146149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E"/>
                </a:p>
              </p:txBody>
            </p:sp>
            <p:sp>
              <p:nvSpPr>
                <p:cNvPr id="301" name="Rectangle 300">
                  <a:extLst>
                    <a:ext uri="{FF2B5EF4-FFF2-40B4-BE49-F238E27FC236}">
                      <a16:creationId xmlns:a16="http://schemas.microsoft.com/office/drawing/2014/main" id="{D59F4B6E-F3A6-94A8-9E43-F0B1A83DD224}"/>
                    </a:ext>
                  </a:extLst>
                </p:cNvPr>
                <p:cNvSpPr/>
                <p:nvPr/>
              </p:nvSpPr>
              <p:spPr>
                <a:xfrm rot="8045694">
                  <a:off x="1728044" y="3311490"/>
                  <a:ext cx="20438" cy="152441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E"/>
                </a:p>
              </p:txBody>
            </p:sp>
          </p:grpSp>
        </p:grp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BE1E57F-C10F-E1DD-12D8-92DBD33A8C3D}"/>
                </a:ext>
              </a:extLst>
            </p:cNvPr>
            <p:cNvSpPr/>
            <p:nvPr/>
          </p:nvSpPr>
          <p:spPr>
            <a:xfrm>
              <a:off x="9418824" y="869258"/>
              <a:ext cx="2162081" cy="5595042"/>
            </a:xfrm>
            <a:prstGeom prst="rect">
              <a:avLst/>
            </a:prstGeom>
            <a:noFill/>
            <a:ln w="38100"/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D121FC0-A4C2-C273-A824-79881FE50E7A}"/>
                </a:ext>
              </a:extLst>
            </p:cNvPr>
            <p:cNvSpPr txBox="1"/>
            <p:nvPr/>
          </p:nvSpPr>
          <p:spPr>
            <a:xfrm>
              <a:off x="11239168" y="1759933"/>
              <a:ext cx="330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D</a:t>
              </a:r>
              <a:endParaRPr lang="en-IE" b="1" dirty="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420CF06A-441D-6799-E32D-A99660383921}"/>
                </a:ext>
              </a:extLst>
            </p:cNvPr>
            <p:cNvSpPr txBox="1"/>
            <p:nvPr/>
          </p:nvSpPr>
          <p:spPr>
            <a:xfrm>
              <a:off x="11236454" y="3297849"/>
              <a:ext cx="330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D</a:t>
              </a:r>
              <a:endParaRPr lang="en-IE" b="1" dirty="0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960047F4-D035-A3CB-E80E-4C70E5DC7720}"/>
                </a:ext>
              </a:extLst>
            </p:cNvPr>
            <p:cNvSpPr txBox="1"/>
            <p:nvPr/>
          </p:nvSpPr>
          <p:spPr>
            <a:xfrm>
              <a:off x="11192893" y="4759678"/>
              <a:ext cx="330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D</a:t>
              </a:r>
              <a:endParaRPr lang="en-IE" b="1" dirty="0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A1E80E74-A23A-5B16-B722-0F6259B48C88}"/>
                </a:ext>
              </a:extLst>
            </p:cNvPr>
            <p:cNvSpPr txBox="1"/>
            <p:nvPr/>
          </p:nvSpPr>
          <p:spPr>
            <a:xfrm>
              <a:off x="9646612" y="3298514"/>
              <a:ext cx="3241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b="1" dirty="0"/>
                <a:t>A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B1DB3F6-3F50-B571-1F96-55FA640092BD}"/>
                </a:ext>
              </a:extLst>
            </p:cNvPr>
            <p:cNvSpPr txBox="1"/>
            <p:nvPr/>
          </p:nvSpPr>
          <p:spPr>
            <a:xfrm>
              <a:off x="9690792" y="4825072"/>
              <a:ext cx="3145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B</a:t>
              </a:r>
              <a:endParaRPr lang="en-IE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5FFCDDBE-709D-3F80-8D80-12D2FB5DE68E}"/>
                  </a:ext>
                </a:extLst>
              </p:cNvPr>
              <p:cNvSpPr txBox="1"/>
              <p:nvPr/>
            </p:nvSpPr>
            <p:spPr>
              <a:xfrm>
                <a:off x="5749453" y="1257523"/>
                <a:ext cx="734112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36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𝛀</m:t>
                          </m:r>
                          <m:r>
                            <m:rPr>
                              <m:nor/>
                            </m:rPr>
                            <a:rPr lang="en-IE" sz="3600" b="1" dirty="0"/>
                            <m:t> </m:t>
                          </m:r>
                        </m:e>
                        <m:sub>
                          <m:r>
                            <a:rPr lang="el-GR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𝝐</m:t>
                          </m:r>
                        </m:sub>
                      </m:sSub>
                    </m:oMath>
                  </m:oMathPara>
                </a14:m>
                <a:endParaRPr lang="en-IE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5FFCDDBE-709D-3F80-8D80-12D2FB5DE6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9453" y="1257523"/>
                <a:ext cx="734112" cy="553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93CB14D9-BAB9-8D28-A9BD-9CB55BAA88FC}"/>
                  </a:ext>
                </a:extLst>
              </p:cNvPr>
              <p:cNvSpPr txBox="1"/>
              <p:nvPr/>
            </p:nvSpPr>
            <p:spPr>
              <a:xfrm>
                <a:off x="5701424" y="3119216"/>
                <a:ext cx="790216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36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𝛀</m:t>
                          </m:r>
                          <m:r>
                            <m:rPr>
                              <m:nor/>
                            </m:rPr>
                            <a:rPr lang="en-IE" sz="3600" b="1" dirty="0"/>
                            <m:t> </m:t>
                          </m:r>
                        </m:e>
                        <m:sub>
                          <m:r>
                            <a:rPr lang="en-IE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</m:oMath>
                  </m:oMathPara>
                </a14:m>
                <a:endParaRPr lang="en-IE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93CB14D9-BAB9-8D28-A9BD-9CB55BAA88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1424" y="3119216"/>
                <a:ext cx="790216" cy="5539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AC3B25F0-B30B-B910-FB3C-AF0E30F75B9C}"/>
                  </a:ext>
                </a:extLst>
              </p:cNvPr>
              <p:cNvSpPr txBox="1"/>
              <p:nvPr/>
            </p:nvSpPr>
            <p:spPr>
              <a:xfrm>
                <a:off x="5684444" y="5009738"/>
                <a:ext cx="811055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36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𝛀</m:t>
                          </m:r>
                          <m:r>
                            <m:rPr>
                              <m:nor/>
                            </m:rPr>
                            <a:rPr lang="en-IE" sz="3600" b="1" dirty="0"/>
                            <m:t> </m:t>
                          </m:r>
                        </m:e>
                        <m:sub>
                          <m:r>
                            <a:rPr lang="en-IE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𝑩</m:t>
                          </m:r>
                        </m:sub>
                      </m:sSub>
                    </m:oMath>
                  </m:oMathPara>
                </a14:m>
                <a:endParaRPr lang="en-IE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AC3B25F0-B30B-B910-FB3C-AF0E30F75B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4444" y="5009738"/>
                <a:ext cx="811055" cy="5539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12231F78-2518-3A27-4451-57F3DEFF4D86}"/>
                  </a:ext>
                </a:extLst>
              </p:cNvPr>
              <p:cNvSpPr txBox="1"/>
              <p:nvPr/>
            </p:nvSpPr>
            <p:spPr>
              <a:xfrm>
                <a:off x="8278355" y="845471"/>
                <a:ext cx="778996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36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𝛀</m:t>
                          </m:r>
                          <m:r>
                            <m:rPr>
                              <m:nor/>
                            </m:rPr>
                            <a:rPr lang="en-IE" sz="3600" b="1" dirty="0"/>
                            <m:t> </m:t>
                          </m:r>
                        </m:e>
                        <m:sub>
                          <m:r>
                            <a:rPr lang="en-IE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𝑪</m:t>
                          </m:r>
                        </m:sub>
                      </m:sSub>
                    </m:oMath>
                  </m:oMathPara>
                </a14:m>
                <a:endParaRPr lang="en-IE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12231F78-2518-3A27-4451-57F3DEFF4D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8355" y="845471"/>
                <a:ext cx="778996" cy="55399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6912F897-85EC-F913-5B78-29B4AAB981F6}"/>
                  </a:ext>
                </a:extLst>
              </p:cNvPr>
              <p:cNvSpPr txBox="1"/>
              <p:nvPr/>
            </p:nvSpPr>
            <p:spPr>
              <a:xfrm>
                <a:off x="11178826" y="864307"/>
                <a:ext cx="820674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36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𝛀</m:t>
                          </m:r>
                          <m:r>
                            <m:rPr>
                              <m:nor/>
                            </m:rPr>
                            <a:rPr lang="en-IE" sz="3600" b="1" dirty="0"/>
                            <m:t> </m:t>
                          </m:r>
                        </m:e>
                        <m:sub>
                          <m:r>
                            <a:rPr lang="en-IE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𝑫</m:t>
                          </m:r>
                        </m:sub>
                      </m:sSub>
                    </m:oMath>
                  </m:oMathPara>
                </a14:m>
                <a:endParaRPr lang="en-IE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6912F897-85EC-F913-5B78-29B4AAB981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8826" y="864307"/>
                <a:ext cx="820674" cy="55399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566864CC-E44D-3232-3762-587C1F546B8A}"/>
              </a:ext>
            </a:extLst>
          </p:cNvPr>
          <p:cNvSpPr txBox="1"/>
          <p:nvPr/>
        </p:nvSpPr>
        <p:spPr>
          <a:xfrm>
            <a:off x="0" y="335551"/>
            <a:ext cx="311439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E" sz="2400" b="1" dirty="0">
                <a:solidFill>
                  <a:srgbClr val="0000FF"/>
                </a:solidFill>
              </a:rPr>
              <a:t>Is there recursive way to build these classes from themselves?</a:t>
            </a:r>
            <a:endParaRPr lang="en-IE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750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772</Words>
  <Application>Microsoft Office PowerPoint</Application>
  <PresentationFormat>Widescreen</PresentationFormat>
  <Paragraphs>263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LMMathItalic10-Regular</vt:lpstr>
      <vt:lpstr>LMRoman10-Regular</vt:lpstr>
      <vt:lpstr>LMRoman9-Regular</vt:lpstr>
      <vt:lpstr>LMRomanCaps10-Regular</vt:lpstr>
      <vt:lpstr>Wingdings</vt:lpstr>
      <vt:lpstr>Office Theme</vt:lpstr>
      <vt:lpstr>Thermodynamics of a multistranded one-dimension Scaffolded DNA Computer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Thermodynamics of a multistranded one-dimension Scaffolded DNA Computer</dc:title>
  <dc:creator>aaaa bbbb</dc:creator>
  <cp:lastModifiedBy>Ahmed Shalaby</cp:lastModifiedBy>
  <cp:revision>62</cp:revision>
  <dcterms:created xsi:type="dcterms:W3CDTF">2023-06-02T12:58:57Z</dcterms:created>
  <dcterms:modified xsi:type="dcterms:W3CDTF">2024-07-09T09:38:33Z</dcterms:modified>
</cp:coreProperties>
</file>