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70.xml" ContentType="application/vnd.openxmlformats-officedocument.drawingml.chart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70.xml" ContentType="application/vnd.ms-office.chartcolorstyle+xml"/>
  <Override PartName="/ppt/charts/style7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57" r:id="rId3"/>
    <p:sldId id="401" r:id="rId4"/>
    <p:sldId id="414" r:id="rId5"/>
    <p:sldId id="430" r:id="rId6"/>
    <p:sldId id="415" r:id="rId7"/>
    <p:sldId id="507" r:id="rId8"/>
    <p:sldId id="416" r:id="rId9"/>
    <p:sldId id="418" r:id="rId10"/>
    <p:sldId id="417" r:id="rId11"/>
    <p:sldId id="388" r:id="rId12"/>
    <p:sldId id="460" r:id="rId13"/>
    <p:sldId id="427" r:id="rId14"/>
    <p:sldId id="419" r:id="rId15"/>
    <p:sldId id="428" r:id="rId16"/>
    <p:sldId id="426" r:id="rId17"/>
    <p:sldId id="425" r:id="rId18"/>
    <p:sldId id="409" r:id="rId19"/>
    <p:sldId id="509" r:id="rId20"/>
    <p:sldId id="508" r:id="rId21"/>
    <p:sldId id="502" r:id="rId22"/>
    <p:sldId id="5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CC00"/>
    <a:srgbClr val="FF9900"/>
    <a:srgbClr val="DF11B8"/>
    <a:srgbClr val="0000FF"/>
    <a:srgbClr val="FFFFFF"/>
    <a:srgbClr val="FF0066"/>
    <a:srgbClr val="C37E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76-4E3E-985B-594AE7F11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84C-462B-83DA-F3528ABF4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34-4698-B8AD-692FC68D5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7D-4B38-95FB-44726C3C0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FB-4233-9B13-D447C85FA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76-4E3E-985B-594AE7F11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84C-462B-83DA-F3528ABF4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4.5</c:v>
                </c:pt>
                <c:pt idx="7">
                  <c:v>6</c:v>
                </c:pt>
                <c:pt idx="8">
                  <c:v>9</c:v>
                </c:pt>
                <c:pt idx="9">
                  <c:v>12</c:v>
                </c:pt>
                <c:pt idx="10">
                  <c:v>14</c:v>
                </c:pt>
                <c:pt idx="11">
                  <c:v>17</c:v>
                </c:pt>
                <c:pt idx="12">
                  <c:v>21</c:v>
                </c:pt>
                <c:pt idx="13">
                  <c:v>24</c:v>
                </c:pt>
                <c:pt idx="14">
                  <c:v>27</c:v>
                </c:pt>
                <c:pt idx="15">
                  <c:v>30</c:v>
                </c:pt>
                <c:pt idx="16">
                  <c:v>31.5</c:v>
                </c:pt>
                <c:pt idx="17">
                  <c:v>32.5</c:v>
                </c:pt>
                <c:pt idx="18">
                  <c:v>33</c:v>
                </c:pt>
                <c:pt idx="19">
                  <c:v>33.5</c:v>
                </c:pt>
                <c:pt idx="20">
                  <c:v>34</c:v>
                </c:pt>
                <c:pt idx="21">
                  <c:v>34.5</c:v>
                </c:pt>
                <c:pt idx="22">
                  <c:v>35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0">
                  <c:v>7</c:v>
                </c:pt>
                <c:pt idx="1">
                  <c:v>7</c:v>
                </c:pt>
                <c:pt idx="2">
                  <c:v>6.75</c:v>
                </c:pt>
                <c:pt idx="3">
                  <c:v>7</c:v>
                </c:pt>
                <c:pt idx="4">
                  <c:v>6.5</c:v>
                </c:pt>
                <c:pt idx="5">
                  <c:v>6.75</c:v>
                </c:pt>
                <c:pt idx="6">
                  <c:v>6</c:v>
                </c:pt>
                <c:pt idx="7">
                  <c:v>6.25</c:v>
                </c:pt>
                <c:pt idx="8">
                  <c:v>3</c:v>
                </c:pt>
                <c:pt idx="9">
                  <c:v>5</c:v>
                </c:pt>
                <c:pt idx="10">
                  <c:v>4</c:v>
                </c:pt>
                <c:pt idx="11">
                  <c:v>0.5</c:v>
                </c:pt>
                <c:pt idx="12">
                  <c:v>5</c:v>
                </c:pt>
                <c:pt idx="13">
                  <c:v>6</c:v>
                </c:pt>
                <c:pt idx="14">
                  <c:v>4</c:v>
                </c:pt>
                <c:pt idx="15">
                  <c:v>6.75</c:v>
                </c:pt>
                <c:pt idx="16">
                  <c:v>6.5</c:v>
                </c:pt>
                <c:pt idx="17">
                  <c:v>7.25</c:v>
                </c:pt>
                <c:pt idx="18">
                  <c:v>7</c:v>
                </c:pt>
                <c:pt idx="19">
                  <c:v>7.5</c:v>
                </c:pt>
                <c:pt idx="20">
                  <c:v>7</c:v>
                </c:pt>
                <c:pt idx="21">
                  <c:v>8</c:v>
                </c:pt>
                <c:pt idx="22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7D-4B38-95FB-44726C3C0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1046688"/>
        <c:axId val="1031049184"/>
      </c:scatterChart>
      <c:valAx>
        <c:axId val="1031046688"/>
        <c:scaling>
          <c:orientation val="minMax"/>
          <c:max val="35"/>
        </c:scaling>
        <c:delete val="1"/>
        <c:axPos val="b"/>
        <c:numFmt formatCode="General" sourceLinked="1"/>
        <c:majorTickMark val="out"/>
        <c:minorTickMark val="none"/>
        <c:tickLblPos val="nextTo"/>
        <c:crossAx val="1031049184"/>
        <c:crosses val="autoZero"/>
        <c:crossBetween val="midCat"/>
        <c:majorUnit val="35"/>
      </c:valAx>
      <c:valAx>
        <c:axId val="1031049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31046688"/>
        <c:crosses val="autoZero"/>
        <c:crossBetween val="midCat"/>
        <c:majorUnit val="9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02.751"/>
    </inkml:context>
    <inkml:brush xml:id="br0">
      <inkml:brushProperty name="width" value="0.05" units="cm"/>
      <inkml:brushProperty name="height" value="0.05" units="cm"/>
      <inkml:brushProperty name="color" value="#202AF4"/>
    </inkml:brush>
  </inkml:definitions>
  <inkml:trace contextRef="#ctx0" brushRef="#br0">50 28 404,'0'4'8186,"1"11"-6069,3-11-2155,5-10 93,-9 5-42,8-12 13,-11 10-36,-11 9-22,11-5 32,1 1 0,-1 0 1,1 1-1,0-1 0,0 0 0,0 1 0,0-1 1,1 1-1,-3 4 0,3-6 4,1-1-1,0 1 1,-1-1-1,1 1 1,0-1 0,-1 1-1,1-1 1,0 1-1,0-1 1,0 1 0,-1-1-1,1 1 1,0 0 0,0-1-1,0 1 1,0-1-1,0 1 1,0-1 0,0 1-1,0 0 1,1-1-1,-1 1 1,0-1 0,0 1-1,0-1 1,1 1 0,-1-1-1,0 1 1,0-1-1,1 1 1,-1-1 0,0 1-1,1-1 1,-1 1-1,1-1 1,-1 0 0,1 1-1,-1-1 1,1 0 0,-1 1-1,1-1 1,-1 0-1,1 1 1,-1-1 0,1 0-1,-1 0 1,1 0-1,-1 0 1,1 0 0,0 0-1,-1 0 1,1 0 0,-1 0-1,1 0 1,-1 0-1,2 0 1,0 0 7,1-1 0,-1 1 0,0-1 0,1 1 0,-1-1 0,0 0 0,0 0 0,1 0 0,-1 0-1,0-1 1,0 1 0,0-1 0,-1 1 0,1-1 0,0 1 0,0-1 0,-1 0 0,1 0 0,1-3 0,-2 4-5,-1 1 0,1-1 0,-1 0 0,1 0 0,-1 0 0,1 1 0,-1-1 0,0 0 0,1 0 0,-1 0 0,0 0 1,0 0-1,0 0 0,0 0 0,1 1 0,-1-1 0,0 0 0,-1 0 0,1 0 0,0 0 0,0 0 0,0 0 0,0 0 0,-1 0 0,1 0 0,0 1 0,-1-1 0,1 0 0,-1 0 0,1 0 1,-1 1-1,1-1 0,-1 0 0,0 0 0,1 1 0,-1-1 0,0 1 0,0-1 0,1 0 0,-1 1 0,0 0 0,0-1 0,0 1 0,0-1 0,1 1 0,-1 0 0,-2-1 0,1 1-2,0 1 0,0-1-1,-1 0 1,1 1 0,0-1-1,0 1 1,0 0-1,0 0 1,0 0 0,0 0-1,0 0 1,0 0 0,0 0-1,0 0 1,1 1 0,-1-1-1,-2 4 1,3-5-1,0 0 0,1 1 1,-1-1-1,0 1 0,1-1 1,-1 1-1,0 0 0,1-1 1,-1 1-1,1 0 0,-1-1 0,1 1 1,-1 0-1,1 0 0,-1-1 1,1 1-1,0 0 0,-1 0 1,1 0-1,0-1 0,0 1 0,0 0 1,0 0-1,-1 0 0,1 0 1,0 0-1,1-1 0,-1 1 1,0 0-1,0 0 0,0 0 0,0 0 1,1 0-1,-1-1 0,0 1 1,1 0-1,-1 0 0,1-1 1,-1 1-1,1 0 0,-1 0 0,1-1 1,0 2-1,0-2 2,1 0 1,-1 1-1,0-1 1,0 0-1,1 0 0,-1 1 1,0-1-1,1 0 1,-1-1-1,0 1 0,1 0 1,-1 0-1,0 0 1,1-1-1,-1 1 0,0-1 1,0 1-1,1-1 0,-1 1 1,0-1-1,0 0 1,0 0-1,0 1 0,0-1 1,0 0-1,0 0 1,0 0-1,0 0 0,0 0 1,-1 0-1,1 0 0,0-1 1,0-1-1,1 1-15,-1 0-1,0 1 0,0-1 0,0 0 0,0 0 1,0 0-1,-1 0 0,1-1 0,-1 1 1,1 0-1,-1 0 0,0 0 0,1 0 1,-1-1-1,0 1 0,-1 0 0,1 0 1,0 0-1,-2-5 0,2 7 10,-1-1 0,1 1 1,0-1-1,-1 1 0,1-1 0,-1 1 0,1-1 0,-1 1 0,0-1 1,1 1-1,-1 0 0,1-1 0,-1 1 0,0 0 0,1-1 0,-1 1 1,0 0-1,0 0 0,1 0 0,-1 0 0,0 0 0,1 0 0,-1-1 1,0 2-1,0-1 0,1 0 0,-1 0 0,0 0 0,0 0 0,-25 15 11,24-14-8,1 0-1,-1 1 0,0-1 1,1 0-1,-1 1 1,1 0-1,-1-1 1,1 1-1,0 0 1,0-1-1,0 1 0,0 0 1,0 0-1,0 0 1,0 0-1,1 0 1,-1 0-1,1 0 1,-1 0-1,1 0 0,0 0 1,0 0-1,0 3 1,0-5 0,1 1-1,-1-1 1,0 1 0,1-1 0,-1 1 0,1-1 0,-1 1 0,1-1-1,-1 1 1,1-1 0,-1 1 0,1-1 0,0 0 0,-1 1 0,1-1-1,0 0 1,-1 0 0,1 0 0,-1 1 0,1-1 0,0 0 0,0 0-1,-1 0 1,1 0 0,0 0 0,-1 0 0,1 0 0,0 0 0,-1 0-1,1-1 1,0 1 0,-1 0 0,1 0 0,0-1 0,-1 1 0,1 0-1,-1-1 1,1 1 0,-1 0 0,1-1 0,-1 1 0,1-1 0,-1 1-1,1-1 1,-1 1 0,1-1 0,-1 1 0,0-1 0,1 0 0,-1 0-1,2-2 14,0 1-1,0-1 0,0 1 1,-1-1-1,0 0 0,1 1 1,-1-1-1,0 0 0,0 0 1,-1 0-1,2-3 0,-2 5-10,0 0-1,-1 1 0,1-1 1,0 1-1,0-1 0,0 1 1,0-1-1,-1 0 0,1 1 0,0-1 1,0 1-1,-1-1 0,1 1 1,0-1-1,-1 1 0,1-1 1,-1 1-1,1 0 0,-1-1 0,1 1 1,-1 0-1,1-1 0,-1 1 1,1 0-1,-1-1 0,1 1 1,-1 0-1,1 0 0,-1 0 1,0 0-1,1-1 0,-1 1 0,1 0 1,-1 0-1,0 0 0,1 0 1,-1 0-1,1 0 0,-1 1 1,0-1-1,1 0 0,-1 0 0,1 0 1,-1 0-1,1 1 0,-1-1 1,1 0-1,-1 1 0,1-1 1,-1 0-1,1 1 0,-1-1 0,0 1 1,0 0-4,-1 0 1,0 0 0,1 0-1,-1 0 1,1 0 0,-1 0-1,1 0 1,0 1 0,0-1-1,-1 0 1,1 1 0,0-1-1,0 1 1,0 0 0,0-1-1,1 1 1,-1 0-1,0-1 1,1 1 0,-1 2-1,1-3-3,0 0-1,1 0 1,-1 1-1,0-1 1,1 0-1,-1 0 0,1 0 1,-1 0-1,1 0 1,0 0-1,-1 0 1,1 0-1,0-1 0,0 1 1,-1 0-1,1 0 1,0-1-1,0 1 1,0 0-1,0-1 0,0 1 1,0-1-1,0 1 1,0-1-1,1 0 1,-1 1-1,0-1 0,0 0 1,0 0-1,0 1 1,0-1-1,1 0 1,-1 0-1,0-1 0,0 1 1,0 0-1,0 0 1,0 0-1,0-1 1,1 1-1,-1-1 0,0 1 1,0-1-1,0 1 1,0-1-1,0 0 1,0 1-1,-1-1 0,1 0 1,0 0-1,0 1 1,1-3-1,-2 2 6,1 0-1,-1-1 1,1 1 0,-1 0 0,0-1-1,0 1 1,1 0 0,-1-1-1,0 1 1,0 0 0,0-1-1,-1 1 1,1 0 0,0 0-1,0-1 1,-1 1 0,1 0-1,-1-1 1,1 1 0,-1 0 0,0 0-1,1 0 1,-1 0 0,0 0-1,0-1 1,1 1 0,-1 1-1,0-1 1,0 0 0,0 0-1,-1 0 1,1 0 0,0 1-1,-1-2 1,-15-2-2924,0 8-3974,13-2 5434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7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0 111 616,'17'-2'12044,"21"-2"-4595,102-9 2309,380-42-7244,-313 31-2128,-183 22-253,-18 2-260,0 0 0,-1-1 0,1 0-1,-1 0 1,1 0 0,0 0 0,8-4-1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8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69 412,'-27'0'2748,"50"0"1525,102-6 5825,63-16-2930,6 0-2944,-124 13-287,-32 4-2324,-13 2-4700,-4 2-3555,0 0-4810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9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31 704,'3'0'7805,"-1"0"-7689,102-6 11219,50-18-8893,-135 23-5825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9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44,'11'-1'6649,"13"-1"-3784,-7 2-1845,1 0 18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20 924 68,'0'0'527,"-19"-17"6151,34 39-1569,-9-22-4209,-1 1-1,1-1 0,0 0 1,0-1-1,0 1 0,0-1 0,0-1 1,-1 1-1,1-1 0,0 0 1,7-3-1,12-4 653,-5 0-547,0-1 0,0 0-1,-1-2 1,-1 0 0,0-1-1,19-17 1,-29 21-889,1 0 0,-1 0 1,-1 0-1,0-1 0,9-16 0,21-28 195,-32 47-311,0-1 0,0 1 0,-1-1 0,-1 0 0,1 0 0,2-11 0,16-31 0,-13 32 0,-1 1 0,10-31 0,10-24 0,-3 24 0,2 0 0,39-51 0,-52 83 0,1 0 0,1 0 0,0 2 0,0 0 0,2 0 0,-1 2 0,2 0 0,28-13 0,-8 7 0,0 3 0,2 0 0,58-11 0,-72 22 0,0 2 0,0 1 0,0 1 0,0 2 0,50 8 0,-75-10 0,9 2 0,0 0 0,-1 0 0,1 1 0,-1 0 0,1 1 0,-1 0 0,0 0 0,-1 1 0,1 1 0,-1-1 0,0 2 0,12 9 0,0 5 0,-16-17 0,-1 0 0,1 0 0,-1 0 0,0 1 0,0 0 0,0-1 0,-1 1 0,0 1 0,4 7 0,14 25 0,-17-34 0,-1 0 0,0 0 0,-1 1 0,1-1 0,-1 1 0,0 0 0,0 0 0,0-1 0,-1 1 0,2 10 0,4 3 0,-5-16 0,-1 0 0,1 0 0,-1 0 0,0 0 0,0 0 0,0 1 0,0-1 0,-1 0 0,1 0 0,-1 1 0,1-1 0,-1 0 0,0 1 0,0 3 0,2-5 0,0-1 0,-1 10 0,0-8 0,2-1 0,-2 2 0,-1-1 0,0 1 0,0 0 0,-1 1-2776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10 136,'-2'6'5302,"-6"18"-1937,9-43 2745,-6 13-4995,-6 15-1498,10-9 383,-20 23-67,20-23 68,1 1 0,0-1-1,-1 0 1,1 1 0,0-1-1,0 0 1,-1 1 0,1-1 0,0 1-1,0-1 1,0 1 0,-1-1-1,1 1 1,0-1 0,0 1-1,0-1 1,0 1 0,0-1 0,0 1-1,0-1 1,0 1 0,0-1-1,0 0 1,0 1 0,1-1 0,-1 1-1,0-1 1,0 1 0,0-1-1,0 1 1,1-1 0,-1 0-1,0 1 1,1-1 0,-1 1 0,0-1-1,1 0 1,-1 1 0,0-1-1,1 0 1,-1 1 0,1-1 0,-1 0-1,0 0 1,1 0 0,-1 1-1,1-1 1,-1 0 0,1 0-1,-1 0 1,1 0 0,-1 0 0,1 0-1,-1 0 1,1 0 0,-1 0-1,1 0 1,-1 0 0,1 0 0,-1 0-1,0 0 1,1 0 0,-1 0-1,1-1 1,0 1 0,0 0 23,1 0 0,-1 0 1,1 0-1,-1 0 0,1 0 1,-1 0-1,1 0 0,-1-1 1,1 1-1,-1 0 0,0-1 1,1 1-1,-1-1 0,0 0 1,1 1-1,-1-1 0,0 0 1,0 0-1,0 0 0,1 0 1,-1 0-1,0 0 0,0 0 1,0 0-1,-1 0 0,1 0 1,0-1-1,0 1 0,-1 0 1,1-1-1,-1 1 0,1 0 1,-1-1-1,1 1 0,-1-1 0,0 1 1,0-1-1,0 1 0,0-1 1,0 1-1,0-1 0,0 1 1,0 0-1,0-1 0,-1 1 1,1-1-1,-1 1 0,1 0 1,-1-1-1,1 1 0,-1 0 1,0-1-1,0 1 0,0 0 1,0 0-1,0 0 0,0 0 1,0 0-1,0 0 0,0 0 1,0 0-1,0 0 0,-3-1 1,4 2-28,-1 0 1,0 0 0,0-1 0,1 1 0,-1 0 0,0 0 0,0 0 0,0 0-1,1 0 1,-1 0 0,0 1 0,0-1 0,1 0 0,-1 0 0,0 0 0,0 1-1,1-1 1,-1 0 0,0 1 0,1-1 0,-1 1 0,1-1 0,-1 1 0,0-1-1,1 1 1,-1-1 0,1 1 0,-1-1 0,1 1 0,-1 0 0,1-1 0,0 1-1,-1 0 1,1 0 0,0-1 0,0 1 0,-1 0 0,1 0 0,0-1-1,0 1 1,0 0 0,0 0 0,0-1 0,0 2 0,-3 37-749,18-7-3031,-15-31 3530,0-1 1,1 1-1,-1 0 1,1-1-1,-1 1 1,1-1-1,0 1 1,-1 0-1,1-1 1,0 1-1,-1-1 1,1 0-1,0 1 1,-1-1-1,1 0 1,0 1-1,0-1 1,0 0-1,-1 0 1,1 0-1,0 1 1,0-1-1,0 0 1,-1 0-1,1 0 1,0 0-1,0-1 1,0 1 0,0 0-1,-1 0 1,1 0-1,0-1 1,0 1-1,-1 0 1,1-1-1,0 1 1,0 0-1,-1-1 1,1 1-1,-1-1 1,2 0-1,3-5-1134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1 749 172,'0'-3'18228,"0"-6"-13112,1-17-2546,28-42-1480,4 1-1,81-123 1,-82 146-806,3 1 0,2 1 1,1 2-1,2 2 0,49-36 1,-68 59-90,1 2 1,0 0-1,1 1 1,0 1-1,41-13 1,-48 19-143,1 2 0,0-1 1,-1 2-1,1 0 0,0 1 1,0 1-1,0 1 0,0 0 1,24 5-1,-30-3-53,0 1 0,-1 0 0,0 1 0,0 0 0,0 0 0,-1 1 0,1 0 0,-2 1 0,1 0 0,-1 0 0,0 1 0,0 0 0,-1 0 0,0 1 0,10 16 0,1 5 0,-1 1 0,-1 1 0,19 55 0,-15-20 0,-3 1 0,12 103 0,-17-91 0,-7-43 0,1 61 0,-5-90-4922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0 111 616,'17'-2'12044,"21"-2"-4595,102-9 2309,380-42-7244,-313 31-2128,-183 22-253,-18 2-260,0 0 0,-1-1 0,1 0-1,-1 0 1,1 0 0,0 0 0,8-4-1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69 412,'-27'0'2748,"50"0"1525,102-6 5825,63-16-2930,6 0-2944,-124 13-287,-32 4-2324,-13 2-4700,-4 2-3555,0 0-4810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31 704,'3'0'7805,"-1"0"-7689,102-6 11219,50-18-8893,-135 23-5825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05.921"/>
    </inkml:context>
    <inkml:brush xml:id="br0">
      <inkml:brushProperty name="width" value="0.05" units="cm"/>
      <inkml:brushProperty name="height" value="0.05" units="cm"/>
      <inkml:brushProperty name="color" value="#202AF4"/>
    </inkml:brush>
  </inkml:definitions>
  <inkml:trace contextRef="#ctx0" brushRef="#br0">0 1 236,'0'0'8049,"2"11"-3206,5 33-2523,-2-36-1434,-1 0-1,-1 0 1,1 1-1,2 11 1,-2-8 363,-1-5-767,0 0 0,0 1 0,-1-1-1,0 1 1,-1-1 0,0 1 0,0 0-1,0-1 1,-1 1 0,0 0 0,-2 14-1,-7 5 260,4-13-529,1-1 0,0 1 0,1 0 0,-2 25 0,5-36-208,0 0 0,1-1 1,0 1-1,-1 0 0,1 0 1,0-1-1,0 1 0,1 0 1,-1-1-1,1 1 0,1 2 0,-1-2 1,0-1-1,0 1 0,-1 0 0,1 0 0,-1 0 0,0 0 0,1 0 0,-2 1 0,1-1 0,0 0 0,0 6 0,-2 3 95,-1 1 0,0-1 1,0 0-1,-1 1 0,-1-1 1,-6 15-1,5-15 3,0-1 1,2 1-1,-1 1 1,1-1-1,1 0 0,-1 18 1,4-25-21,0 1 1,0-1 0,0 0-1,1 1 1,0-1-1,0 0 1,0 0-1,1 0 1,0-1 0,-1 1-1,2-1 1,-1 1-1,0-1 1,5 4 0,-4-4 4,0 0 0,0 1 0,-1-1 1,1 1-1,-1 0 0,0 0 1,-1 0-1,1 0 0,-1 1 1,0-1-1,0 0 0,-1 1 0,0 0 1,1 6-1,-3 4-87,-1 0 0,0 0 0,-7 23 0,5-23 0,0 1 0,1-1 0,-1 26 0,4-20 0,0 0 0,2 0 0,0 0 0,2-1 0,12 42 0,-14-54 0,1 0 0,-2 1 0,1-1 0,-1 1 0,0 0 0,-1-1 0,0 1 0,-1 0 0,-2 13 0,-4 13 0,-15 41 0,1-1 0,19-67 0,1 0 0,0 0 0,0 0 0,1-1 0,1 1 0,-1 0 0,1 0 0,1 0 0,0-1 0,0 1 0,1-1 0,6 16 0,-5-13 0,-3-2 0,0 0 0,0 0 0,-1 0 0,0 0 0,-1 1 0,0-1 0,0 0 0,-1-1 0,0 1 0,0 0 0,-5 9 0,-3 17 0,-3 49 0,13-78 0,0-1 0,0 1 0,0 0 0,0-1 0,1 1 0,0 0 0,0-1 0,1 1 0,-1-1 0,1 1 0,0-1 0,5 9 0,-4-11 0,0 1 0,0-1 0,-1 1 0,1 0 0,-1 0 0,0-1 0,-1 2 0,1-1 0,-1 0 0,1 0 0,-1 0 0,0 1 0,-1-1 0,1 0 0,-1 1 0,0-1 0,0 1 0,0-1 0,-1 6 0,-6 8 0,1 1 0,-6 37 0,12-52 0,-1 1 0,0 0 0,1 0 0,0 0 0,0 0 0,0 0 0,1-1 0,0 1 0,0 0 0,0 0 0,0-1 0,1 1 0,0-1 0,0 1 0,0-1 0,0 1 0,4 4 0,0 0 0,-1 0 0,0 1 0,-1 0 0,0 0 0,0 0 0,-1 1 0,-1-1 0,1 1 0,-2 0 0,0 0 0,0 0 0,-1 17 0,1-16 0,1-1 0,0 1 0,1 0 0,1-1 0,-1 0 0,2 0 0,0 0 0,8 14 0,2 7 0,-14-29 0,0 0 0,-1 0 0,1 0 0,-1 0 0,0 0 0,1 0 0,-1 0 0,-1 0 0,1 0 0,0 0 0,-1 0 0,1 0 0,-3 5 0,-17 42 0,8-24 0,11-22 0,0 1 0,0-1 0,0 0 0,0 1 0,1-1 0,0 1 0,0-1 0,0 1 0,0-1 0,1 1 0,0-1 0,-1 1 0,2-1 0,-1 0 0,0 0 0,1 1 0,3 5 0,-3-7 0,-1 1 0,0-1 0,0 0 0,-1 1 0,1-1 0,-1 1 0,0-1 0,0 0 0,0 1 0,0-1 0,0 1 0,-2 6 0,-1 12 0,-6 65 0,3-56-4784,3-25 3577,2 1-1,-1-1 0,1 0 0,0 1 0,0 0 0,1 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33:0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44,'11'-1'6649,"13"-1"-3784,-7 2-1845,1 0 18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39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68 100 64,'0'0'148,"19"-25"-95,-19 24 6,-2-8 223,-2 11-219,2-1-68,0 0 40,4 14 229,1-15-252,0 0 0,0-1 0,0 1 0,0-1 0,-1 0 0,1 0 0,0 0 0,0 0 0,-1-1 0,1 1 0,-1-1 0,1 1 0,-1-1 0,3-3 0,14-8 118,-19 13-121,1 0 0,-1 0 0,1 0 0,-1 0 0,0-1 0,1 1-1,-1 0 1,0 0 0,1-1 0,-1 1 0,1 0 0,-1 0 0,0-1-1,0 1 1,1 0 0,-1-1 0,0 1 0,1-1 0,-1 1 0,0 0-1,0-1 1,0 1 0,0-1 0,1 1 0,-1 0 0,0-1-1,0 1 1,0-1 0,0 1 0,0-1 0,0 1 0,0 0 0,0-1-1,0 1 1,0-1 0,0 1 0,0-1 0,-1 1 0,1-1 0,0 1-1,0 0 1,0-1 0,-1 1 0,1 0 0,0-1 0,0 1 0,-1-1-1,1 1 1,0 0 0,-1 0 0,1-1 0,0 1 0,-1 0 0,1-1-1,0 1 1,-1 0 0,1 0 0,-1 0 0,1 0 0,-1-1 0,-4 3-18,1-1 1,0 1-1,0 0 1,0 0-1,0 0 1,0 1 0,0 0-1,1-1 1,-1 1-1,1 1 1,0-1 0,-4 5-1,7-8 8,-1 0 0,1 0 1,0 1-1,-1-1 0,1 0 0,0 0 0,0 1 0,-1-1 1,1 0-1,0 0 0,-1 1 0,1-1 0,0 0 0,0 1 1,0-1-1,-1 1 0,1-1 0,0 0 0,0 1 0,0-1 1,0 0-1,0 1 0,0-1 0,0 1 0,0-1 0,0 0 1,0 1-1,0-1 0,0 1 0,0-1 0,0 0 0,0 1 1,0-1-1,0 1 0,0-1 0,1 0 0,-1 1 0,0-1 1,0 0-1,0 1 0,1-1 0,-1 0 0,0 1 0,1-1 1,-1 0-1,0 1 0,0-1 0,1 0 0,-1 0 0,0 0 1,1 1-1,0-1 0,14 3-13,-15-3 15,3-2 22,0 1 1,0-1 0,0 0-1,0 0 1,0 0 0,0 0-1,0-1 1,-1 1 0,1-1 0,-1 1-1,0-1 1,0 0 0,0 0-1,0 0 1,0 0 0,0 0-1,-1-1 1,0 1 0,2-5-1,-5 6-1,1 2-23,0-1 1,-1 1 0,1-1 0,0 1-1,-1-1 1,1 1 0,0 0 0,-1-1-1,1 1 1,0 0 0,-1 0 0,1 0-1,0 0 1,-1 0 0,1 1 0,0-1-1,-1 0 1,1 1 0,0-1 0,-1 1-1,1-1 1,0 1 0,0-1 0,-1 1-1,1 0 1,-2 1 0,-20 26-20,18-22 17,4-6 23,1 1-1,-1-1 1,0 1-1,1 0 0,-1-1 1,1 1-1,-1 0 1,0-1-1,1 1 1,-1 0-1,1 0 1,0-1-1,-1 1 1,1 0-1,0 0 1,-1 0-1,1 0 0,0-1 1,0 1-1,0 0 1,0 0-1,0 0 1,0 0-1,0 0 1,0 0-1,0-1 1,0 1-1,1 0 1,-1 0-1,0 0 0,0 0 1,1-1-1,-1 1 1,1 0-1,-1 0 1,1 0-1,-1-1 1,1 1-1,-1 0 1,1-1-1,0 1 1,-1-1-1,1 1 0,0 0 1,-1-1-1,1 0 1,0 1-1,0-1 1,-1 1-1,1-1 1,0 0-1,0 0 1,0 1-1,0-1 0,0 0 1,-1 0-1,1 0 1,0 0-1,2 0 1,1 1 94,1-1 1,-1 1-1,1-1 1,-1 0 0,1 0-1,-1 0 1,1-1-1,-1 1 1,1-1-1,-1 0 1,9-4-1,-11 4-53,1 0-1,-1-1 1,1 1-1,-1-1 0,0 0 1,0 0-1,0 1 1,0-1-1,0 0 0,0-1 1,-1 1-1,1 0 1,-1 0-1,1-1 0,-1 1 1,0-1-1,0 1 0,0-1 1,0 0-1,0 1 1,-1-1-1,1 0 0,-1 0 1,0 1-1,0-6 1,0 7-106,-1-1 0,1 1 0,0 0 0,-1-1 0,0 1 0,1 0 0,-1-1 0,0 1 1,1 0-1,-1 0 0,0 0 0,0 0 0,0 0 0,0 0 0,0 0 0,0 0 1,-1 0-1,1 0 0,0 0 0,0 1 0,-1-1 0,1 0 0,0 1 0,-1-1 0,1 1 1,0 0-1,-1-1 0,1 1 0,-1 0 0,1 0 0,-1 0 0,1 0 0,0 0 1,-1 0-1,1 0 0,-1 1 0,1-1 0,-1 0 0,1 1 0,0-1 0,-1 1 0,1 0 1,0-1-1,0 1 0,-1 0 0,1 0 0,0 0 0,0 0 0,-1 1 0,-12 8-677,13-10 667,-1 1 1,1 0 0,0-1-1,-1 1 1,1 0-1,0 0 1,0-1 0,0 1-1,0 0 1,0 0-1,0 0 1,0 1 0,0-1-1,0 0 1,0 0-1,1 0 1,-1 1 0,1-1-1,-1 0 1,1 1-1,-1-1 1,1 0 0,-1 2-1,-5 15-325,1-4 857,5-14-465,0 0-1,0 0 1,0 0-1,1 1 1,-1-1 0,0 0-1,0 0 1,0 0 0,0 0-1,1 0 1,-1 1-1,0-1 1,0 0 0,0 0-1,1 0 1,-1 0 0,0 0-1,0 0 1,1 0 0,-1 0-1,0 0 1,0 0-1,0 0 1,1 0 0,-1 0-1,0 0 1,0 0 0,1 0-1,-1 0 1,0 0-1,0 0 1,0 0 0,1 0-1,-1 0 1,0 0 0,0 0-1,0 0 1,1-1-1,-1 1 1,0 0 0,0 0-1,0 0 1,1 0 0,-1 0-1,0-1 1,0 1-1,0 0 1,0 0 0,0 0-1,0-1 1,1 1 0,1-2 56,0 0 0,-1 0 0,1 0 0,0-1 1,-1 1-1,1 0 0,-1-1 0,0 1 0,1-1 1,0-2-1,-2 4-60,0 1 1,1-1 0,-1 1-1,1-1 1,-1 1-1,0-1 1,0 1-1,1-1 1,-1 1 0,0-1-1,0 1 1,0-1-1,1 0 1,-1 1 0,0-1-1,0 1 1,0-1-1,0 0 1,0 1 0,0-1-1,0 0 1,-1 1-1,1-1 1,0 1 0,0-1-1,0 0 1,0 1-1,-1-1 1,1 1-1,0-1 1,-1 1 0,1-1-1,0 1 1,-1-1-1,1 1 1,-1-1 0,1 1-1,-1 0 1,1-1-1,-1 1 1,1 0 0,-1-1-1,1 1 1,-2-1-1,1 1 2,-37 16-242,36-14 220,-2-1 4,1 0-1,0 1 0,0-1 1,0 1-1,0 0 1,0 0-1,0 0 0,0 0 1,1 0-1,-1 1 1,1-1-1,0 1 0,-1 0 1,1 0-1,0-1 1,1 1-1,-1 1 0,0-1 1,1 0-1,0 0 1,-1 4-1,3-6 25,0 0 0,0-1 1,1 1-1,-1-1 0,0 1 1,1-1-1,-1 0 0,1 0 0,-1 0 1,0 1-1,1-1 0,-1 0 0,1-1 1,-1 1-1,0 0 0,1 0 0,-1-1 1,1 1-1,-1 0 0,0-1 0,0 0 1,2 0-1,-1 1 35,0-1 0,0 1 0,-1 0 0,1-1 0,0 0 0,0 1 0,-1-1 1,1 0-1,0 0 0,-1 0 0,1 0 0,-1 0 0,1 0 0,-1 0 0,0-1 0,1 1 0,-1-1 0,0 1 0,2-3 0,1-10 364,-4 14-412,1 0 0,-1 0 0,0 0 0,0-1 0,0 1 0,1 0 0,-1 0 0,0-1 0,0 1 0,0 0 0,0-1 0,0 1 0,0 0 0,0 0 0,1-1 0,-1 1 0,0 0 0,0-1 0,0 1 0,0 0 0,0 0 0,0-1 0,0 1 0,0 0 0,-1-1 0,1 1 0,0 0 0,0 0 0,0-1 0,0 1 0,0 0 0,0-1 0,-1 1 0,1 0 0,0 0 0,0 0 0,0-1 0,0 1 0,-1 0 0,1 0 0,0 0 0,0-1 0,-1 1 0,1 0 0,0 0 0,0 0-1,-1 0 1,1 0 0,-1-1 0,-11-14-75,10 14 67,1 1-1,-1 0 0,0-1 0,0 1 0,1 0 1,-1 0-1,0 0 0,1 0 0,-1 1 0,0-1 1,1 0-1,-1 1 0,0-1 0,1 1 0,-1-1 1,1 1-1,-1 0 0,1 0 0,-1 0 0,1 0 1,-1 0-1,1 0 0,0 0 0,-2 2 0,-27 32-235,29-33 202,0 0 0,0 1 0,1-1 0,-1 1 0,1-1-1,0 1 1,0-1 0,0 1 0,0-1 0,0 1-1,0-1 1,1 1 0,-1-1 0,1 0 0,0 1-1,-1-1 1,1 0 0,0 1 0,1-1 0,-1 0 0,2 3-1,0-4 54,-1 0-1,0-1 0,0 1 1,1-1-1,-1 1 0,0-1 0,1 0 1,-1 0-1,0 0 0,1-1 1,-1 1-1,0 0 0,0-1 1,1 1-1,-1-1 0,0 0 0,0 0 1,0 0-1,0 0 0,0 0 1,0 0-1,0-1 0,0 1 1,0-1-1,-1 1 0,1-1 0,0 0 1,-1 1-1,1-1 0,-1 0 1,0 0-1,0 0 0,0 0 1,0 0-1,0-1 0,0 1 0,0-3 1,3-9-8,-1 1 0,-1-1 0,0 0 0,0 1 0,-2-22 0,0 36-11,0 0 0,0 0-1,0 0 1,0 0-1,-1-1 1,1 1 0,0 0-1,0 0 1,-1 0-1,1-1 1,0 1 0,-1 0-1,1-1 1,-1 1-1,1 0 1,-1-1 0,1 1-1,-1 0 1,0-1-1,1 1 1,-1-1-1,0 1 1,1-1 0,-1 0-1,0 1 1,0-1-1,1 0 1,-1 1 0,0-1-1,0 0 1,0 0-1,1 1 1,-1-1 0,0 0-1,0 0 1,0 0-1,1 0 1,-1 0 0,0-1-1,0 1 1,0 0-1,0 0 1,1 0 0,-1-1-1,0 1 1,0 0-1,1-1 1,-1 1-1,0-1 1,1 1 0,-1-1-1,0 1 1,1-1-1,-1 1 1,1-1 0,-1 0-1,0 1 1,1-1-1,0 0 1,-1 1 0,1-1-1,-1 0 1,1 0-1,0 1-3,-1 1 0,1 0 0,0-1 1,0 1-1,0 0 0,0 0 0,0-1 0,-1 1 0,2 0 0,-1 0 0,0-1 0,0 1 0,0 0 0,0 0 0,0-1 0,1 1 0,-1 0 0,0-1 0,0 1 0,1 0 0,-1-1 0,1 1 0,-1 0 0,1-1 0,-1 1 0,1-1 0,-1 1 0,1-1 0,-1 1 0,1-1 0,-1 1 0,1-1 0,0 0 0,-1 1 0,1-1 0,0 0 1,0 1-1,-1-1 0,1 0 0,0 0 0,1 0 0,27-13 851,-19 7-348,-10 6-472,1 0 0,-1 0 0,0 0 0,0-1 0,1 1 0,-1 0 0,0 0 0,1 0 0,-1 0 0,0-1-1,0 1 1,1 0 0,-1 0 0,0 0 0,0-1 0,0 1 0,1 0 0,-1 0 0,0-1 0,0 1-1,0 0 1,0 0 0,0-1 0,0 1 0,1 0 0,-1-1 0,0 1 0,0 0 0,0-1 0,0 1 0,0 0-1,0-1 1,0 1 0,0 0 0,0 0 0,0-1 0,0 1 0,-1 0 0,1-1 0,0 1 0,0 0-1,0-1 1,0 1 0,0 0 0,-1 0 0,1-1 0,0 1 0,0 0 0,0 0 0,-1 0 0,1-1 0,0 1-1,0 0 1,-1 0 0,1-1 0,-19-5-118,-10 12-5131,21-2 4397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40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60,'0'0'456,"10"0"-548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41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1 12,'0'0'117,"-19"25"1613,19 75 1109,-9-69-1688,8-23-939,-1-2 1,1 1-1,-2 0 1,1 0 0,-1-1-1,0 1 1,0-1 0,-1 0-1,-4 8 1,-10 17 165,0-2-124,15-26-231,0 1 0,0 0-1,1-1 1,-1 1 0,1 0 0,0 0 0,0 1 0,0-1-1,1 0 1,0 1 0,-2 6 0,-6 56 273,9-51 152,1-10-88,-1-1 0,0 1 0,0 0 0,0 0 0,-1-1 0,0 1 0,0-1 0,-1 1 0,-2 7 0,-6 9 156,-9 12-312,-28 45 1152,44-72-1184,-1 0 0,1 0-1,0 0 1,0 0-1,1 1 1,-2 10-1,-9 25 179,12-39-249,0 0 1,1 0 0,-1 1 0,1-1 0,0 0 0,0 1 0,1-1 0,-1 0 0,1 0-1,0 1 1,1 3 0,4 25 886,-6-22-561,-1 1 1,0 0 0,-1-1-1,0 1 1,0-1 0,-7 19-1,-19 39 512,9-12-667,17-51-166,0 1 0,1-1-1,0 0 1,0 1 0,0-1 0,1 13 0,0-14-8,0 0 0,0 1 1,-1-1-1,1 0 0,-1 0 1,0 0-1,-1 0 1,1 0-1,-3 6 0,2-6 12,1 0 0,0 0 0,0 1 0,0-1 0,1 0 0,0 1-1,0-1 1,0 0 0,2 10 0,0 8 79,-2-8 217,0 1-1,-1-1 0,-1 0 0,0 0 0,-1 0 0,-6 18 1,-10 31 2586,17-55-2882,-1 1 0,1-1 0,1 0 0,0 0 0,0 11 0,-5-1-110,6-18 0,-1 1 0,0-1 0,1 0 0,-1 0 0,1 1 0,0-1 0,-1 1 0,1-1 0,0 0 0,0 1 0,0-1 0,0 1 0,0-1 0,0 0 0,0 1 0,0-1 0,0 1 0,1-1 0,0 2 0,6 29 0,1 3 0,11 23 0,-17-54 0,0-1 0,-1 1 0,1 0 0,-1 0 0,0 0 0,0 1 0,-1-1 0,1 0 0,-1 0 0,0 0 0,0 1 0,0-1 0,0 0 0,-1 0 0,0 0 0,0 0 0,0 0 0,-3 8 0,-5 39 0,8-47 0,0 0 0,0 1 0,1-1 0,-1 0 0,1 0 0,0 0 0,1 0 0,-1 0 0,1 1 0,-1-1 0,1 0 0,1 0 0,-1 0 0,3 5 0,4 15 0,3 0 0,1 17 0,22 17 0,-32-50 0,-2-7 0,0 0 0,0 0 0,-1-1 0,1 1 0,0 0 0,1 0 0,-1-1 0,0 1 0,0 0 0,0 0 0,0-1 0,1 1 0,-1 0 0,0 0 0,1-1 0,-1 1 0,0 0 0,1-1 0,-1 1 0,1-1 0,-1 1 0,1 0 0,-1-1 0,1 1 0,0 0 0,1 6 0,-2-6 0,0 0 0,0 0 0,0-1 0,0 1 0,0 0 0,0 0 0,0-1 0,0 1 0,0 0 0,0 0 0,1-1 0,-1 1 0,0 0 0,0 0 0,1-1 0,-1 1 0,1 0 0,-1-1 0,0 1 0,1-1 0,-1 1 0,1 0 0,0-1 0,-1 1 0,2 0 0,-1 1 0,-1 1 0,1 0 0,0-1 0,-1 1 0,1 0 0,-1 0 0,0 0 0,0 0 0,0-1 0,0 1 0,0 0 0,-1 4 0,-1 26 0,2-28 0,0 0 0,-1 21 0,-4-19 0,0-3 0,3-2-13,0 1 0,0 0 0,0 0 1,1 0-1,-1 0 0,1 0 0,0 0 0,-1 1 0,0 4 0,1-4 433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47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 29 316,'-18'16'1680,"14"-5"-1094,0 4 664,4-15-1210,1 0 1,-1 1-1,1-1 0,-1 0 0,1 1 0,-1-1 0,1 0 0,-1 0 0,1 1 0,-1-1 0,1 0 0,-1 0 0,1 0 0,-1 0 0,1 0 0,-1 1 0,1-1 1,-1 0-1,1 0 0,0-1 0,-1 1 0,1 0 0,-1 0 0,1 0 0,-1 0 0,1 0 0,-1-1 0,1 1 0,-1 0 0,1 0 0,0-1 0,7-3 735,0 1-1,0-1 0,0-1 1,0 0-1,-1 0 0,0 0 0,0-1 1,-1 0-1,9-9 0,-15 14-763,1 1 0,-1 0-1,0 0 1,0-1 0,0 1-1,1 0 1,-1 0 0,0-1-1,0 1 1,0 0 0,0-1-1,0 1 1,1 0 0,-1-1-1,0 1 1,0 0 0,0-1-1,0 1 1,0 0 0,0-1-1,0 1 1,0 0 0,0 0-1,0-1 1,0 1 0,0 0-1,-1-1 1,1 1 0,0 0 0,0-1-1,0 1 1,0 0 0,0-1-1,-1 1 1,1 0 0,0 0-1,0-1 1,0 1 0,-1 0-1,1 0 1,0 0 0,-1-1-1,1 1 1,0 0 0,0 0-1,-1 0 1,1 0 0,0 0-1,-1-1 1,1 1 0,0 0-1,-1 0 1,1 0 0,0 0-1,-1 0 1,1 0 0,0 0-1,-1 0 1,1 0 0,0 0 0,0 0-1,-1 1 1,1-1 0,0 0-1,-1 0 1,1 0 0,-1 0-1,-25 3 456,17 0-471,1 0 1,0 0-1,1 1 0,-12 7 0,16-9 4,1-1 0,0 0 0,0 1-1,-1 0 1,1-1 0,0 1 0,1 0 0,-1 0-1,0 0 1,0 0 0,1 0 0,0 1 0,-1-1-1,1 0 1,0 1 0,0-1 0,0 1 0,0-1-1,0 4 1,-3 6 1,4-12 0,0 1 0,-1-1 0,1 0 0,0 0 0,0 1 0,0-1 0,0 1 0,-1-1 0,1 0 1,0 1-1,0-1 0,0 0 0,0 1 0,0-1 0,0 0 0,0 1 0,0-1 0,0 1 0,0-1 0,0 0 0,0 1 1,0-1-1,1 0 0,-1 1 0,0-1 0,0 0 0,0 1 0,0-1 0,1 0 0,-1 1 0,0-1 0,0 0 0,0 1 1,1-1-1,-1 0 0,0 0 0,1 1 0,-1-1 0,6 6 54,-6-5-30,0-1 0,1 1 0,-1 0 0,0-1 0,1 1 0,-1-1 0,0 1 0,1-1-1,-1 1 1,1-1 0,-1 1 0,1-1 0,0 1 0,-1-1 0,1 0 0,-1 1 0,1-1 0,0 0 0,-1 0 0,1 0 0,0 1 0,-1-1 0,1 0 0,0 0 0,-1 0-1,1 0 1,0 0 0,-1 0 0,1 0 0,0 0 0,-1 0 0,1 0 0,0-1 0,-1 1 0,1 0 0,0 0 0,-1-1 0,1 1 0,-1 0 0,1-1 0,-1 1 0,1 0-1,0-2 1,1 2 52,-1-1 0,0 1-1,0-1 1,1 0-1,-1 1 1,0-1-1,0 0 1,0 0-1,0 0 1,0 0 0,0 0-1,0 0 1,0 0-1,-1 0 1,1 0-1,0-1 1,-1 1 0,1 0-1,-1 0 1,1-1-1,-1 1 1,1 0-1,-1-1 1,0 1-1,0 0 1,0-1 0,0 1-1,0 0 1,0-1-1,0 1 1,0 0-1,0-1 1,-1 1-1,1-1 1,-1 0 0,0 0-80,0 1 1,0-1 0,0 1-1,0-1 1,0 1 0,0 0-1,-1 0 1,1 0 0,0 0-1,-1 0 1,1 0 0,-1 0-1,1 0 1,-1 0 0,0 0-1,1 1 1,-1-1 0,0 1-1,1 0 1,-1-1-1,0 1 1,0 0 0,1 0-1,-1 0 1,0 0 0,0 0-1,1 0 1,-1 0 0,-3 2-1,2-1-15,0 0-1,-1 0 1,1 1-1,0-1 1,0 1-1,0 0 1,1 0-1,-1 0 1,0 0-1,1 0 0,-1 1 1,1-1-1,0 1 1,-4 5-1,6-7 16,-1-1 1,1 0-1,-1 1 0,1-1 0,-1 1 0,1-1 0,0 1 0,-1-1 0,1 1 1,0-1-1,0 1 0,-1-1 0,1 1 0,0 0 0,0-1 0,0 1 0,-1-1 1,1 1-1,0 0 0,0-1 0,0 1 0,0-1 0,0 1 0,0 0 1,0-1-1,1 1 0,-1-1 0,0 1 0,0 0 0,0-1 0,1 1 0,-1-1 1,0 1-1,0-1 0,1 1 0,-1-1 0,1 1 0,-1-1 0,0 1 1,1-1-1,-1 0 0,1 1 0,-1-1 0,1 1 0,-1-1 0,1 0 0,-1 0 1,1 1-1,0-1 0,0 0 0,1 1 9,0-1-1,0 0 1,1 0 0,-1 0-1,0 0 1,0-1 0,0 1-1,0 0 1,0-1 0,0 0-1,0 1 1,4-3 0,-3 2 7,1 0 0,-1-1 1,0 0-1,0 1 0,0-1 1,0-1-1,0 1 0,0 0 1,0-1-1,-1 1 1,1-1-1,-1 0 0,0 0 1,0 0-1,0 0 0,0 0 1,0 0-1,-1 0 0,1-1 1,-1 1-1,0-1 1,0 1-1,0-5 0,-2 8-15,0 0 0,-1 0-1,1 0 1,-1 0-1,1 0 1,-1 0 0,1 0-1,0 0 1,-1 0 0,1 1-1,0-1 1,-1 1 0,1-1-1,0 1 1,-1-1-1,0 2 1,0-1 0,0-1 1,0 1 0,1 0-1,-1 0 1,0 0 0,1 0 0,-1 1-1,0-1 1,1 0 0,0 1 0,-1-1-1,1 1 1,0 0 0,0-1-1,0 1 1,0 0 0,0 0 0,0-1-1,0 1 1,0 0 0,1 0-1,-1 0 1,1 0 0,0 0 0,-1 0-1,1 0 1,0 0 0,0 0 0,0 0-1,1 0 1,-1 0 0,0 0-1,1 0 1,-1 0 0,1 0 0,0 0-1,-1 0 1,1 0 0,0-1-1,0 1 1,3 3 0,48 52 3176,-51-55-3020,0 1 0,0-1 0,0 0 0,0 1 1,-1-1-1,1 1 0,-1-1 0,1 1 0,-1-1 1,0 1-1,0-1 0,0 1 0,0-1 0,-1 1 1,1-1-1,-1 0 0,-1 5 0,-35 81 194,36-81-356,-1 1 1,2-1-1,-1 0 0,1 1 0,0-1 1,2 12-1,-1 1 6,17 27 206,-17-42-75,-1 0 0,1-1 0,0 1 0,1-1-1,-1 1 1,1-1 0,0 1 0,2 3 0,-1-4-29,-2-1 1,1 0 0,0 1 0,-1 0-1,1-1 1,-1 1 0,0 0-1,0-1 1,-1 1 0,1 0 0,-1 0-1,0 0 1,0-1 0,0 1-1,0 0 1,-1 0 0,-1 4-1,-18 55 1797,-21 51 899,39-110-2784,1 0 1,1 1 0,-1-1-1,1 0 1,-1 1-1,1-1 1,0 0-1,1 1 1,-1-1-1,1 0 1,0 1-1,0-1 1,0 0 0,1 0-1,-1 0 1,1 0-1,0 0 1,0 0-1,1 0 1,-1-1-1,1 1 1,4 4 0,12 23 14,-17-24-4,1 0 0,-1 0 1,-1 0-1,1 0 0,-1 0 0,-1 1 0,1-1 1,-1 0-1,0 0 0,-1 1 0,0-1 1,0 0-1,0 0 0,-1 0 0,-5 13 0,-4 6 141,-2 0-1,-26 42 0,21-38-128,15-25-35,0 1 0,1-1 0,-1 1 0,1 0 0,1 0 0,-1-1 0,1 1 0,0 0 0,0 0 0,1 0 0,0 1 0,0-1 0,0 0 0,2 8 0,2 4 0,1 0 0,0-1 0,10 22 0,-1-3 0,-12-30 0,0-1 0,0 1 0,-1 0 0,0 0 0,0 1 0,0-1 0,-1 0 0,0 0 0,0 0 0,-1 0 0,0 0 0,0 0 0,-3 10 0,-14 48 0,-1 3 0,18-62 0,0-1 0,0 1 0,0-1 0,1 1 0,0 0 0,0 0 0,0-1 0,0 1 0,1 0 0,0-1 0,0 1 0,0-1 0,0 1 0,1-1 0,-1 1 0,4 5 0,-1-7 0,-1 1 0,1 0 0,-1 1 0,0-1 0,-1 0 0,1 1 0,-1 0 0,0-1 0,0 1 0,-1 0 0,1 0 0,-1 0 0,0 0 0,0 0 0,-1 1 0,1-1 0,-1 0 0,0 0 0,-1 0 0,1 1 0,-1-1 0,0 0 0,0 0 0,-1 0 0,-2 5 0,-39 105 0,38-99 0,2 0 0,-1 1 0,2-1 0,0 1 0,2 0 0,-1 0 0,5 30 0,-2 10 0,-2 68 0,-9-78 0,9-47-225,0 1 0,1 0 0,-1 0 0,0-1 0,0 1 1,0 0-1,0 0 0,0 0 0,0-1 0,0 1 0,0 0 0,0 0 0,0 0 0,0-1 0,0 1 0,0 0 1,-1 0-1,1-1 0,0 1 0,-1 0 0,1 0 0,0-1 0,-1 1 0,1 0 0,-1-1 0,1 1 0,-1-1 1,0 2-1,-10-18-12418,-1-1 4305,3 12 4498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5:48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95 68,'0'0'714,"-3"13"9689,-3-5-5599,-23 7 1726,13-2-6443,32-9 709,-15-4-652,27-21 1084,-23 5-620,-4 15-594,-1 1 0,1-1 0,-1 1 0,0-1 0,1 0 0,-1 1 0,0-1 0,1 1 0,-1-1 0,0 0 0,0 1 0,1-1 0,-1 0 0,0 1 0,0-1 0,0 0 0,0 1 0,0-1 0,0 0 0,0 1 0,0-1 0,0 0 0,0 1 0,-1-1 0,1 1 0,0-1 0,0 0 0,-1 1 0,1-1 0,0 0 0,-1 1 0,1-1 0,0 1 0,-1-1 0,1 1 0,-1-1 0,1 1 0,-1-1 0,1 1 0,-1 0 0,0-1 0,-4 2-3,1 0 0,0 1-1,0 0 1,1 0 0,-1 0-1,0 0 1,1 0 0,-5 5-1,-34 32-47,40-37 35,0 1 0,-1 0 0,1-1 0,0 1-1,1 0 1,-1 0 0,0 0 0,1 1-1,-1-1 1,1 0 0,0 0 0,0 1 0,0 5-1,1-9 6,0 1-1,0-1 0,0 1 0,0-1 1,0 1-1,0-1 0,0 0 0,1 1 1,-1-1-1,0 1 0,0-1 0,0 1 1,1-1-1,-1 1 0,0-1 0,0 0 1,1 1-1,-1-1 0,0 0 0,1 1 1,-1-1-1,1 0 0,-1 1 0,0-1 1,1 0-1,-1 0 0,1 1 0,-1-1 1,1 0-1,-1 0 0,1 0 1,-1 0-1,0 0 0,1 0 0,0 0 0,25-3 51,20-19 25,-28 8 1,-15 12 14,1 0-1,-1 0 1,0 0 0,0-1-1,0 1 1,0-1 0,-1 0-1,1 0 1,-1 0-1,1 0 1,-1 0 0,0 0-1,0-1 1,-1 1 0,1-1-1,-1 1 1,1-1 0,-1 0-1,0 0 1,0-7 0,-1 10-84,0 0 1,-1 0-1,1 0 1,0 0 0,-1 0-1,1 1 1,-1-1-1,0 0 1,1 0 0,-1 0-1,0 0 1,1 1-1,-1-1 1,0 0-1,0 1 1,0-1 0,0 1-1,0-1 1,1 1-1,-1-1 1,0 1 0,0-1-1,0 1 1,0 0-1,0 0 1,0-1 0,-1 1-1,1 0 1,0 0-1,0 0 1,0 0 0,0 0-1,0 0 1,0 1-1,0-1 1,0 0 0,0 0-1,0 1 1,-1 0-1,-2 0-20,0-1 0,0 1 0,0 0 0,0 0-1,0 1 1,1-1 0,-1 1 0,0 0 0,-2 2 0,-8 7-150,13-11 135,0 1 0,0-1 0,0 1-1,1 0 1,-1-1 0,0 1-1,0 0 1,1-1 0,-1 1 0,0 0-1,1 0 1,-1 0 0,1 0 0,-1-1-1,1 1 1,-1 0 0,1 0 0,0 0-1,-1 0 1,1 0 0,0 0 0,0 0-1,0 0 1,0 0 0,0 0 0,0 0-1,0 0 1,0 0 0,0 2 0,1-3 12,0 1 1,0 0 0,-1 0 0,1-1-1,0 1 1,0-1 0,0 1 0,0-1 0,0 1-1,0-1 1,0 0 0,0 1 0,0-1 0,0 0-1,0 0 1,0 0 0,0 0 0,0 0-1,0 0 1,0 0 0,0 0 0,0 0 0,0 0-1,0 0 1,0-1 0,2 0 0,34-6 434,-33 6-284,-1-1 0,1 0 1,-1 0-1,0 0 0,1 0 1,-1 0-1,0 0 0,0-1 1,-1 0-1,1 1 1,-1-1-1,1 0 0,-1 0 1,0-1-1,0 1 0,0 0 1,0-1-1,-1 1 1,1-1-1,1-6 0,-3 8-211,1-1 1,-1 1-1,1-1 0,-1 1 0,0-1 0,0 0 1,0 1-1,-1-1 0,1 1 0,0-1 0,-1 1 0,0-1 1,-1-3-1,1 4-203,0 0 1,0 0-1,-1 0 1,1 0-1,-1 1 1,1-1-1,-1 1 1,1-1-1,-1 1 0,0-1 1,0 1-1,1 0 1,-1 0-1,0 0 1,0 0-1,0 0 1,-1 0-1,-1 0 1,-1 1-1083,0-1 1,0 1 0,0 0-1,0 0 1,0 1 0,0-1-1,0 1 1,0 1 0,0-1-1,0 0 1,0 1 0,1 0-1,-1 0 1,1 1 0,-7 3-1,2-1-507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03.029"/>
    </inkml:context>
    <inkml:brush xml:id="br0">
      <inkml:brushProperty name="width" value="0.1" units="cm"/>
      <inkml:brushProperty name="height" value="0.1" units="cm"/>
      <inkml:brushProperty name="color" value="#202AF4"/>
    </inkml:brush>
  </inkml:definitions>
  <inkml:trace contextRef="#ctx0" brushRef="#br0">131 33 204,'0'0'1089,"-29"25"-754,29-25-323,-1 0-1,1 0 1,-1 0-1,1 0 1,0 1-1,-1-1 1,1 0-1,0 0 1,-1 0-1,1 0 1,0 1 0,0-1-1,-1 0 1,1 0-1,0 1 1,0-1-1,-1 0 1,1 1-1,0-1 1,0 0-1,0 1 1,-1-1-1,1 0 1,0 1 0,0-1-1,0 0 1,0 1-1,0-1 1,0 0-1,0 1 1,0-1-1,0 1 1,11 4 690,-8-4-623,0-1 1,0 0-1,0 0 1,-1 0-1,1 0 1,0 0-1,0-1 1,0 1-1,0-1 1,4-2-1,-2 1 69,-3 1-52,-1 0-1,1 1 1,0-1 0,0 0 0,-1 0-1,1 0 1,0 0 0,-1-1-1,1 1 1,-1 0 0,1-1 0,-1 1-1,0-1 1,0 0 0,1 1-1,-1-1 1,0 0 0,-1 1 0,1-1-1,0 0 1,0 0 0,0-2 0,-2 3-94,1 1 0,-1-1 0,1 1 0,-1-1 1,1 1-1,-1 0 0,1-1 0,-1 1 1,1 0-1,-1-1 0,0 1 0,1 0 1,-1 0-1,1-1 0,-1 1 0,0 0 1,1 0-1,-1 0 0,0 0 0,1 0 0,-1 0 1,0 0-1,1 0 0,-1 0 0,0 0 1,1 1-1,-1-1 0,1 0 0,-1 0 1,0 0-1,1 1 0,-1-1 0,1 0 1,-1 1-1,1-1 0,-1 1 0,1-1 0,-2 1 1,-21 11 2,21-10-5,0-1 1,0 1 0,0-1-1,0 1 1,0 0 0,1 0-1,-1 0 1,0 0-1,1 0 1,0 1 0,-1-1-1,1 0 1,0 1 0,0-1-1,0 1 1,0 3 0,0-5 5,1 0 0,0 0-1,0 0 1,0 1 0,0-1 0,0 0 0,0 0 0,0 0 0,1 0 0,-1 0-1,0 0 1,0 0 0,1 0 0,-1 0 0,1-1 0,-1 1 0,1 0 0,-1 0 0,1 0-1,-1 0 1,1 0 0,0-1 0,-1 1 0,1 0 0,0-1 0,0 1 0,0 0 0,0-1-1,-1 1 1,1-1 0,0 1 0,0-1 0,0 0 0,0 1 0,0-1 0,0 0-1,0 0 1,0 0 0,0 0 0,0 1 0,0-1 0,0-1 0,0 1 0,2 0 0,1 0 83,0 0 1,1 0 0,-1-1-1,0 1 1,0-1 0,1 0-1,-1-1 1,0 1 0,0 0 0,0-1-1,-1 0 1,5-2 0,-6 2-15,0 0 0,0 0 1,0 0-1,0 0 1,0 0-1,-1 0 0,1 0 1,-1 0-1,0-1 0,1 1 1,-1 0-1,0-1 0,0 1 1,0-1-1,-1 0 1,1 1-1,-1-1 0,1 0 1,-1 1-1,0-6 0,0 6-71,-1 0-1,1 0 0,-1 0 0,0 0 0,1 0 1,-1 0-1,0 0 0,0 0 0,0 1 0,0-1 0,-1 0 1,1 1-1,0-1 0,-1 0 0,1 1 0,-1 0 1,0-1-1,1 1 0,-1 0 0,0 0 0,0 0 0,0 0 1,0 0-1,0 0 0,0 1 0,0-1 0,0 0 1,0 1-1,0 0 0,0-1 0,0 1 0,0 0 0,0 0 1,0 1-1,0-1 0,0 0 0,-1 0 0,1 1 0,0 0 1,0-1-1,0 1 0,1 0 0,-1 0 0,0 0 1,0 0-1,0 0 0,1 0 0,-1 1 0,0-1 0,1 1 1,-2 1-1,-8 13 3,9-14-3,0 0 0,1 0-1,-1 1 1,1-1-1,0 1 1,0-1 0,0 1-1,0-1 1,0 1-1,0-1 1,1 1 0,-1 0-1,1 0 1,-1-1-1,1 1 1,0 3 0,0-6 0,1 0 0,-1 1 1,0-1-1,0 0 1,0 1-1,0-1 1,0 0-1,0 1 1,0-1-1,0 0 1,1 0-1,-1 1 0,0-1 1,0 0-1,0 0 1,1 1-1,-1-1 1,0 0-1,0 0 1,1 1-1,-1-1 0,0 0 1,1 0-1,-1 0 1,0 0-1,0 1 1,1-1-1,-1 0 1,0 0-1,1 0 1,-1 0-1,0 0 0,1 0 1,-1 0-1,0 0 1,1 0-1,-1 0 1,21-3 436,14-12 775,-33 14-1151,-1 0-1,0 0 0,1 0 0,-1 0 0,0 0 0,0 0 1,0 0-1,0-1 0,0 1 0,0 0 0,0-1 0,-1 1 1,1-1-1,0 1 0,-1-1 0,1 1 0,-1-1 0,1-2 1,8-16 365,-9 20-427,0-1 0,0 1 1,0 0-1,1-1 0,-1 1 0,0-1 1,0 1-1,0 0 0,0-1 0,0 1 0,0-1 1,0 1-1,0 0 0,0-1 0,0 1 1,0-1-1,0 1 0,-1-1 0,1 1 1,0 0-1,0-1 0,0 1 0,0 0 1,-1-1-1,1 1 0,0 0 0,0-1 1,-1 1-1,1 0 0,0-1 0,-1 1 1,1 0-1,0 0 0,-1-1 0,1 1 1,0 0-1,-1 0 0,1 0 0,-1-1 0,0 1 1,-19-7-12,18 7-14,0 0 0,-1 1 1,1-1-1,-1 0 0,1 1 1,0 0-1,-1-1 0,1 1 1,0 0-1,0 0 1,0 0-1,0 0 0,-1 1 1,2-1-1,-1 1 0,0-1 1,0 1-1,0-1 1,1 1-1,-1 0 0,1 0 1,-1 0-1,1 0 0,0 0 1,0 0-1,0 0 1,0 1-1,0-1 0,0 0 1,0 4-1,2-5 22,1 0-1,0 0 1,0 0 0,-1 0-1,1-1 1,0 1 0,0-1-1,0 1 1,0-1 0,0 0-1,0 1 1,0-1 0,0 0-1,-1-1 1,1 1 0,0 0-1,4-1 1,26-12 468,-31 12-443,0 0 0,0 1-1,0-1 1,0 0 0,0 0 0,0 0-1,0 0 1,0-1 0,0 1 0,-1 0-1,1 0 1,0 0 0,-1-1 0,1 1-1,-1 0 1,0-1 0,1 1 0,-1 0-1,0-1 1,0 1 0,0 0 0,0-2 0,0 2-99,-1 0 0,1 0 0,-1 0 0,0 1 0,0-1 0,1 0 0,-1 1 1,0-1-1,0 0 0,0 1 0,0-1 0,1 1 0,-1-1 0,0 1 1,0 0-1,0-1 0,0 1 0,0 0 0,0 0 0,0 0 0,0 0 1,0-1-1,0 2 0,0-1 0,-1 0 0,1 0 0,-1 0 0,8 20-8282,-4-18 8486,-1-1-1,1 1 1,0-1 0,-1 1-1,1 0 1,-1 0 0,1 0 0,-1-1-1,0 1 1,0 0 0,0 0-1,0 1 1,0-1 0,0 0-1,-1 0 1,1 0 0,-1 1-1,1-1 1,-1 0 0,0 0 0,0 1-1,0-1 1,0 0 0,-1 1-1,1-1 1,0 0 0,-1 0-1,0 1 1,1-1 0,-1 0 0,0 0-1,0 0 1,-2 3 0,-10 39 735,5-24-723,5-14-121,0 0 1,0 1-1,1-1 1,0 1-1,0 0 0,-1 12 1,-6 79 87,10-81 345,2 1 0,0-1 0,1 1 0,1-1 0,10 25 0,2 7 394,-15-41-453,0 1 0,-1-1 0,0 1-1,0-1 1,0 1 0,-1 0 0,-1-1-1,1 1 1,-1-1 0,-1 1 0,0-1-1,-4 13 1,-4 3 2126,-1 0-1,-25 40 1,30-54-2086,-22 53 590,26-58-1017,-1-1 0,1 1-1,0 0 1,0-1-1,0 1 1,1 0 0,0 0-1,0 0 1,0 1-1,0-1 1,1 0 0,0 0-1,0 0 1,0 0-1,1 1 1,0-1 0,0 0-1,0 0 1,2 5-1,4 15 2,5 11 12,-11-32 9,1-1 0,-1 1 0,0-1-1,-1 1 1,1 0 0,0-1 0,-1 1-1,0 0 1,0-1 0,0 1 0,0 0 0,-1-1-1,0 1 1,1 0 0,-1-1 0,0 1-1,-1-1 1,-2 7 0,-6 11 747,-25 38 1,20-34-368,8-11-355,1-1 1,1 0 0,0 1-1,1 0 1,0 0 0,1 1-1,1-1 1,0 1 0,1-1-1,1 1 1,1 17 0,9 41 941,-20 235 1516,12-297-2512,0 0 0,1-1 0,0 1 0,1 0 0,9 18 0,-13-29 0,9 14 0,-8-13 0,0 0 0,0 0 0,0 1 0,0-1 0,0 0 0,-1 0 0,1 1 0,0-1 0,-1 0 0,1 1 0,-1-1 0,1 1 0,-1-1 0,0 1 0,1 1 0,-1-1 0,1 1 0,-1-1 0,1 0 0,-1 1 0,1-1 0,0 0 0,0 0 0,0 0 0,1 0 0,-1 0 0,3 4 0,-2-4 0,0 0 0,-1 0 0,0 0 0,1 0 0,-1 1 0,0-1 0,0 0 0,0 1 0,0-1 0,-1 1 0,1-1 0,0 4 0,8 62 0,0 63 0,0-48 0,1-16 0,-12-54-3019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09.50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 1 100,'0'0'1017,"10"16"2134,-11-12-3056,0 0 0,0 0-1,0 0 1,-1 0-1,1 0 1,-1 0-1,0 0 1,0 0-1,-3 4 1,2-5-76,1 1-1,0 0 1,-1 0 0,1 0-1,1 1 1,-1-1 0,1 0-1,0 1 1,-2 6-1,4-9-15,-1-1-1,0 0 0,0 1 0,1-1 0,-1 0 1,0 0-1,1 1 0,-1-1 0,1 0 0,0 0 0,-1 0 1,1 0-1,0 0 0,0 0 0,0 0 0,1 2 0,-2-3-1,23 18 9,-21-18-8,0 1 0,0 1 0,0-1 0,0 0 0,0 0 0,0 1 0,-1-1 0,1 1 0,0 0 0,-1-1 0,3 4 1,-3-3 17,0 0 0,0 0 0,0 1 0,0-1 0,0 1 1,0-1-1,-1 1 0,1-1 0,-1 1 0,0-1 0,0 1 1,0-1-1,0 1 0,0 0 0,0-1 0,-1 1 0,1-1 1,-1 1-1,0-1 0,1 1 0,-1-1 0,-1 0 0,0 3 1,-7 19 416,-1 0 106,8-21-513,1 0 0,-1 1 1,1-1-1,0 0 0,0 1 0,0-1 1,0 1-1,0-1 0,1 1 1,0-1-1,0 1 0,0-1 0,0 1 1,0-1-1,1 1 0,-1 0 1,1-1-1,0 0 0,0 1 0,3 6 1,15 31 1027,46 90 2499,-65-127-3450,1 0 1,0 1-1,-1-1 1,0 1-1,0-1 0,0 0 1,-1 1-1,1-1 1,-1 0-1,0 0 1,-1 1-1,1-1 0,0 0 1,-1 0-1,0 0 1,0 0-1,0-1 1,-1 1-1,-4 5 0,-8 18 1165,-19 26 328,32-47-1587,0 0 0,0 1-1,0-1 1,1 1 0,0-1 0,0 1-1,0 0 1,1-1 0,0 1 0,1 0-1,-1-1 1,1 1 0,0-1 0,1 1-1,0-1 1,3 10 0,1-7 30,-1 0 1,0 0-1,-1 0 0,0 1 1,0-1-1,-1 1 0,2 12 1,4 56 1826,-9-62-1397,1-6-261,-1 0 0,0 0 0,-1 0 0,0-1 0,-1 1 0,-2 9 0,1-8-155,2 0 0,-1 0 0,2 0 0,-1 0 0,1 0 0,3 17 0,-1 9-30,-3-30-30,1 1 0,0 0-1,0 0 1,1-1 0,0 1-1,1 0 1,-1-1 0,1 1-1,1-1 1,-1 0 0,1 1-1,1-1 1,6 10 0,-7-12 0,0-1 1,0 0-1,-1 1 1,0-1 0,1 1-1,-2 0 1,1 0-1,0 0 1,-1 0 0,0 0-1,1 6 1,1 62 61,-3-62-43,-19 57 61,10-1 6,0-20-63,-1 21 17,1-20 3,0-7-6,-1 6-8,1 21-6,0-1-80,0-4 80,18-5-3657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11.11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74 145 60,'-1'-1'150,"1"1"0,-1-1 0,0 0 1,1 0-1,-1 0 0,0 1 0,1-1 0,-1 1 0,0-1 1,0 0-1,0 1 0,1-1 0,-1 1 0,0 0 0,0-1 0,0 1 1,0 0-1,0-1 0,0 1 0,0 0 0,0 0 0,0 0 0,0 0 1,0 0-1,0 0 0,0 0 0,0 0 0,-2 1 0,2-1 6,10-41 1173,-35 54-1058,7 0-262,10 2 55,11-15-41,18-1 125,-20 1-146,1 0-1,0 0 1,-1 0-1,1 0 0,-1 0 1,1 0-1,-1 0 1,1 0-1,-1-1 1,1 1-1,-1 0 0,1 0 1,-1-1-1,1 1 1,-1 0-1,1-1 1,-1 1-1,1 0 0,-1-1 1,0 1-1,1 0 1,-1-1-1,1 1 1,-1-1-1,0 1 0,0-1 1,1 1-1,-1-1 1,0 1-1,0-2 1,5-4 6,-4 4-8,1 0 0,-1 0 1,1 0-1,-1 0 0,0 0 0,0 0 0,0 0 0,0-1 0,0 1 0,0 0 0,0-5 1,-2-13-27,-1 20 25,1 0 1,0 0 0,-1 0-1,1 0 1,0 0 0,0 1-1,0-1 1,-1 0-1,1 1 1,0-1 0,0 1-1,0-1 1,0 1 0,0 0-1,0-1 1,0 1 0,0 0-1,0 0 1,0 0 0,0 0-1,0 0 1,-1 2 0,0 3 4,2-6-3,-1 0 0,1 1-1,0-1 1,-1 1 0,1-1-1,0 1 1,0-1 0,-1 1-1,1-1 1,0 0-1,0 1 1,0 0 0,-1-1-1,1 1 1,0-1 0,0 1-1,0-1 1,0 1 0,0-1-1,0 1 1,0-1 0,0 1-1,0-1 1,0 1 0,1-1-1,-1 1 1,0-1 0,0 1-1,0-1 1,1 1 0,-1-1-1,0 1 1,0-1 0,1 1-1,-1-1 1,0 0 0,1 1-1,-1-1 1,1 0-1,-1 1 1,1-1 0,-1 0-1,0 1 1,1-1 0,-1 0-1,1 0 1,-1 0 0,1 1-1,-1-1 1,1 0 0,-1 0-1,1 0 1,0 0 0,-1 0-1,1 0 1,-1 0 0,1 0-1,-1 0 1,1 0 0,7 0-16,-1-1 0,0 0-1,0 0 1,0 0 0,-1-1 0,1 0 0,0 0 0,0 0 0,11-7 0,-15 7-2,0 0 1,-1 1-1,1-1 0,0 0 0,-1 0 1,0-1-1,1 1 0,-1 0 0,0-1 1,0 1-1,-1-1 0,1 0 0,0 0 0,-1 1 1,0-1-1,1 0 0,-1 0 0,0 0 1,-1-1-1,1 1 0,0 0 0,-1-5 1,0 7 11,0 0 0,0 0 1,0 1-1,0-1 0,0 0 1,0 0-1,-1 0 0,1 0 1,0 0-1,-1 0 0,1 1 1,0-1-1,-1 0 1,1 0-1,-1 0 0,1 1 1,-1-1-1,0 0 0,1 1 1,-1-1-1,0 0 0,1 1 1,-1-1-1,0 1 0,0-1 1,0 1-1,-1-1 0,0 0 19,-1 1 0,1-1 0,-1 1 0,1-1 0,-1 1 0,0 0 0,1 0 0,-1 0 0,1 1 0,-4-1 0,2 1-48,0 0 0,1 0-1,-1 0 1,0 0-1,0 0 1,1 1 0,-1-1-1,1 1 1,-1 0-1,1 0 1,0 1 0,0-1-1,0 0 1,-3 4-1,2-1-677,4-4 564,-1-1 0,1 1 0,-1 0 0,0 0 0,1-1 0,-1 1 0,1 0 0,0 0 0,-1-1 0,1 1 0,-1 0 1,1 0-1,0 0 0,0 0 0,0 0 0,-1 0 0,1-1 0,0 1 0,0 0 0,0 0 0,0 0 0,1 0 0,-1 0 0,0 1 0,8 4-707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17.1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168 30 72,'0'0'243,"2"21"27,6-19-128,-7-2-126,-1 0 0,1 1 0,0-1 0,0 0 0,-1 0 0,1 0 0,0 0 0,0 1 0,-1-1-1,1 0 1,0-1 0,0 1 0,-1 0 0,1 0 0,0 0 0,0 0 0,-1-1 0,1 1 0,0 0 0,0-1 0,14-5 113,-14 6-126,0 0 0,1 0 0,-1 0 0,0-1 1,0 1-1,0 0 0,1-1 0,-1 1 0,0-1 1,0 0-1,0 1 0,0-1 0,0 0 0,0 0 1,0 1-1,0-1 0,0 0 0,0 0 0,-1 0 1,1 0-1,0 0 0,0-2 0,-1 3-3,0-1 1,0 0-1,0 0 0,0 1 0,1-1 0,-1 0 1,0 0-1,0 1 0,1-1 0,-1 0 1,0 1-1,1-1 0,-1 0 0,1 1 0,-1-1 1,1 1-1,-1-1 0,1 0 0,-1 1 1,2-1-1,1-4-7,-12-3-7,7 8 14,0-1 0,1 1 0,-1-1-1,1 1 1,-1-1 0,0 1 0,1 0 0,-1 0 0,0 0 0,0 0-1,1 0 1,-1 0 0,0 1 0,1-1 0,-1 1 0,1-1-1,-1 1 1,0-1 0,1 1 0,-1 0 0,1 0 0,-1-1-1,-1 3 1,-21 18 13,23-20 5,0-1 0,0 1-1,0 0 1,0 0-1,1-1 1,-1 1-1,0 0 1,1 0-1,-1 0 1,0-1 0,1 1-1,-1 0 1,1 0-1,0 0 1,-1 0-1,1 0 1,0 0 0,-1 0-1,1 0 1,0 0-1,0 0 1,0 1-1,0-1 1,0 0-1,0 0 1,0 0 0,0 0-1,1 0 1,-1 0-1,0 0 1,0 0-1,1 0 1,-1 0-1,1 0 1,-1 0 0,1 0-1,0-1 1,-1 1-1,1 0 1,0 0-1,-1 0 1,1-1-1,0 1 1,0 0 0,0-1-1,-1 1 1,1-1-1,0 1 1,0-1-1,0 1 1,0-1 0,0 0-1,0 1 1,0-1-1,0 0 1,2 0-1,-1 1 48,1 0 0,0-1 0,0 1 0,0-1 0,0 0 0,0 0 0,0 0 0,0 0 0,0-1 0,0 1 0,0-1 1,0 0-1,-1 0 0,1 0 0,0 0 0,0 0 0,-1 0 0,1-1 0,-1 1 0,5-4 0,-6 4-69,-1 0 1,1 1 0,0-1 0,0 0-1,-1 0 1,1 0 0,-1 1-1,1-1 1,-1 0 0,1 0 0,-1 0-1,0 0 1,1 0 0,-1 0-1,0 0 1,0 0 0,1 0 0,-1 0-1,0 0 1,0 0 0,0 0 0,0 0-1,0 0 1,-1 0 0,1 0-1,0 0 1,0 0 0,-1 0 0,1 0-1,-1 0 1,1 0 0,-1 0-1,1 0 1,-1 0 0,1 1 0,-1-1-1,0 0 1,1 0 0,-1 1 0,0-1-1,0 0 1,1 1 0,-1-1-1,0 1 1,0-1 0,0 1 0,0-1-1,0 1 1,0 0 0,0-1-1,0 1 1,0 0 0,0 0 0,0 0-1,0 0 1,0 0 0,0 0 0,-1 0-1,0 0-15,1-1-1,-1 1 1,1 0-1,-1-1 1,0 1-1,1 0 1,-1 0-1,0 0 1,1 1 0,-1-1-1,0 0 1,1 0-1,-1 1 1,1-1-1,-1 1 1,1 0-1,-1-1 1,1 1-1,-1 0 1,1 0-1,0 0 1,-1 0-1,1 0 1,0 0-1,0 0 1,0 1 0,0-1-1,0 0 1,0 1-1,0-1 1,0 0-1,1 1 1,-1-1-1,0 1 1,1-1-1,-1 1 1,1 0-1,-1 1 1,2-2 6,0 0 0,-1 0 0,1 0 1,0 0-1,0 0 0,0 0 0,0-1 0,0 1 0,0 0 0,0-1 1,0 1-1,0-1 0,0 1 0,0-1 0,0 1 0,0-1 1,0 0-1,0 1 0,1-1 0,-1 0 0,0 0 0,0 0 0,0 0 1,1 0-1,-1 0 0,0 0 0,2-1 0,0 1 33,0 0-1,1 0 1,-1 0-1,0 0 1,0-1 0,0 0-1,0 1 1,0-1-1,5-3 1,5-3 103,-4 0-3,-5-20-30,-4 26-90,0 1 0,-1-1 0,1 1 0,0 0 0,-1-1 0,1 1 0,0 0 0,-1-1 0,1 1 0,-1 0 0,1 0-1,-1-1 1,1 1 0,0 0 0,-1 0 0,1 0 0,-1 0 0,1 0 0,-1-1 0,1 1 0,-1 0 0,1 0 0,-1 0 0,1 0 0,-1 0 0,1 1-1,-1-1 1,1 0 0,-1 0 0,1 0 0,-1 0 0,1 0 0,-1 1 0,1-1 0,0 0 0,-1 1 0,-24 7-4,21-7 2,2 0 12,0 0-1,0 1 0,0 0 0,0-1 1,0 1-1,0 0 0,1 0 0,-1 0 1,1 0-1,-1 0 0,1 0 1,0 0-1,-1 0 0,1 1 0,0-1 1,1 1-1,-1-1 0,0 1 0,1-1 1,-1 5-1,1-7 16,0 1 1,1 0 0,-1-1-1,0 1 1,1 0-1,-1-1 1,0 1-1,1 0 1,-1-1-1,1 1 1,-1-1-1,1 1 1,-1-1 0,1 1-1,-1-1 1,1 1-1,0-1 1,-1 0-1,1 1 1,0-1-1,-1 0 1,1 0-1,0 1 1,-1-1 0,1 0-1,1 0 1,-1 0 8,0 1 1,0-1-1,0 0 1,0 0-1,0 1 1,0-1-1,0 1 1,0-1-1,0 1 1,0-1-1,0 1 1,0 0-1,0-1 1,0 1 0,-1 0-1,1 0 1,0 0-1,-1 0 1,1-1-1,0 1 1,-1 0-1,1 0 1,-1 0-1,0 0 1,1 0-1,-1 0 1,0 0-1,1 1 1,-1 0-1,-2 3 25,1 0-1,-1 0 0,-1 0 0,1 0 0,-1-1 0,0 1 1,0-1-1,0 0 0,-1 0 0,1 0 0,-1 0 0,-8 6 1,-8 10 21,-2 1-48,18-19-31,1 0-1,0 0 1,0 1-1,0-1 1,0 1-1,0 0 0,0 0 1,1 0-1,0 1 1,-1-1-1,1 0 0,1 1 1,-1-1-1,0 1 1,1 0-1,-2 5 1,4-6 0,1 0 1,-1 0 0,1-1 0,-1 1 0,1-1-1,0 1 1,0-1 0,0 1 0,1-1 0,-1 0-1,0 0 1,1 0 0,-1-1 0,1 1 0,0-1-1,-1 1 1,1-1 0,3 1 0,26 20 26,-31-21-15,0 0 1,-1 0-1,1 0 1,0 0 0,-1 0-1,1 0 1,0 1-1,-1-1 1,1 0 0,-1 0-1,0 0 1,1 1-1,-1-1 1,0 0 0,0 1-1,0-1 1,0 0-1,0 0 1,0 1 0,0-1-1,0 0 1,-1 1 0,1-1-1,0 0 1,-1 0-1,1 0 1,-1 1 0,1-1-1,-1 0 1,-1 2-1,-34 35 382,31-34-345,1 0 1,-1 0 0,1 1-1,0-1 1,0 1-1,-4 7 1,-6 7 43,13-18-89,0 0 0,0 0 0,0 0 0,0 1 0,0-1 0,0 1 0,0-1 1,0 1-1,1-1 0,-1 1 0,0-1 0,1 1 0,-1-1 0,1 1 0,0 0 0,0-1 0,-1 1 0,1 0 1,1 2-1,-1-2-4,0 1 1,1-1 0,0 0-1,-1 0 1,1 1 0,0-1 0,0 0-1,1 0 1,-1 0 0,0 0-1,1 0 1,-1-1 0,1 1 0,-1 0-1,1-1 1,0 1 0,0-1-1,0 1 1,0-1 0,2 1 0,11 11 8,-13-11 8,-1-1 1,0 1 0,0 0 0,0 0-1,0 0 1,0 0 0,0-1 0,-1 1 0,1 0-1,0 0 1,-1 0 0,0 0 0,1 1-1,-1-1 1,0 0 0,0 0 0,0 0-1,-1 0 1,1 0 0,0 0 0,-1 2-1,-20 46 894,5-14-293,-1-6-424,15-27-186,0 1-1,0-1 1,0 0 0,0 1-1,0-1 1,1 1 0,-1-1-1,1 1 1,0 0 0,0 0-1,0 5 1,-3 12 21,4-20-28,-1 1 1,1-1 0,-1 0 0,1 1 0,0-1 0,0 0 0,-1 1 0,1-1 0,0 0-1,0 1 1,0-1 0,1 1 0,-1-1 0,0 0 0,0 1 0,1-1 0,-1 0 0,1 0 0,-1 1-1,1-1 1,0 1 0,18 35 67,-17-32-60,1 0 0,-1 0 0,0 0 0,-1 0 0,0 0 1,1 0-1,-2 1 0,1-1 0,0 1 0,-1-1 0,0 0 1,-1 1-1,1-1 0,-1 1 0,-2 8 0,-3 6 42,-1 0-1,-15 32 0,13-33-53,8-16 2,-1-1 0,1 0 1,0 1-1,0-1 0,0 1 0,1-1 0,-1 1 0,1-1 0,-1 1 0,1 0 1,0-1-1,0 1 0,0 0 0,0-1 0,0 1 0,1-1 0,-1 1 0,1 0 1,0-1-1,0 1 0,1 2 0,3 2 5,0 1 1,-1-1 0,0 1-1,0 0 1,-1 0-1,0 1 1,0-1-1,-1 1 1,0-1-1,-1 1 1,2 15 0,-4-17 60,-1 1 0,1-1 0,-1 0 0,0 0 0,-1 0 0,0 0 0,0 0 0,0 0 0,-1-1 0,-5 7 0,-16 36 770,14-23-707,9-22-111,0-1 1,0 0 0,1 1 0,-1-1-1,1 1 1,-1 0 0,1 0 0,0-1 0,1 1-1,-1 0 1,1 0 0,0 0 0,0 0-1,0 0 1,0-1 0,0 1 0,1 0-1,0 0 1,0 0 0,0-1 0,0 1 0,1 0-1,2 4 1,3 4 24,-1 1-1,0 0 0,-1-1 1,0 2-1,-1-1 1,-1 1-1,0-1 1,-1 1-1,0 0 0,0 26 1,-3-34 30,0 0 0,0-1 0,0 1 0,0 0 0,-1 0 0,-5 10 0,5-10-44,-1 0 1,1 0-1,0 1 1,1-1-1,-1 0 1,1 1-1,0 6 1,-4 14 2,5-25-31,-1 0 0,1 0 0,-1 0 0,1 0 0,-1 0 0,1 0-1,0 0 1,0 0 0,0 0 0,0 0 0,0 0 0,1 0 0,-1 0 0,0 0 0,1 0 0,0 0 0,-1 0-1,1-1 1,1 3 0,7 18 6,4 4 2,9 14-2,-10-16 0,-10-17 91,-1 0 1,0 0 0,0 0-1,0 0 1,-1 0-1,0 1 1,-1-1 0,-1 8-1,1 12 473,1 76-131,9-55-204,-16-27-3056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14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39 103 92,'-14'0'2115,"15"-12"-1656,0-14 905,-1 25-1349,0 1 0,0-1 1,-1 1-1,1 0 1,-1-1-1,1 1 1,0-1-1,-1 1 0,1 0 1,-1-1-1,1 1 1,-1 0-1,1 0 0,-1-1 1,1 1-1,-1 0 1,1 0-1,-1 0 0,1-1 1,-1 1-1,1 0 1,-1 0-1,1 0 0,-1 0 1,1 0-1,-1 0 1,1 0-1,-1 0 0,0 1 1,1-1-1,-1 0 1,1 0-1,-1 0 1,1 0-1,-1 1 0,1-1 1,0 0-1,-1 1 1,1-1-1,-1 0 0,1 1 1,-1-1-1,1 0 1,0 1-1,-1 0 0,1-1-11,-1 0-1,1 0 1,0 0-1,0 0 1,-1 0-1,1 1 1,0-1-1,0 0 0,-1 0 1,1 0-1,0 1 1,0-1-1,-1 0 1,1 0-1,0 0 1,0 1-1,0-1 1,0 0-1,0 0 0,-1 1 1,1-1-1,0 0 1,0 0-1,0 1 1,0-1-1,0 0 1,0 1-1,0-1 0,0 0 1,0 0-1,0 1 1,0-1-1,0 0 1,0 1-1,0-1 1,0 0-1,0 0 1,0 1-1,0-1 0,0 0 1,1 0-1,-1 1 1,0-1-1,0 0 1,0 0-1,0 1 1,1-1-1,-1 0 0,0 0 1,0 0-1,1 1 1,-1-1 26,1 0-1,-1 1 1,1-1 0,-1 0-1,1 0 1,-1 0 0,1 0 0,-1 1-1,1-1 1,0 0 0,-1 0-1,1 0 1,-1 0 0,1 0 0,-1 0-1,1-1 1,-1 1 0,1 0-1,-1 0 1,1 0 0,-1 0 0,1-1-1,-1 1 1,1 0 0,-1 0 0,1-1-1,-1 1 1,1 0 0,-1-1-1,0 1 1,1-1 0,0 1 0,16-14 1177,-15 13-1052,-1 0 0,1 0 1,0 0-1,-1 0 0,1 0 0,-1 0 0,1-1 0,-1 1 0,1 0 1,-1-1-1,0 1 0,0-1 0,0 0 0,0 1 0,0-1 0,0 0 1,0 0-1,-1 0 0,2-1 0,-2 2-149,0 1 0,0 0 1,-1 0-1,1-1 0,0 1 0,0 0 0,0 0 1,0-1-1,0 1 0,0 0 0,0 0 1,-1 0-1,1-1 0,0 1 0,0 0 0,0 0 1,0 0-1,-1-1 0,1 1 0,0 0 0,0 0 1,0 0-1,-1 0 0,1 0 0,0 0 0,0 0 1,-1-1-1,1 1 0,0 0 0,0 0 1,-1 0-1,1 0 0,0 0 0,0 0 0,-1 0 1,1 0-1,0 0 0,0 0 0,-1 0 0,1 0 1,0 1-1,-1-1 0,-17 7-15,16-6 1,0 0 0,0 0 0,0 0 0,1 0 0,-1 0 0,0 0 0,1 1 0,-1-1 0,1 1 0,-1-1 0,1 1 0,0-1 0,0 1 0,0 0 1,0 0-1,0 0 0,-1 2 0,2 5-4,-1-8 16,1 0 1,0 0-1,-1-1 1,1 1 0,0 0-1,0 0 1,0 0 0,0 0-1,0 0 1,0-1-1,0 1 1,0 0 0,0 0-1,0 0 1,0 0 0,0 0-1,1-1 1,-1 1-1,0 0 1,1 0 0,-1 0-1,1-1 1,-1 1 0,1 0-1,-1 0 1,1-1-1,-1 1 1,1 0 0,-1-1-1,1 1 1,0-1-1,0 1 1,-1-1 0,1 1-1,0-1 1,0 0 0,-1 1-1,1-1 1,0 0-1,0 1 1,0-1 0,0 0-1,0 0 1,-1 0 0,1 0-1,0 0 1,0 0-1,0 0 1,0 0 0,0 0-1,0 0 1,-1-1 0,1 1-1,0 0 1,0-1-1,0 1 1,0-1 0,2 0 48,0 0 1,-1 0-1,1 0 0,-1 0 1,1 0-1,-1-1 1,1 1-1,-1-1 1,0 0-1,0 0 1,0 0-1,0 0 1,0 0-1,0 0 1,-1 0-1,1-1 0,-1 1 1,1-1-1,-1 1 1,0-1-1,1-3 1,-1 5-53,-1 0 1,1-1-1,-1 1 0,1-1 1,-1 1-1,0-1 1,0 1-1,0-1 1,0 1-1,0-1 1,0 0-1,0 1 0,0-1 1,-1 1-1,1-1 1,0 1-1,-1 0 1,1-1-1,-1 1 0,0-1 1,0 1-1,1 0 1,-1-1-1,0 1 1,0 0-1,0 0 1,0 0-1,0 0 0,0 0 1,-1 0-1,1 0 1,0 0-1,-1 0 1,1 1-1,0-1 0,-1 0 1,1 1-1,-3-1 1,2 0-5,1 1-1,0 0 1,0 0 0,-1 0 0,1 0 0,0 0 0,-1 0 0,1 0 0,0 0-1,-1 0 1,1 1 0,0-1 0,-1 1 0,1-1 0,0 1 0,0-1 0,0 1-1,-1 0 1,1-1 0,0 1 0,0 0 0,0 0 0,0 0 0,0 0-1,1 0 1,-1 0 0,0 0 0,0 0 0,1 0 0,-1 0 0,0 1 0,0 0-1,0 0-1,0 0 0,0 1-1,1-1 1,-1 0 0,0 1-1,1-1 1,0 1-1,-1-1 1,1 0 0,0 1-1,0-1 1,0 1 0,1-1-1,-1 1 1,0-1-1,2 3 1,-2-4 6,0 0 0,1 0 0,-1 0 0,0 0-1,1 0 1,-1 0 0,1 0 0,-1 0 0,1 0 0,0-1 0,-1 1 0,1 0-1,0 0 1,-1-1 0,1 1 0,0 0 0,0-1 0,0 1 0,0-1 0,0 1-1,-1-1 1,1 0 0,0 1 0,0-1 0,1 1 0,-1-2 1,0 1 0,0 0 1,0 0-1,0-1 0,0 1 1,-1-1-1,1 1 0,0-1 1,0 1-1,-1-1 0,1 1 1,0-1-1,0 0 0,-1 1 0,1-1 1,-1 0-1,1 1 0,-1-1 1,1 0-1,0-1 0,4-21 44,-5 22-46,0 1 1,0-1-1,0 1 1,0-1-1,0 1 0,0-1 1,0 1-1,0-1 0,0 1 1,0-1-1,0 1 1,0-1-1,-1 1 0,1 0 1,0-1-1,0 1 0,-1-1 1,1 1-1,0 0 0,-1-1 1,1 1-1,0 0 1,-1-1-1,1 1 0,0 0 1,-1 0-1,1-1 0,-1 1 1,1 0-1,-1 0 1,1 0-1,0 0 0,-1-1 1,1 1-1,-1 0 0,0 0 1,0 0-6,0 1 0,-1-1 1,1 1-1,0-1 1,0 1-1,-1 0 0,1-1 1,0 1-1,0 0 0,0 0 1,0 0-1,0 0 0,0 0 1,0 0-1,1 0 0,-1 0 1,0 0-1,0 0 0,1 0 1,-1 1-1,1-1 1,-1 0-1,1 0 0,-1 1 1,1-1-1,0 0 0,0 1 1,0-1-1,-1 0 0,2 3 1,1-5 11,1 1 1,0-1-1,-1 0 0,1-1 1,-1 1-1,1 0 1,-1-1-1,1 1 1,-1-1-1,0 0 1,0 0-1,0 0 0,0 0 1,0 0-1,0 0 1,-1 0-1,1-1 1,2-4-1,-4 6-41,0 0 0,0 0 0,0-1 0,0 1 0,0 0-1,-1-1 1,1 1 0,0 0 0,0 0 0,-1 0 0,1-1 0,-1 1 0,1 0 0,-1 0 0,0 0-1,-1-2 1,-7 1-2810,-4 7-3715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18.0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37 43 248,'0'-42'4092,"-10"58"-465,1 21-1609,0 41 1156,9-66-2981,0-10-212,1 1 1,-1-1-1,0 1 0,0-1 0,0 0 1,-1 1-1,1-1 0,0 1 0,-1-1 0,0 0 1,1 1-1,-1-1 0,0 0 0,0 0 1,-2 3-1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20 924 68,'0'0'527,"-19"-17"6151,34 39-1569,-9-22-4209,-1 1-1,1-1 0,0 0 1,0-1-1,0 1 0,0-1 0,0-1 1,-1 1-1,1-1 0,0 0 1,7-3-1,12-4 653,-5 0-547,0-1 0,0 0-1,-1-2 1,-1 0 0,0-1-1,19-17 1,-29 21-889,1 0 0,-1 0 1,-1 0-1,0-1 0,9-16 0,21-28 195,-32 47-311,0-1 0,0 1 0,-1-1 0,-1 0 0,1 0 0,2-11 0,16-31 0,-13 32 0,-1 1 0,10-31 0,10-24 0,-3 24 0,2 0 0,39-51 0,-52 83 0,1 0 0,1 0 0,0 2 0,0 0 0,2 0 0,-1 2 0,2 0 0,28-13 0,-8 7 0,0 3 0,2 0 0,58-11 0,-72 22 0,0 2 0,0 1 0,0 1 0,0 2 0,50 8 0,-75-10 0,9 2 0,0 0 0,-1 0 0,1 1 0,-1 0 0,1 1 0,-1 0 0,0 0 0,-1 1 0,1 1 0,-1-1 0,0 2 0,12 9 0,0 5 0,-16-17 0,-1 0 0,1 0 0,-1 0 0,0 1 0,0 0 0,0-1 0,-1 1 0,0 1 0,4 7 0,14 25 0,-17-34 0,-1 0 0,0 0 0,-1 1 0,1-1 0,-1 1 0,0 0 0,0 0 0,0-1 0,-1 1 0,2 10 0,4 3 0,-5-16 0,-1 0 0,1 0 0,-1 0 0,0 0 0,0 0 0,0 1 0,0-1 0,-1 0 0,1 0 0,-1 1 0,1-1 0,-1 0 0,0 1 0,0 3 0,2-5 0,0-1 0,-1 10 0,0-8 0,2-1 0,-2 2 0,-1-1 0,0 1 0,0 0 0,-1 1-2776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10 136,'-2'6'5302,"-6"18"-1937,9-43 2745,-6 13-4995,-6 15-1498,10-9 383,-20 23-67,20-23 68,1 1 0,0-1-1,-1 0 1,1 1 0,0-1-1,0 0 1,-1 1 0,1-1 0,0 1-1,0-1 1,0 1 0,-1-1-1,1 1 1,0-1 0,0 1-1,0-1 1,0 1 0,0-1 0,0 1-1,0-1 1,0 1 0,0-1-1,0 0 1,0 1 0,1-1 0,-1 1-1,0-1 1,0 1 0,0-1-1,0 1 1,1-1 0,-1 0-1,0 1 1,1-1 0,-1 1 0,0-1-1,1 0 1,-1 1 0,0-1-1,1 0 1,-1 1 0,1-1 0,-1 0-1,0 0 1,1 0 0,-1 1-1,1-1 1,-1 0 0,1 0-1,-1 0 1,1 0 0,-1 0 0,1 0-1,-1 0 1,1 0 0,-1 0-1,1 0 1,-1 0 0,1 0 0,-1 0-1,0 0 1,1 0 0,-1 0-1,1-1 1,0 1 0,0 0 23,1 0 0,-1 0 1,1 0-1,-1 0 0,1 0 1,-1 0-1,1 0 0,-1-1 1,1 1-1,-1 0 0,0-1 1,1 1-1,-1-1 0,0 0 1,1 1-1,-1-1 0,0 0 1,0 0-1,0 0 0,1 0 1,-1 0-1,0 0 0,0 0 1,0 0-1,-1 0 0,1 0 1,0-1-1,0 1 0,-1 0 1,1-1-1,-1 1 0,1 0 1,-1-1-1,1 1 0,-1-1 0,0 1 1,0-1-1,0 1 0,0-1 1,0 1-1,0-1 0,0 1 1,0 0-1,0-1 0,-1 1 1,1-1-1,-1 1 0,1 0 1,-1-1-1,1 1 0,-1 0 1,0-1-1,0 1 0,0 0 1,0 0-1,0 0 0,0 0 1,0 0-1,0 0 0,0 0 1,0 0-1,0 0 0,-3-1 1,4 2-28,-1 0 1,0 0 0,0-1 0,1 1 0,-1 0 0,0 0 0,0 0 0,0 0-1,1 0 1,-1 0 0,0 1 0,0-1 0,1 0 0,-1 0 0,0 0 0,0 1-1,1-1 1,-1 0 0,0 1 0,1-1 0,-1 1 0,1-1 0,-1 1 0,0-1-1,1 1 1,-1-1 0,1 1 0,-1-1 0,1 1 0,-1 0 0,1-1 0,0 1-1,-1 0 1,1 0 0,0-1 0,0 1 0,-1 0 0,1 0 0,0-1-1,0 1 1,0 0 0,0 0 0,0-1 0,0 2 0,-3 37-749,18-7-3031,-15-31 3530,0-1 1,1 1-1,-1 0 1,1-1-1,-1 1 1,1-1-1,0 1 1,-1 0-1,1-1 1,0 1-1,-1-1 1,1 0-1,0 1 1,-1-1-1,1 0 1,0 1-1,0-1 1,0 0-1,-1 0 1,1 0-1,0 1 1,0-1-1,0 0 1,-1 0-1,1 0 1,0 0-1,0-1 1,0 1 0,0 0-1,-1 0 1,1 0-1,0-1 1,0 1-1,-1 0 1,1-1-1,0 1 1,0 0-1,-1-1 1,1 1-1,-1-1 1,2 0-1,3-5-1134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1 749 172,'0'-3'18228,"0"-6"-13112,1-17-2546,28-42-1480,4 1-1,81-123 1,-82 146-806,3 1 0,2 1 1,1 2-1,2 2 0,49-36 1,-68 59-90,1 2 1,0 0-1,1 1 1,0 1-1,41-13 1,-48 19-143,1 2 0,0-1 1,-1 2-1,1 0 0,0 1 1,0 1-1,0 1 0,0 0 1,24 5-1,-30-3-53,0 1 0,-1 0 0,0 1 0,0 0 0,0 0 0,-1 1 0,1 0 0,-2 1 0,1 0 0,-1 0 0,0 1 0,0 0 0,-1 0 0,0 1 0,10 16 0,1 5 0,-1 1 0,-1 1 0,19 55 0,-15-20 0,-3 1 0,12 103 0,-17-91 0,-7-43 0,1 61 0,-5-90-4922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0 111 616,'17'-2'12044,"21"-2"-4595,102-9 2309,380-42-7244,-313 31-2128,-183 22-253,-18 2-260,0 0 0,-1-1 0,1 0-1,-1 0 1,1 0 0,0 0 0,8-4-1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69 412,'-27'0'2748,"50"0"1525,102-6 5825,63-16-2930,6 0-2944,-124 13-287,-32 4-2324,-13 2-4700,-4 2-3555,0 0-4810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31 704,'3'0'7805,"-1"0"-7689,102-6 11219,50-18-8893,-135 23-5825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13:53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44,'11'-1'6649,"13"-1"-3784,-7 2-1845,1 0 18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29.01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30 2 36,'-10'-1'3358,"10"2"-3181,-18 25 1384,18-11-1206,-1-10-288,1-1-1,0 1 1,0 0 0,0-1 0,1 1 0,-1 0 0,1-1 0,0 1 0,1-1 0,2 7 0,4 21 850,-8-30-848,0 0 1,0 1 0,1-1-1,-1 0 1,1 1-1,0-1 1,-1 0 0,1 1-1,0-1 1,0 0-1,0 0 1,2 2 0,8 33 284,-2 31 3125,-18-8-2353,6-48-1149,1 0-1,0 0 1,0 18 0,2-27-3,0 0 0,1 0 0,-1-1 0,1 1 0,0 0 0,0 0 0,0-1 0,0 1 0,0 0 1,1-1-1,-1 1 0,3 2 0,-2-3 44,-1 0 0,1 1 0,-1-1-1,0 0 1,1 0 0,-1 1 0,-1-1 0,1 1 0,0-1 0,-1 0 0,1 1 0,0 2 0,8 54 768,-28 139-743,20-194-63,-1 1 0,1-1-1,0 0 1,0 0 0,0 1 0,1-1 0,-1 0-1,5 6 1,-4-5 30,0-1-1,0 0 0,0 1 0,-1 0 0,1-1 1,-1 1-1,0 0 0,0 9 0,4 21 85,-3-29-77,-1-1 0,0 1-1,0 0 1,0-1 0,-1 1 0,0 0-1,0 0 1,-1-1 0,-1 12 0,-51 155 1819,52-164-1792,-1 0 1,1 0-1,0 0 1,1 0-1,0 0 1,2 15-1,0 7-9,16 46 42,-8 13-10,-10-55-38,-2 0 0,-1 0 0,-9 43 0,10-66-24,0 0 0,2 1 0,-1-1 0,1 1 0,1-1-1,0 0 1,1 1 0,5 18 0,0 0 20,4 11 3,-8-35-11,0 1 0,0-1-1,-1 1 1,0 0 0,2 13-1,7 22 168,-9-33-140,0-1 0,-1 1 0,0 0 0,-1 1 0,0-1 0,0 0 0,-2 11 0,0 11 24,2 194 112,9-152-20,0 231 360,-18-231-484,0-22-12,5-28 135,-2 13-3004,-3 10-1459,9-39 4106,1-7 173,-1 1-1,0-1 1,0 1 0,0-1 0,1 1 0,-1 0 0,0-1 0,0 1-1,0-1 1,0 1 0,0 0 0,0-1 0,0 1 0,0-1-1,0 1 1,-1-1 0,1 1 0,0 0 0,0-1 0,0 1 0,-1-1-1,1 1 1,0-1 0,-1 1 0,1-1 0,0 1 0,-1-1 0,1 1-1,0-1 1,-1 0 0,1 1 0,-1-1 0,1 0 0,-1 1-1,1-1 1,-1 0 0,1 0 0,-2 1 0,-8-22-9016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38.84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31 280,'9'-8'4580,"8"-9"-3615,-15 16-775,0 0-125,-1 1 1,1-1 0,0 1 0,0-1 0,-1 1 0,1-1 0,0 1 0,0 0 0,-1 0 0,1 0-1,0 0 1,0 0 0,0 0 0,-1 0 0,1 1 0,0-1 0,0 1 0,2 0 0,-3 0 0,-1 2 264,0 0 0,0 0 0,0 0 0,0 0 0,0 0 0,-1 0 0,0-1 0,1 1 0,-1 0 0,0 0 0,-1-1 0,1 1 0,0 0 0,-4 3 0,1 1 119,-7 9 951,7-11-962,0 1 1,0-1-1,0 1 1,1 0-1,0 0 1,-3 6 0,2-4-155,1-3-297,12 2-58,17 2-182,-19-7 418,0 1 0,0-1 0,0 1 0,-1 0 0,13 8 0,-18-10-49,1 0-1,-1 0 1,0 0-1,0 0 1,1 1-1,-1-1 0,0 0 1,-1 1-1,1-1 1,0 1-1,0-1 1,0 1-1,-1 0 0,1-1 1,-1 1-1,1-1 1,-1 1-1,0 0 1,0-1-1,0 1 0,0 0 1,0 0-1,0-1 1,0 1-1,0 0 1,-1-1-1,1 1 1,-1 0-1,1-1 0,-1 1 1,0-1-1,0 2 1,-9 32 1610,10-30-1587,-1 0 0,-1 1 0,1-1 0,-1 0 0,0 0 0,0 0-1,-5 7 1,2-1-118,1 0 0,0 0 0,0 0 0,1 0 0,1 1 0,0-1 0,-1 22 0,3-26-166,0 1-1,1 0 1,0 0 0,1-1-1,0 1 1,0-1-1,0 1 1,1-1-1,0 0 1,1 0 0,-1 0-1,2 0 1,-1-1-1,10 12 1,24 38-105,-31-44 336,-6-8-35,0 0-1,0-1 1,-1 1 0,1-1 0,-1 1 0,0 0 0,0-1 0,0 1-1,0 0 1,-1-1 0,0 1 0,1 0 0,-1-1 0,-2 6 0,-3 19 191,5-14-168,0 0 1,-2 1-1,1-1 0,-9 23 1,6-22-111,1-1 0,1 1 0,0 0 0,-1 26 0,5-31-6,0 0 1,1 1-1,0-1 0,1 0 1,0 0-1,1 0 0,0-1 1,0 1-1,9 12 0,-8-13 73,0 1-1,0 0 1,-1-1-1,0 1 1,0 1-1,-1-1 1,-1 1-1,0-1 1,1 17-1,-3-3 95,-2-1 0,0 0 0,-11 44 0,-5 25-53,16-82-134,0-1 0,1 1-1,0-1 1,0 1-1,1 0 1,1-1 0,0 1-1,0 0 1,1-1 0,0 1-1,0-1 1,1 0 0,1 0-1,-1 0 1,1 0-1,6 8 1,-6-11 4,0-1 0,0 1-1,-1 0 1,0 0 0,0 1-1,0-1 1,-1 0 0,0 1 0,0 0-1,-1-1 1,0 1 0,0 0-1,0 0 1,-1 0 0,0 0 0,0 0-1,-1-1 1,-3 15 0,-5 50 58,-9 9-70,8-23-1420,10-56 1399,-1 1 1,1 0 0,-1-1 0,1 1 0,0 0 0,0 0 0,0-1-1,0 1 1,0 0 0,0 0 0,0-1 0,0 1 0,1 0 0,-1-1 0,1 1-1,0 0 1,0 2 0,5 20-378,3 148 362,-9-165 111,-1-1 0,0 0 0,-1 0 1,1 0-1,-1 0 0,0 0 0,-6 10 1,5-9 20,0-1 0,0 1 0,0 0 0,1 0 0,0 0 0,1 0 0,0 1 0,-1 8 0,-7 46 138,0 7-288,18-23-726,0 11 807,0 1 836,1-5-313,-10 25-320,9-26 100,0-9-280,-6-18 1137,3-11-4041,-13-54-12359,5 24 13499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16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1 568,'-1'0'170,"-1"0"1,1 1-1,-1-1 0,1 1 0,-1-1 1,1 1-1,0-1 0,-1 1 0,1 0 1,0 0-1,-1 0 0,1 0 0,0 0 1,0 0-1,0 0 0,0 0 0,0 0 1,0 0-1,0 1 0,0-1 0,1 0 1,-1 1-1,0-1 0,0 3 0,0 2 484,0-1 0,0 1 0,-1 0 0,1-1 0,-1 1 0,-4 7 0,3-8-261,1 1-1,-1 0 1,1 0 0,1 0-1,-1 0 1,0 10-1,1 7 108,1-17-271,-1 0 1,1 0 0,0 0-1,0 0 1,1 0 0,0-1 0,0 1-1,0 0 1,1-1 0,0 1-1,0 0 1,0-1 0,1 0-1,-1 0 1,7 9 0,-1-3 1066,0 0 0,-1 1 1,8 17-1,-13-25-1115,-1 1 0,1-1 1,-1 1-1,0 0 0,0 0 0,-1-1 0,1 1 0,-1 0 0,0 0 1,-1 0-1,1 0 0,-1-1 0,-1 6 0,-21 66 1818,16-61-1957,1 1-1,1 0 1,1 0-1,0 0 1,1 1 0,1-1-1,1 1 1,0-1-1,1 1 1,2 22-1,6 2 545,-2 0-1,1 53 1,-9-70-90,-1 0 1,-1-1-1,-1 0 1,-1 0-1,0 0 1,-2-1-1,-11 22 1,13-29-541,1 1 0,1 0 0,1 0 0,0 0 0,1 0 0,0 20 0,3-11 15,1-1 1,1 0-1,9 34 1,-7-37 274,-3-7-171,0 1-1,-2 0 1,0 0 0,0-1-1,-2 1 1,-2 15 0,-3 41 114,4-18-189,1-45 0,1 0 0,0 1 0,1-1 0,0 1 0,0-1 0,1 0 0,0 1 0,0-1 0,1 0 0,0 1 0,1-1 0,-1 0 0,8 13 0,-3-10 0,0 1 0,-1 0 0,0 0 0,-1 1 0,4 12 0,-8-18 0,0 0 0,0-1 0,-1 1 0,0-1 0,0 1 0,-1 0 0,0-1 0,0 1 0,0-1 0,-1 0 0,0 1 0,-4 8 0,-7 17 0,4-13 0,2 1 0,-8 26 0,14-40 0,0 1 0,0-1 0,0 0 0,1 1 0,0-1 0,0 1 0,0-1 0,1 0 0,0 1 0,1-1 0,3 12 0,1-3 0,-1 1 0,0 0 0,-2 0 0,0 0 0,0 0 0,-2 1 0,0-1 0,0 0 0,-2 1 0,0-1 0,-4 21 0,1-13 0,2-1 0,1 1 0,0 0 0,2 0 0,1 0 0,1-1 0,1 1 0,7 23 0,-6-19 0,-1 1 0,0 0 0,-3 0 0,0 0 0,-4 32 0,1 11 0,1-63 0,-3 48 0,9 0-441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44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 27 48,'-2'-27'2979,"1"27"-2927,0 0-1,0 0 1,-1 0-1,1 1 1,0-1 0,0 0-1,0 0 1,0 0 0,0 1-1,0-1 1,0 1 0,0-1-1,0 1 1,0-1-1,0 1 1,0 0 0,0-1-1,-2 3 1,-11 5 660,12-7-629,0 1 0,0-1 0,0 1 0,0-1 0,1 1-1,-1 0 1,0 0 0,1 0 0,-1 0 0,1 0 0,0 0 0,0 0-1,-1 0 1,2 1 0,-1-1 0,-1 3 0,-9 42 437,11-43-514,1 0 0,-1 0 1,1 0-1,0 0 0,0 0 1,0 0-1,0 0 0,1 0 1,-1-1-1,1 1 0,0 0 1,0-1-1,1 1 0,-1-1 0,1 0 1,0 0-1,3 4 0,-2-3 35,-2 1 172,1 1 0,-1-1 0,0 1 0,-1 0 0,0 0 0,0 0 1,0 0-1,0 0 0,-1 0 0,0 0 0,0 0 0,-2 10 0,1 6 474,0-12-573,0-1 0,0 0 0,-1 0 0,0 0 0,-5 12 0,4-12-141,0 1 0,1-1 0,0 0 0,0 1 0,0 13 0,2-7-94,-1-9 80,1 0 1,0 0-1,0 0 1,1 0-1,0 0 1,0 0-1,5 12 1,12 33 27,1 1 74,-10-6 54,-7-38-71,-1 1 0,0-1 0,0 1 0,-1-1 0,0 1 0,-1-1 0,0 1 0,0-1 0,-1 1 0,-4 11 0,-5 49 221,10-43-159,3 42 3,-1-65-112,-1 0 0,1-1 1,0 1-1,0 0 0,0-1 0,0 1 0,1-1 1,-1 0-1,1 1 0,0-1 0,0 0 1,1 0-1,-1 0 0,5 5 0,-3-5 46,0 1 0,0 0 0,0 1 0,-1-1 0,0 1 0,1-1 0,-2 1 0,1 0 0,0 0 0,-1 0 0,0 1 0,0-1 0,-1 1 0,0-1 0,0 1 0,0-1 0,0 10 0,-1 3 262,-1-1 0,-1 0 0,-1 0 0,-7 27 0,-8 44 114,8-26-480,10-59 49,-1-1 0,1 1 0,0 0 1,0 0-1,0 0 0,0 0 0,0-1 0,1 1 1,-1 0-1,1 0 0,1 4 0,3 17-49,14 40 298,-10 8 302,-10-51-491,-1 0-1,-1-1 1,-1 0 0,0 1-1,-10 24 1,6-20-45,2 5-5,2 1-1,1-1 0,1 1 0,1-1 1,4 37-1,0 12-1,-4-75 4,0 0 0,1-1 0,-1 1 0,0 0 0,-1 0 0,1-1 0,-1 1 0,-3 5 0,3-6 0,0 1 0,0 0 0,1 0 0,-1 0 0,1 0 0,-1 1 0,1-1 0,0 9 0,-9 65 20,10 0-100,-9-25 157,9-42-72,1-7-1,-1 1-1,0-1 1,0 0-1,-1 1 1,1-1-1,-1 0 1,0 0-1,0 1 0,0-1 1,-3 5-1,3-3 274,-1 1-1,1 0 1,0-1-1,1 1 0,0 0 1,0 0-1,0-1 0,2 10 1,0 8 406,7 85-350,-9-108-376,0 45 263,2-43-267,6 18 414,-9-21-404,1 0 0,0 0 0,0 0 0,0 0 0,-1 0 1,1 0-1,0-1 0,0 1 0,0 0 0,-1 0 0,1 0 0,0 0 1,0 0-1,0 0 0,-1 0 0,1 0 0,0 0 0,0 0 1,-1 0-1,1 0 0,0 0 0,0 0 0,0 0 0,-1 0 0,1 0 1,0 0-1,0 0 0,-1 1 0,1-1 0,0 0 0,0 0 0,0 0 1,0 0-1,-1 0 0,1 1 0,0-1 0,0 0 0,0 0 1,0 0-1,0 0 0,-1 1 0,1-1 0,0 0 0,0 0 0,0 0 1,0 1-1,0-1 0,0 0 0,0 0 0,0 1 0,0-1 0,0 0 1,0 0-1,0 0 0,0 1 0,0-1 0,0 0 0,0 0 1,0 1-1,0-1 0,0 0 0,0 0 0,0 0 0,0 1 0,1-1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45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28 189 52,'0'0'96,"-9"-6"567,9-32 3105,0-48-1812,0 85-1970,-3-2-519,1-1 1,0 1 0,0-1 0,0 1-1,1-1 1,-1 0 0,1 0 0,0 0 0,0 0-1,-1-6 1,2 0-82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4:06:54.4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11 148,'0'0'246,"-9"-11"3006,0 23-1496,8-8-1542,0-1 0,0 1 0,0 0 0,0 0 0,-1 0 0,1 0 0,-4 5 0,2-4-80,1-1 1,0 0 0,0 1 0,1-1 0,-1 1 0,1-1 0,0 1 0,0 5-1,-4 26 140,4-32-247,0 0-1,0 0 1,0 0-1,1 0 1,-1 0-1,1 0 1,0 0-1,0 0 1,1 0-1,-1 0 1,1 0-1,0 0 0,0-1 1,0 1-1,2 5 1,6 10-22,-9-18-5,1 1 1,0 0-1,-1-1 1,1 1-1,0-1 1,0 1-1,0-1 1,0 1-1,0-1 1,0 0-1,0 1 1,1-1-1,-1 0 1,0 0-1,1 0 1,1 1-1,-1 1 13,1-1 1,-1 1-1,0 0 1,0 0-1,0 0 0,0 0 1,-1 0-1,1 0 0,-1 1 1,0-1-1,0 0 0,0 1 1,0-1-1,-1 1 0,1-1 1,-1 5-1,7 23 240,-3-14-158,-2-1-1,1 1 1,-2 0-1,0 0 1,-3 32 0,1-6-84,19 16 5,-17-54-12,-1-1-1,1 1 1,1-1 0,-1 1-1,0-1 1,1 1 0,3 5-1,-2-5 4,-1 0-1,0 0 0,0 0 1,-1 0-1,1 1 0,-1-1 1,1 10-1,-3 0 248,-1 0 0,0-1 0,-1 1 0,-1-1 0,0 0 0,-11 25-1,1-4 378,13-32-600,0 1 1,0-1-1,0 1 0,0-1 0,1 1 0,0 0 1,-1-1-1,1 1 0,1 0 0,-1-1 1,1 6-1,2 18-46,-3-25 12,1-1 0,-1 1 1,1 0-1,0 0 0,0-1 0,0 1 0,0-1 0,0 1 0,0-1 0,0 1 1,1-1-1,-1 0 0,0 0 0,1 1 0,-1-1 0,1 0 0,-1 0 0,1 0 1,0-1-1,-1 1 0,5 1 0,-4-1 0,0-1 1,0 1-1,0 0 0,0 0 0,-1 0 1,1 0-1,0 0 0,0 1 1,-1-1-1,1 1 0,0-1 1,-1 1-1,0-1 0,1 1 0,-1 0 1,0 0-1,0-1 0,0 1 1,0 0-1,0 0 0,0 0 1,-1 0-1,2 3 0,2 21 83,-2-22-61,-1-1 0,0 1 0,-1-1 0,1 1 0,-1 0-1,1-1 1,-1 1 0,0 0 0,0 0 0,-1-1 0,-1 7 0,-41 123 776,41-129-801,1 0 1,-1 1-1,1-1 1,0 1-1,0-1 1,0 1-1,1-1 1,-1 1-1,1 0 1,0-1-1,1 1 1,-1-1-1,1 1 1,0 0-1,0-1 1,2 5-1,25 44-122,-27-49 137,0 0 0,0 0 0,0 0 0,-1 1 0,0-1 0,1 0 0,-2 0 0,1 0 0,0 0 0,-2 5 0,1 4 20,0 3 21,0-1 0,-1 1 0,-1-1-1,-8 23 1,6-22-96,1-1-1,1 1 0,0 0 1,-1 26-1,13 39-483,-5-65 523,-3-15 6,-1 0 1,0 0 0,1-1 0,-1 1-1,0 0 1,0 0 0,1 0 0,-1-1 0,0 1-1,0 0 1,0 0 0,0 0 0,0 0-1,0-1 1,0 1 0,-1 0 0,1 0-1,0 0 1,0 0 0,-1-1 0,1 1-1,0 0 1,-1 0 0,1-1 0,-1 1-1,0 1 1,-8 53 16,0-32-20,3-7-3,0-1-1,1 1 0,1 0 0,0 1 0,-1 16 1,0-4-136,5-26 122,-1-1 0,0 1 0,1-1 0,-1 0 0,1 1 0,0-1 0,-1 1 0,1-1 0,0 1 0,1 0 0,-1-1 0,0 0 0,1 1 0,0-1 0,-1 1 0,1-1 0,0 0 0,2 3 0,6 28-187,-7-28 198,0 0 0,0 0 0,-1 1 0,0-1 0,0 1 0,0-1 0,0 11 0,-2-6 13,0 0-1,0 0 1,-1-1 0,0 1-1,0 0 1,-6 13 0,-2 19 13,1-5-3,7-29-16,1 0 0,-1 0 0,2 1 0,-1-1-1,1 0 1,0 1 0,3 11 0,-1 12-4,-3-18 7,1-11 0,-1 0 0,1 0 0,0 0 0,0 0 0,0 1 0,1-1 0,-1 0 0,1 0 0,-1 0 0,1 0 0,0 0 0,0 0 0,3 5 0,-3-6 1,0 1 0,0-1 0,-1 0 0,1 1 0,-1-1 0,1 1 0,-1-1 0,0 1-1,0-1 1,0 1 0,-1-1 0,1 1 0,0-1 0,-1 0 0,0 1 0,1-1 0,-1 1 0,-2 2 0,-2 19 29,-5 54 229,1 11-150,8-81-107,1-7-1,0 1 0,0 0-1,-1 0 1,1-1 0,0 1 0,1 0-1,-1 0 1,0-1 0,0 1-1,1 0 1,-1-1 0,1 1 0,-1 0-1,1-1 1,0 1 0,0-1 0,0 1-1,2 2 1,-3-3 3,1-1-1,-1 1 0,1 0 1,-1 0-1,0 0 0,1-1 1,-1 1-1,0 0 0,0 0 1,0 0-1,1 0 0,-1 0 1,0 0-1,0-1 1,0 1-1,0 0 0,-1 0 1,1 0-1,0 0 0,0 0 1,-1 1-1,1-2-1,0 0 0,0 0 0,-1 1 1,1-1-1,0 0 0,0 1 0,0-1 0,0 0 0,0 0 0,0 1 0,0-1 0,0 0 1,-1 1-1,1-1 0,0 0 0,0 1 0,0-1 0,0 0 0,1 0 0,-1 1 0,0-1 1,0 0-1,0 1 0,0-1 0,0 0 0,0 1 0,0-1 0,0 0 0,1 0 0,-1 1 0,0-1 1,0 0-1,0 0 0,1 1 0,-1-1 0,0 0 0,0 0 0,1 0 0,-1 0 0,0 1 1,0-1-1,1 0 0,-1 0 0,0 0 0,1 0 0,-1 0 0,0 0 0,0 0 0,1 0 1,-1 0-1,0 0 0,1 0 0,-1 0 0,0 0 0,1 0 0,1 0 126,-2 57 2153,0-56-2298,0-16-1108,-8 25 1045,6-5 77,2-1 6,0-2 8,0 1-14,0-2-29,1 0-114,-1-1 125,0 1 1,0-1-1,1 1 1,-1-1-1,0 1 0,0-1 1,0 1-1,1-1 1,-1 1-1,0 0 0,0-1 1,0 1-1,0-1 1,0 1-1,0-1 0,0 1 1,0 0-1,0-1 0,-1 1 1,1-1-1,0 1 1,0-1-1,0 1 0,-1-1 1,1 1-1,0-1 1,-1 1-1,1-1 0,-1 2 1,-7 12-1483,8-10 1718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23.81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74 32 232,'-5'-11'8899,"5"11"-8773,0 0-57,5 17 1046,-3-17-1038,-1 0-1,0 0 1,0 0-1,0 0 1,0 0 0,0 0-1,0 0 1,0 0 0,0-1-1,0 1 1,0 0-1,0-1 1,0 1 0,0-1-1,0 1 1,0-1 0,0 1-1,0-1 1,-1 0-1,1 1 1,0-1 0,0 0-1,-1 0 1,1 0 0,0 1-1,-1-1 1,1 0-1,-1 0 1,1 0 0,-1 0-1,1 0 1,-1 0 0,0 0-1,1 0 1,-1 0-1,0 0 1,0 0 0,0-1-1,0 1 1,0-1 0,0 1-73,0 1 1,0 0 0,0-1 0,-1 1-1,1 0 1,0-1 0,0 1 0,0 0-1,0-1 1,-1 1 0,1 0 0,0 0-1,0-1 1,-1 1 0,1 0 0,0 0-1,-1-1 1,1 1 0,0 0 0,0 0-1,-1 0 1,1-1 0,0 1 0,-1 0-1,1 0 1,-1 0 0,1 0 0,0 0-1,-1 0 1,1 0 0,0 0 0,-1 0-1,1 0 1,0 0 0,-1 0 0,1 0-1,-1 0 1,1 0 0,0 0 0,-1 0-1,1 0 1,0 1 0,-1-1 0,1 0-1,0 0 1,-1 0 0,1 1 0,0-1-1,-1 0 1,0 1-4,0-1 0,1 1-1,-1-1 1,0 1 0,0-1 0,0 1 0,0-1-1,1 1 1,-1 0 0,0 0 0,1-1 0,-1 1 0,0 0-1,1 0 1,-1 0 0,1-1 0,-1 1 0,1 0-1,0 0 1,-1 0 0,1 0 0,0 1 0,-1-1 0,1-1 0,0 1 0,0-1 0,0 1 0,0-1 0,0 1 0,0-1 0,0 1 0,-1-1 0,2 1 0,-1 0 0,0-1 1,0 1-1,0-1 0,0 1 0,0-1 0,0 1 0,0-1 0,1 1 0,-1-1 0,0 1 0,1-1 0,-1 1 0,0-1 0,0 0 0,1 1 1,-1-1-1,1 1 0,-1-1 0,0 0 0,1 1 0,-1-1 0,1 0 0,-1 1 0,1-1 0,-1 0 0,1 0 0,-1 0 0,1 1 0,-1-1 1,1 0-1,-1 0 0,1 0 0,0 0 0,-1 0 0,1 0 0,-1 0 0,1 0 0,-1 0 0,1 0 0,-1-1 0,1 1 0,-1 0 1,1 0-1,-1 0 0,1-1 0,-1 1 0,2-1 0,-2 1 13,1 0 1,0-1-1,0 1 1,-1-1-1,1 0 1,0 1 0,0-1-1,-1 1 1,1-1-1,-1 0 1,1 0-1,-1 1 1,1-1-1,-1 0 1,1 0-1,-1 0 1,1 0-1,-1 1 1,0-1-1,0 0 1,0 0-1,1 0 1,-1 0-1,0 0 1,0 0-1,0 0 1,0 0 0,0 0-1,-1 0 1,1 1-1,0-2 1,-1 1-13,1 0 1,0 0-1,-1 1 1,1-1-1,-1 0 0,1 0 1,-1 1-1,1-1 1,-1 0-1,0 1 1,1-1-1,-1 1 1,0-1-1,1 1 1,-1-1-1,0 1 1,0 0-1,1-1 1,-1 1-1,0 0 1,0-1-1,0 1 0,1 0 1,-1 0-1,0 0 1,0 0-1,0 0 1,0 0-1,0 0 1,1 0-1,-1 0 1,0 0-1,0 0 1,-1 1-1,1 0-29,0-1-1,0 1 1,0 0-1,0 0 1,0 0-1,0 0 1,0 0-1,1 0 1,-1 0-1,0 0 1,1 0-1,-1 0 1,0 0-1,1 1 1,-1-1-1,1 0 1,0 0-1,-1 0 1,1 1-1,0-1 1,0 0-1,0 1 1,0 1-1,0-3 14,0 0 1,0 1-1,0-1 0,0 0 0,0 1 0,0-1 0,0 0 0,1 1 1,-1-1-1,0 0 0,0 1 0,0-1 0,0 0 0,1 0 1,-1 1-1,0-1 0,0 0 0,1 0 0,-1 1 0,0-1 0,0 0 1,1 0-1,-1 0 0,0 1 0,1-1 0,-1 0 0,0 0 1,1 0-1,-1 0 0,0 0 0,1 0 0,-1 0 0,0 0 0,1 0 1,-1 0-1,0 0 0,1 0 0,-1 0 0,0 0 0,1 0 0,-1 0 1,1 0-1,-1 0-20,0 0 1,1 0-1,-1 0 1,0 0-1,0 0 1,0 0-1,1-1 1,-1 1-1,0 0 1,0 0-1,0 0 1,0 0-1,1 0 1,-1 0-1,0 0 1,0-1-1,0 1 1,0 0-1,0 0 0,1 0 1,-1 0-1,0-1 1,0 1-1,0 0 1,0 0-1,0 0 1,0-1-1,0 1 1,0 0-1,0 0 1,0 0-1,0-1 1,0 1-1,0 0 1,0 0-1,0 0 1,0-1-1,0 1 1,0 0-1,0 0 1,0 0-1,0-1 1,0 1-1,0 0 1,0 0-1,0 0 1,0-1-1,0 1 1,-1 0-1,1 0 0,0 0 1,0 0-1,0 0 1,0-1-1,-1 1 1,1 0-1,0 0 1,0 0-1,0 0 1,0 0-1,-1 0 1,1 0-1,0 0 1,0-1-1,0 1 1,-1 0-1,1 0 1,0 0-1,-1 0 1,-1-7-3494,2 7 3516,0 0 1,0 0 0,0 0-1,0 0 1,0 1-1,0-1 1,0 0-1,0 0 1,-1 0-1,1 0 1,0 0 0,0 0-1,0 0 1,0 0-1,0 0 1,0 0-1,0 0 1,0 0-1,0 0 1,0 0 0,-1 0-1,1 0 1,0 0-1,0 0 1,0 0-1,0 0 1,0 0-1,0 0 1,0 0 0,0 0-1,0 0 1,0 0-1,-1 0 1,1 0-1,0 0 1,0 0-1,0 0 1,0 0 0,0 0-1,0 0 1,0 0 350,-4 8 4614,-3 10-3725,5-15-1105,-3 5 17,-1 1 0,1-1 0,1 1-1,0 0 1,0 1 0,1-1-1,0 1 1,0-1 0,-1 16-1,5-21 177,0 0 0,0 0 0,0 0 0,0 0 0,1-1-1,0 1 1,0 0 0,0-1 0,0 0 0,0 1-1,1-1 1,2 3 0,-2-3 139,0 1 0,0-1-1,0 1 1,-1 0 0,0 0-1,1 0 1,-1 0 0,-1 0-1,1 1 1,-1-1 0,1 1 0,0 6-1,-3 4-158,-1 0 0,-1-1 0,0 0 0,0 1 0,-2-1 0,-7 19 0,-12 40-124,23-66-61,0-1 0,1 1 0,-1-1 0,2 1 0,-1-1 0,1 1 0,0 0 0,0-1 0,0 0 0,1 1 0,0-1 0,1 0 0,-1 0 0,7 11 0,8 22 2365,-16-33-2405,0 1 0,0-1 0,-1 0 0,0 1-1,-1-1 1,1 0 0,-1 1 0,0-1 0,-1 0 0,1 0 0,-1 0 0,-1 0 0,1 0 0,-6 9 0,-11 39 213,12-24-285,5-24 0,1 0 0,-1 1 0,1 0 0,0-1 0,0 1 0,1 0 0,0 0 0,0-1 0,1 1 0,1 10 0,0-12 0,2 5 0,-1 0 0,0 0 0,-1 1 0,0-1 0,-1 0 0,0 1 0,0-1 0,-1 1 0,-2 17 0,-6 14 0,2 0 0,-1 80 0,9-92 0,2 1 0,12 52 0,-3-21 0,-9-29 0,-1 1 0,-5 66 0,0-66 0,2 1 0,6 56 0,33 101 0,-37-172 0,0-1 0,-2 1 0,0 0 0,-1-1 0,0 1 0,-8 31 0,4-22 0,-2 51 0,7 76 0,2-114 0,-1-32 0,0 0 0,-1 0 0,0 0 0,0 0 0,-1 0 0,0 0 0,-5 16 0,4-19 0,1 0 0,0 0 0,1 1 0,0-1 0,0 0 0,2 11 0,-1 8 0,0 4 0,0-22 0,0 0 0,-1 0 0,0 0 0,-1-1 0,1 1 0,-2 0 0,-2 11 0,3-15-137,-1 1-1,2-1 1,-1 0 0,0 0-1,1 1 1,0-1 0,0 0-1,0 0 1,1 8 0,2 46-3317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34.5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104 46 668,'-5'0'2025,"5"0"-1969,0 0 1,-1 0 0,1 0 0,0 0-1,-1 0 1,1 0 0,0 0 0,0-1-1,-1 1 1,1 0 0,0 0 0,-1 0-1,1 1 1,0-1 0,0 0 0,-1 0-1,1 0 1,0 0 0,-1 0 0,1 0-1,0 0 1,0 0 0,-1 0 0,1 1-1,0-1 1,0 0 0,-1 0 0,1 0-1,0 1 1,0-1 0,0 0 0,0 0-1,-1 1 1,1-1 0,0 0 0,0 0-1,0 1 1,0-1 0,0 0 0,0 0-1,-1 1 1,1-1 0,0 0 0,0 1-1,0-1 1,0 0 0,0 0 0,0 1 0,0-1-1,0 0 1,0 1 0,1 0 522,8 4 3535,-5-10-3405,-2 3-572,0 0 1,-1 0-1,1 0 1,-1 0-1,0 0 1,1 0-1,-1-1 1,0 1-1,0 0 1,1-5-1,-2 6-124,0 0 0,0 1-1,1-1 1,-1 0 0,0 1-1,0-1 1,0 0 0,0 0-1,0 1 1,0-1 0,0 0-1,-1 1 1,1-1 0,0 0-1,0 1 1,0-1 0,-1 0-1,1 1 1,0-1-1,-1 0 1,1 1 0,-1-1-1,1 1 1,-1-1 0,1 1-1,-1-1 1,1 1 0,-1-1-1,1 1 1,-1 0 0,1-1-1,-1 1 1,0 0 0,1-1-1,-1 1 1,0 0-1,1 0 1,-1-1 0,0 1-1,1 0 1,-1 0 0,0 0-1,1 0 1,-1 0 0,0 0-1,0 0 1,1 0 0,-1 1-1,0-1 1,1 0 0,-1 0-1,0 0 1,1 1-1,-1-1 1,0 0 0,1 1-1,-1-1 1,0 1 0,-3 1-5,1 0 1,0 0-1,-1 1 1,1-1 0,0 1-1,0 0 1,0 0-1,1 0 1,-3 4 0,4-7-8,1 0 1,-1 1 0,1-1-1,0 0 1,-1 1 0,1-1-1,0 0 1,-1 1 0,1-1-1,0 1 1,0-1 0,-1 1-1,1-1 1,0 1 0,0-1-1,0 1 1,0-1 0,0 1-1,0-1 1,0 1 0,0-1 0,0 1-1,0-1 1,0 1 0,0-1-1,0 1 1,0-1 0,0 1-1,0-1 1,1 1 0,-1-1-1,0 1 1,0-1 0,1 0-1,-1 1 1,0-1 0,0 1-1,1-1 1,-1 0 0,1 1-1,-1-1 1,0 0 0,1 1 0,-1-1-1,1 0 1,-1 0 0,0 1-1,2-1 1,-1 0 12,0 0 0,0 0 0,0 0 0,0 0 0,0 0 0,0 0 0,0-1 0,0 1 0,0 0 0,0-1 0,0 1 0,0-1 0,0 1 0,0-1 0,-1 1 0,1-1 0,0 1 0,0-1 0,0 0 0,-1 0 0,1 1 0,0-1 0,-1 0 0,2-1 0,-1 0 13,0 0 0,0 0-1,0 0 1,-1 0 0,1 0 0,0 0 0,-1 0 0,1 0 0,-1 0 0,0 0 0,0-1 0,0 1 0,0 0 0,0 0 0,0 0 0,-1-4 0,1 6-20,0-1 0,0 1 0,-1-1 0,1 1 0,0-1 0,0 1 1,-1 0-1,1-1 0,0 1 0,-1 0 0,1-1 0,0 1 0,-1 0 0,1-1 0,0 1 0,-1 0 0,1 0 1,-1-1-1,1 1 0,-1 0 0,1 0 0,0 0 0,-1 0 0,1 0 0,-1-1 0,1 1 0,-2 0 0,-19 11 153,20-9-169,0-1 0,-1 1 1,1 0-1,0 0 1,0 0-1,0-1 1,0 1-1,0 0 0,1 0 1,-1 0-1,0 1 1,0 2-1,1-4 7,0-1 0,0 1 1,0-1-1,0 1 0,0 0 0,0-1 0,0 1 0,0-1 1,0 1-1,0-1 0,0 1 0,0-1 0,0 1 0,0-1 1,0 1-1,1-1 0,-1 1 0,0-1 0,0 1 0,1-1 1,-1 1-1,0-1 0,1 1 0,-1-1 0,0 0 0,1 1 1,-1-1-1,1 0 0,-1 1 0,1-1 0,-1 0 0,0 0 1,1 1-1,-1-1 0,1 0 0,-1 0 0,1 0 0,-1 1 1,1-1-1,0 0 0,-1 0 0,1 0 0,-1 0 0,1 0 1,-1 0-1,1 0 0,-1 0 0,1-1 0,-1 1 0,1 0 1,-1 0-1,1 0 0,0-1 0,10-9 2037,-10 10-1963,-1 0 0,0 0 1,0 0-1,0 0 0,0 0 0,1 0 0,-1-1 0,0 1 0,0 0 0,0 0 1,0 0-1,0 0 0,1 0 0,-1-1 0,0 1 0,0 0 0,0 0 0,0 0 1,0 0-1,0-1 0,0 1 0,0 0 0,0 0 0,0 0 0,0-1 0,0 1 1,1 0-1,-1 0 0,0 0 0,-1-1 0,1 1 0,0 0 0,0 0 0,0 0 1,0 0-1,0-1 0,0 1 0,0 0 0,0 0 0,0 0 0,0-1 0,0 1 1,0 0-1,-1 0 0,1 0 0,0 0 0,0 0 0,0-1 0,0 1 0,0 0 1,-1 0-1,1 0 0,0 0 0,0 0 0,0 0 0,0 0 0,-1 0 0,1-1 1,-1 1 437,0 0-187,0 0-385,0 0-1,0 0 1,0 1-1,0-1 1,0 0 0,0 0-1,0 0 1,0 1-1,0-1 1,0 0 0,1 1-1,-1-1 1,0 1-1,0-1 1,0 1 0,0 0-1,1-1 1,-1 1-1,0 0 1,0-1 0,1 1-1,-1 0 1,1 0 0,-1 0-1,1-1 1,-1 1-1,1 0 1,-1 0 0,1 0-1,0 0 1,0 0-1,-1 0 1,1 0 0,0 0-1,0 0 1,0 0-1,0 2 1,7 48 36,-6-46 249,0-1 1,0 1-1,0-1 0,-1 1 1,1-1-1,-1 1 1,-1 5-1,-6 14 852,1-1 0,1 1 0,2 1 0,0-1 0,1 1 0,2-1 0,0 1 0,2-1 0,0 1 0,10 39 0,2-25-1075,-11-33 0,-1-1 0,1 1 0,-1 0 0,0 0 0,-1 0 0,0 0 0,0 0 0,0 0 0,-1 0 0,0 1 0,0 8 0,-11 29 0,-23 64 0,31-97 0,1 1 0,0 0 0,0-1 0,2 1 0,-1 0 0,1-1 0,1 1 0,0 0 0,1 0 0,0-1 0,1 1 0,7 18 0,-8-16 0,0 0 0,-1 0 0,0 0 0,-1 0 0,-1 0 0,0-1 0,-1 1 0,-1 0 0,-7 24 0,5-18 0,0 1 0,2 0 0,-2 26 0,12 15 0,-4-51 0,-2-1 0,1 0 0,-1 1 0,-1-1 0,0 1 0,-1-1 0,-1 12 0,-14 93 0,8-43 0,6-50 0,1 0 0,1 0 0,2 1 0,0-1 0,7 29 0,-4-21 0,3 58 0,-6-38 0,2 1 0,14 70 0,-14-89 0,-1 1 0,-2 0 0,-2 37 0,-1-7 0,10 8 0,-6-58 0,0 0 0,0 0 0,-1 0 0,-1 1 0,-1-1 0,-2 21 0,-5 14 0,1 1 0,2 98 0,14-65 0,1 119 0,-5-176 0,-5-24 0,0 0 0,-1 0 0,1 0 0,-1 0 0,1 1 0,0-1 0,-1 0 0,0 0 0,1 0 0,-1-1 0,0 1 0,1 0 0,-1 0 0,0 0 0,0 0 0,-1 0 0,-2 4 0,1 1 0,1-3 0,0 1 0,1-1 0,-1 0 0,1 1 0,0-1 0,0 1 0,1 0 0,-1 3 0,1-7 0,1-1 0,0 1 0,0-1 0,-1 0 0,1 0 0,0 1 0,0-1 0,-1 0 0,1 0 0,-1 0 0,1 0 0,-1 0 0,1 0 0,-1 0 0,0 0 0,1 0 0,-1 0 0,0 0 0,0 0 0,1 0 0,-1 0 0,0 0 0,0 0 0,0 0 0,-1-1 0,1 1 0,0-1 0,-1-1 0,0 4 0,1-1 0,0 1 0,-1-1 0,1 1 0,0-1 0,0 1 0,0 0 0,-1-1 0,1 1 0,0-1 0,0 1 0,0-1 0,0 1 0,0 0 0,0-1 0,0 1 0,0-1 0,0 1 0,0 0 0,0-1 0,1 1 0,-1-1 0,0 1 0,0-1 0,1 1 0,-1 0 0,0-1 0,0 1 0,1-1 0,-1 0 0,1 2 0,1-2-20,-1 0-1,0 0 1,0 0-1,0 0 1,0 0 0,1-1-1,-1 1 1,0 0 0,0 0-1,0-1 1,0 1-1,0-1 1,0 1 0,0-1-1,0 1 1,0-1-1,0 0 1,0 1 0,0-1-1,0 0 1,0 0-1,-1 0 1,1 0 0,0 1-1,-1-1 1,1 0 0,0 0-1,-1 0 1,1-1-1,0 0 1,-1 1-2,1 0 1,0 0-1,-1 0 0,1 0 1,-1 0-1,1 0 1,-1 0-1,1 0 0,-1 0 1,1 0-1,-1 0 0,0 0 1,0 0-1,0-1 1,0 1-1,0 0 0,0 0 1,0 0-1,0 0 0,0 0 1,0-1-1,0 1 1,-1 0-1,1 0 0,-1 0 1,1 0-1,-1 0 0,1 0 1,-1 0-1,1 0 1,-2-1-1,0 2-8,1 0 0,-1 0 1,1 0-1,0 0 0,-1 1 1,1-1-1,0 1 0,-1-1 0,1 1 1,0-1-1,-1 1 0,1 0 0,0 0 1,0 0-1,0-1 0,0 1 1,0 0-1,0 0 0,0 0 0,0 1 1,0-1-1,-1 2 0,1-3-137,0 1 0,0 0 1,0 0-1,0 0 0,1 0 0,-1 0 0,0 1 0,0-1 0,1 0 0,-1 0 0,0 0 1,1 1-1,-1-1 0,1 0 0,0 0 0,-1 1 0,1-1 0,0 0 0,0 1 0,0 1 0,1-3-305,0 0 67,1-1 386,0 1-1,0-1 0,0 1 0,0-1 1,0 0-1,0 0 0,0 0 1,0 0-1,-1 0 0,1 0 0,0-1 1,-1 1-1,1 0 0,-1-1 1,1 1-1,-1-1 0,2-2 0,-3 4 51,-1-1-1,1 1 1,-1-1-1,1 1 1,-1-1-1,1 1 1,-1 0-1,1-1 1,-1 1-1,1 0 0,-1-1 1,1 1-1,-1 0 1,1 0-1,-1 0 1,0-1-1,1 1 1,-1 0-1,1 0 1,-1 0-1,0 0 0,1 0 1,-1 0-1,0 0 1,1 0-1,-1 0 1,1 1-1,-1-1 1,0 0-1,1 0 1,-1 0-1,1 1 1,-1-1-1,1 0 0,-1 1 1,1-1-1,-1 0 1,0 1-1,0 0-214,-1-1-1,1 1 1,0-1 0,-1 1-1,1 0 1,0-1-1,0 1 1,0 0 0,0 0-1,0 0 1,0 0-1,0 0 1,0 0-1,0 0 1,0 0 0,0 0-1,0 1 1,1-1-1,-1 0 1,0 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20 924 68,'0'0'527,"-19"-17"6151,34 39-1569,-9-22-4209,-1 1-1,1-1 0,0 0 1,0-1-1,0 1 0,0-1 0,0-1 1,-1 1-1,1-1 0,0 0 1,7-3-1,12-4 653,-5 0-547,0-1 0,0 0-1,-1-2 1,-1 0 0,0-1-1,19-17 1,-29 21-889,1 0 0,-1 0 1,-1 0-1,0-1 0,9-16 0,21-28 195,-32 47-311,0-1 0,0 1 0,-1-1 0,-1 0 0,1 0 0,2-11 0,16-31 0,-13 32 0,-1 1 0,10-31 0,10-24 0,-3 24 0,2 0 0,39-51 0,-52 83 0,1 0 0,1 0 0,0 2 0,0 0 0,2 0 0,-1 2 0,2 0 0,28-13 0,-8 7 0,0 3 0,2 0 0,58-11 0,-72 22 0,0 2 0,0 1 0,0 1 0,0 2 0,50 8 0,-75-10 0,9 2 0,0 0 0,-1 0 0,1 1 0,-1 0 0,1 1 0,-1 0 0,0 0 0,-1 1 0,1 1 0,-1-1 0,0 2 0,12 9 0,0 5 0,-16-17 0,-1 0 0,1 0 0,-1 0 0,0 1 0,0 0 0,0-1 0,-1 1 0,0 1 0,4 7 0,14 25 0,-17-34 0,-1 0 0,0 0 0,-1 1 0,1-1 0,-1 1 0,0 0 0,0 0 0,0-1 0,-1 1 0,2 10 0,4 3 0,-5-16 0,-1 0 0,1 0 0,-1 0 0,0 0 0,0 0 0,0 1 0,0-1 0,-1 0 0,1 0 0,-1 1 0,1-1 0,-1 0 0,0 1 0,0 3 0,2-5 0,0-1 0,-1 10 0,0-8 0,2-1 0,-2 2 0,-1-1 0,0 1 0,0 0 0,-1 1-2776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10 136,'-2'6'5302,"-6"18"-1937,9-43 2745,-6 13-4995,-6 15-1498,10-9 383,-20 23-67,20-23 68,1 1 0,0-1-1,-1 0 1,1 1 0,0-1-1,0 0 1,-1 1 0,1-1 0,0 1-1,0-1 1,0 1 0,-1-1-1,1 1 1,0-1 0,0 1-1,0-1 1,0 1 0,0-1 0,0 1-1,0-1 1,0 1 0,0-1-1,0 0 1,0 1 0,1-1 0,-1 1-1,0-1 1,0 1 0,0-1-1,0 1 1,1-1 0,-1 0-1,0 1 1,1-1 0,-1 1 0,0-1-1,1 0 1,-1 1 0,0-1-1,1 0 1,-1 1 0,1-1 0,-1 0-1,0 0 1,1 0 0,-1 1-1,1-1 1,-1 0 0,1 0-1,-1 0 1,1 0 0,-1 0 0,1 0-1,-1 0 1,1 0 0,-1 0-1,1 0 1,-1 0 0,1 0 0,-1 0-1,0 0 1,1 0 0,-1 0-1,1-1 1,0 1 0,0 0 23,1 0 0,-1 0 1,1 0-1,-1 0 0,1 0 1,-1 0-1,1 0 0,-1-1 1,1 1-1,-1 0 0,0-1 1,1 1-1,-1-1 0,0 0 1,1 1-1,-1-1 0,0 0 1,0 0-1,0 0 0,1 0 1,-1 0-1,0 0 0,0 0 1,0 0-1,-1 0 0,1 0 1,0-1-1,0 1 0,-1 0 1,1-1-1,-1 1 0,1 0 1,-1-1-1,1 1 0,-1-1 0,0 1 1,0-1-1,0 1 0,0-1 1,0 1-1,0-1 0,0 1 1,0 0-1,0-1 0,-1 1 1,1-1-1,-1 1 0,1 0 1,-1-1-1,1 1 0,-1 0 1,0-1-1,0 1 0,0 0 1,0 0-1,0 0 0,0 0 1,0 0-1,0 0 0,0 0 1,0 0-1,0 0 0,-3-1 1,4 2-28,-1 0 1,0 0 0,0-1 0,1 1 0,-1 0 0,0 0 0,0 0 0,0 0-1,1 0 1,-1 0 0,0 1 0,0-1 0,1 0 0,-1 0 0,0 0 0,0 1-1,1-1 1,-1 0 0,0 1 0,1-1 0,-1 1 0,1-1 0,-1 1 0,0-1-1,1 1 1,-1-1 0,1 1 0,-1-1 0,1 1 0,-1 0 0,1-1 0,0 1-1,-1 0 1,1 0 0,0-1 0,0 1 0,-1 0 0,1 0 0,0-1-1,0 1 1,0 0 0,0 0 0,0-1 0,0 2 0,-3 37-749,18-7-3031,-15-31 3530,0-1 1,1 1-1,-1 0 1,1-1-1,-1 1 1,1-1-1,0 1 1,-1 0-1,1-1 1,0 1-1,-1-1 1,1 0-1,0 1 1,-1-1-1,1 0 1,0 1-1,0-1 1,0 0-1,-1 0 1,1 0-1,0 1 1,0-1-1,0 0 1,-1 0-1,1 0 1,0 0-1,0-1 1,0 1 0,0 0-1,-1 0 1,1 0-1,0-1 1,0 1-1,-1 0 1,1-1-1,0 1 1,0 0-1,-1-1 1,1 1-1,-1-1 1,2 0-1,3-5-1134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3:04:46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1 749 172,'0'-3'18228,"0"-6"-13112,1-17-2546,28-42-1480,4 1-1,81-123 1,-82 146-806,3 1 0,2 1 1,1 2-1,2 2 0,49-36 1,-68 59-90,1 2 1,0 0-1,1 1 1,0 1-1,41-13 1,-48 19-143,1 2 0,0-1 1,-1 2-1,1 0 0,0 1 1,0 1-1,0 1 0,0 0 1,24 5-1,-30-3-53,0 1 0,-1 0 0,0 1 0,0 0 0,0 0 0,-1 1 0,1 0 0,-2 1 0,1 0 0,-1 0 0,0 1 0,0 0 0,-1 0 0,0 1 0,10 16 0,1 5 0,-1 1 0,-1 1 0,19 55 0,-15-20 0,-3 1 0,12 103 0,-17-91 0,-7-43 0,1 61 0,-5-90-4922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F9A95-B5E7-490D-93FE-76449155E3EB}" type="datetimeFigureOut">
              <a:rPr lang="en-IE" smtClean="0"/>
              <a:t>09/07/2024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5750F-A647-4D94-BA69-D05039AC235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780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08451-83B8-4AF2-BCB4-DC6ECFB5C9EC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1927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08451-83B8-4AF2-BCB4-DC6ECFB5C9EC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1662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08451-83B8-4AF2-BCB4-DC6ECFB5C9EC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819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6087-FB50-4CB7-5163-ADD401A70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589E4-C236-BCF6-CFB4-EC98B5C35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44FAD-1AF3-730E-61E5-85F1E7C41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0A1D-2010-4B23-9D08-3091B353349E}" type="datetime1">
              <a:rPr lang="en-IE" smtClean="0"/>
              <a:t>09/07/2024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CED59-7F76-00E4-A9EE-38BC7E3F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8749F-80C3-7496-10FC-EE16574A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019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3EF4-11FA-1A98-29FC-0DC270B2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6A783-DCD0-0050-53BE-1828403C2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BEC4B-D3CB-6AA7-8377-569B90EBE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BD2B8-6A86-4FC9-8F83-672BEEFDBFEF}" type="datetime1">
              <a:rPr lang="en-IE" smtClean="0"/>
              <a:t>09/07/2024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415E0-F2DD-211D-7C2A-9EF8D6F9F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668F9-B464-8A25-1DC7-11F24E69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478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27BF68-911F-1325-67C8-ADFB0A850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413E3-2A1B-28B6-C122-55BAAB0F1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0017-6295-084A-5F65-C2B7F7300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FFC6-1999-4243-8C0F-C2F3575FEA93}" type="datetime1">
              <a:rPr lang="en-IE" smtClean="0"/>
              <a:t>09/07/2024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8B8FD-F95C-C780-80A7-11F3F02A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118B4-BD15-9538-A0D8-C40A2453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18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0A2A-8445-80D7-8BB8-6330DA67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8287-AB2A-74A1-8996-76ABF71FB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9432-E955-D1C2-27C9-D7040A3C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3DF3-D417-4A1B-B997-52756B9BC02E}" type="datetime1">
              <a:rPr lang="en-IE" smtClean="0"/>
              <a:t>09/07/2024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D1C24-0D40-5D99-5D68-2789E53C5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351D1-B778-E06E-D357-4D5F59D7B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208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7D8F2-7C9B-A8E6-80D8-D0FC9C2F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50B30-8BF1-2774-C3CE-B604A2E93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95452-7FB0-5F8C-D729-9719A966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8CD33-ED2F-4EA5-8AC4-77DD707C3128}" type="datetime1">
              <a:rPr lang="en-IE" smtClean="0"/>
              <a:t>09/07/2024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F9517-244D-E202-8B7B-64E86BF8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CB8DA-C0B5-6E94-9D8C-5E0EB58B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568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7349C-CE35-496D-7074-13B8E438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BAF12-3488-0162-E5DA-38CB69FD7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604A8-B65B-02EA-3BC7-FD4900999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39C8B-E499-169D-547B-9298CBBF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F5C0A-C3F9-4D59-A1B6-07255407285D}" type="datetime1">
              <a:rPr lang="en-IE" smtClean="0"/>
              <a:t>09/07/2024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8CCFC-77CB-648C-2730-B1943FB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F4740-F8FE-C0C6-0692-F5B796F9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622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FFD3-2E05-7AD9-5EC9-8452ADFB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BF94-74FE-9613-8FC7-C73486A1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C1435-0A6C-ACAC-03D6-454500EC6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3D370-A462-F23F-66C1-D456AA337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3D3E43-B2F3-1E7F-EF3E-FEBD5BB17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77424D-B87F-B476-09A9-D2493BBF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8634-08EF-4589-87F9-2ECE77B20548}" type="datetime1">
              <a:rPr lang="en-IE" smtClean="0"/>
              <a:t>09/07/2024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A6F3C5-76CA-516D-D451-A6C4406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76998-CC8F-3F1F-DEC9-E29E478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871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8A072-008B-3CB2-B757-32FB4024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F963D-0534-E33E-CACB-436DDDACB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5142-E071-480C-81DB-2528D7569E31}" type="datetime1">
              <a:rPr lang="en-IE" smtClean="0"/>
              <a:t>09/07/2024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C2650-139C-2E69-2056-B23B19355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F0691-0273-53D9-10A8-CD08B0BA2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956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4A1AE-48FC-9D66-9C6A-08C0F403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FA55-BAE6-402F-964A-4A911B2987CA}" type="datetime1">
              <a:rPr lang="en-IE" smtClean="0"/>
              <a:t>09/07/2024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FDE07-E25E-B562-5D74-627BA47E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60B45-CAAB-9204-0944-E097A0B6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203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350B-50ED-A95F-315B-BB1B1B4E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2F0A-DADE-B748-3324-AA7E50E88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74A7D-9688-A4EA-7C25-DE38638EB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91949-67BE-CA24-1C54-F721A5DBE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E959-DDE6-4CB2-8170-235820774F91}" type="datetime1">
              <a:rPr lang="en-IE" smtClean="0"/>
              <a:t>09/07/2024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67BDF-9B28-4D8A-0DE3-F509A8DF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215B8-3F94-A8E6-BA8C-8F5179CA3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97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39EB-E255-64AD-3506-16FCAC88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E866A-4068-0BC0-ACFA-FDAF58DC3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5686C-0C35-2F87-45B9-C7651E945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D27B8-DC70-3843-7D46-30A1BD815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46A65-BEB9-4B03-95F6-CF2016F5A6B1}" type="datetime1">
              <a:rPr lang="en-IE" smtClean="0"/>
              <a:t>09/07/2024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F269-9BB0-47BB-29C4-8DB8815F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9B216-F5FF-C7B9-53DB-0C3A0F57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919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D7FCB-0149-6232-7DB8-C92BC73D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CB81F-3D51-B2C0-D93D-AA9B67440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357CB-F7ED-38C7-773A-13C76A91E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0AB5D-E636-4833-ADD8-B899A98E5DA3}" type="datetime1">
              <a:rPr lang="en-IE" smtClean="0"/>
              <a:t>09/07/2024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45012-8835-3370-3ED2-A0D7A3D52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B8553-DD03-6F6C-D247-A2C5190B7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061E-58D5-4E68-B2E6-5F1E7127938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371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53.png"/><Relationship Id="rId7" Type="http://schemas.openxmlformats.org/officeDocument/2006/relationships/image" Target="../media/image42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91.png"/><Relationship Id="rId18" Type="http://schemas.openxmlformats.org/officeDocument/2006/relationships/chart" Target="../charts/chart7.xml"/><Relationship Id="rId26" Type="http://schemas.openxmlformats.org/officeDocument/2006/relationships/image" Target="../media/image350.png"/><Relationship Id="rId3" Type="http://schemas.openxmlformats.org/officeDocument/2006/relationships/image" Target="../media/image190.png"/><Relationship Id="rId21" Type="http://schemas.openxmlformats.org/officeDocument/2006/relationships/chart" Target="../charts/chart4.xml"/><Relationship Id="rId7" Type="http://schemas.openxmlformats.org/officeDocument/2006/relationships/image" Target="../media/image230.png"/><Relationship Id="rId12" Type="http://schemas.openxmlformats.org/officeDocument/2006/relationships/image" Target="../media/image280.png"/><Relationship Id="rId17" Type="http://schemas.openxmlformats.org/officeDocument/2006/relationships/chart" Target="../charts/chart2.xml"/><Relationship Id="rId25" Type="http://schemas.openxmlformats.org/officeDocument/2006/relationships/image" Target="../media/image340.png"/><Relationship Id="rId2" Type="http://schemas.openxmlformats.org/officeDocument/2006/relationships/notesSlide" Target="../notesSlides/notesSlide3.xml"/><Relationship Id="rId16" Type="http://schemas.openxmlformats.org/officeDocument/2006/relationships/chart" Target="../charts/chart6.xml"/><Relationship Id="rId20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11" Type="http://schemas.openxmlformats.org/officeDocument/2006/relationships/image" Target="../media/image270.png"/><Relationship Id="rId24" Type="http://schemas.openxmlformats.org/officeDocument/2006/relationships/image" Target="../media/image330.png"/><Relationship Id="rId5" Type="http://schemas.openxmlformats.org/officeDocument/2006/relationships/image" Target="../media/image2100.png"/><Relationship Id="rId15" Type="http://schemas.openxmlformats.org/officeDocument/2006/relationships/chart" Target="../charts/chart1.xml"/><Relationship Id="rId23" Type="http://schemas.openxmlformats.org/officeDocument/2006/relationships/image" Target="../media/image321.png"/><Relationship Id="rId28" Type="http://schemas.openxmlformats.org/officeDocument/2006/relationships/image" Target="../media/image57.png"/><Relationship Id="rId10" Type="http://schemas.openxmlformats.org/officeDocument/2006/relationships/image" Target="../media/image260.png"/><Relationship Id="rId19" Type="http://schemas.openxmlformats.org/officeDocument/2006/relationships/chart" Target="../charts/chart3.xml"/><Relationship Id="rId4" Type="http://schemas.openxmlformats.org/officeDocument/2006/relationships/image" Target="../media/image200.png"/><Relationship Id="rId9" Type="http://schemas.openxmlformats.org/officeDocument/2006/relationships/image" Target="../media/image250.png"/><Relationship Id="rId14" Type="http://schemas.openxmlformats.org/officeDocument/2006/relationships/image" Target="../media/image301.png"/><Relationship Id="rId22" Type="http://schemas.openxmlformats.org/officeDocument/2006/relationships/chart" Target="../charts/chart70.xml"/><Relationship Id="rId27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chart" Target="../charts/chart5.xml"/><Relationship Id="rId21" Type="http://schemas.openxmlformats.org/officeDocument/2006/relationships/image" Target="../media/image630.png"/><Relationship Id="rId17" Type="http://schemas.openxmlformats.org/officeDocument/2006/relationships/image" Target="../media/image312.png"/><Relationship Id="rId25" Type="http://schemas.openxmlformats.org/officeDocument/2006/relationships/image" Target="../media/image640.png"/><Relationship Id="rId2" Type="http://schemas.openxmlformats.org/officeDocument/2006/relationships/image" Target="../media/image600.png"/><Relationship Id="rId20" Type="http://schemas.openxmlformats.org/officeDocument/2006/relationships/image" Target="../media/image321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670.png"/><Relationship Id="rId23" Type="http://schemas.openxmlformats.org/officeDocument/2006/relationships/image" Target="../media/image660.png"/><Relationship Id="rId19" Type="http://schemas.openxmlformats.org/officeDocument/2006/relationships/chart" Target="../charts/chart70.xml"/><Relationship Id="rId22" Type="http://schemas.openxmlformats.org/officeDocument/2006/relationships/image" Target="../media/image6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.png"/><Relationship Id="rId7" Type="http://schemas.openxmlformats.org/officeDocument/2006/relationships/image" Target="../media/image7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8.png"/><Relationship Id="rId7" Type="http://schemas.openxmlformats.org/officeDocument/2006/relationships/image" Target="../media/image4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5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9.png"/><Relationship Id="rId7" Type="http://schemas.openxmlformats.org/officeDocument/2006/relationships/image" Target="../media/image7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0.png"/><Relationship Id="rId10" Type="http://schemas.openxmlformats.org/officeDocument/2006/relationships/image" Target="../media/image82.png"/><Relationship Id="rId4" Type="http://schemas.openxmlformats.org/officeDocument/2006/relationships/image" Target="../media/image761.pn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3" Type="http://schemas.openxmlformats.org/officeDocument/2006/relationships/image" Target="../media/image100.png"/><Relationship Id="rId7" Type="http://schemas.openxmlformats.org/officeDocument/2006/relationships/image" Target="../media/image26.png"/><Relationship Id="rId12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04.png"/><Relationship Id="rId5" Type="http://schemas.openxmlformats.org/officeDocument/2006/relationships/image" Target="../media/image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25.png"/><Relationship Id="rId1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dna.hamilton.ie/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21" Type="http://schemas.openxmlformats.org/officeDocument/2006/relationships/customXml" Target="../ink/ink5.xml"/><Relationship Id="rId34" Type="http://schemas.openxmlformats.org/officeDocument/2006/relationships/image" Target="../media/image22.png"/><Relationship Id="rId7" Type="http://schemas.openxmlformats.org/officeDocument/2006/relationships/image" Target="../media/image410.png"/><Relationship Id="rId12" Type="http://schemas.openxmlformats.org/officeDocument/2006/relationships/image" Target="../media/image11.jp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customXml" Target="../ink/ink11.xml"/><Relationship Id="rId38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0.png"/><Relationship Id="rId11" Type="http://schemas.openxmlformats.org/officeDocument/2006/relationships/image" Target="../media/image1010.pn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customXml" Target="../ink/ink13.xml"/><Relationship Id="rId5" Type="http://schemas.openxmlformats.org/officeDocument/2006/relationships/image" Target="../media/image210.png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4" Type="http://schemas.openxmlformats.org/officeDocument/2006/relationships/image" Target="../media/image110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8.xml"/><Relationship Id="rId30" Type="http://schemas.openxmlformats.org/officeDocument/2006/relationships/image" Target="../media/image20.png"/><Relationship Id="rId35" Type="http://schemas.openxmlformats.org/officeDocument/2006/relationships/customXml" Target="../ink/ink12.xml"/><Relationship Id="rId8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customXml" Target="../ink/ink18.xml"/><Relationship Id="rId34" Type="http://schemas.openxmlformats.org/officeDocument/2006/relationships/customXml" Target="../ink/ink24.xml"/><Relationship Id="rId42" Type="http://schemas.openxmlformats.org/officeDocument/2006/relationships/customXml" Target="../ink/ink28.xml"/><Relationship Id="rId47" Type="http://schemas.openxmlformats.org/officeDocument/2006/relationships/image" Target="../media/image41.png"/><Relationship Id="rId7" Type="http://schemas.openxmlformats.org/officeDocument/2006/relationships/image" Target="../media/image261.png"/><Relationship Id="rId2" Type="http://schemas.openxmlformats.org/officeDocument/2006/relationships/image" Target="../media/image25.png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23.png"/><Relationship Id="rId32" Type="http://schemas.openxmlformats.org/officeDocument/2006/relationships/customXml" Target="../ink/ink23.xml"/><Relationship Id="rId37" Type="http://schemas.openxmlformats.org/officeDocument/2006/relationships/image" Target="../media/image36.png"/><Relationship Id="rId40" Type="http://schemas.openxmlformats.org/officeDocument/2006/relationships/customXml" Target="../ink/ink27.xml"/><Relationship Id="rId45" Type="http://schemas.openxmlformats.org/officeDocument/2006/relationships/image" Target="../media/image40.png"/><Relationship Id="rId5" Type="http://schemas.openxmlformats.org/officeDocument/2006/relationships/image" Target="../media/image10.png"/><Relationship Id="rId15" Type="http://schemas.openxmlformats.org/officeDocument/2006/relationships/customXml" Target="../ink/ink15.xml"/><Relationship Id="rId23" Type="http://schemas.openxmlformats.org/officeDocument/2006/relationships/customXml" Target="../ink/ink19.xml"/><Relationship Id="rId28" Type="http://schemas.openxmlformats.org/officeDocument/2006/relationships/customXml" Target="../ink/ink21.xml"/><Relationship Id="rId36" Type="http://schemas.openxmlformats.org/officeDocument/2006/relationships/customXml" Target="../ink/ink25.xml"/><Relationship Id="rId10" Type="http://schemas.openxmlformats.org/officeDocument/2006/relationships/image" Target="../media/image30.png"/><Relationship Id="rId19" Type="http://schemas.openxmlformats.org/officeDocument/2006/relationships/customXml" Target="../ink/ink17.xml"/><Relationship Id="rId31" Type="http://schemas.openxmlformats.org/officeDocument/2006/relationships/image" Target="../media/image33.png"/><Relationship Id="rId44" Type="http://schemas.openxmlformats.org/officeDocument/2006/relationships/customXml" Target="../ink/ink29.xml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customXml" Target="../ink/ink22.xml"/><Relationship Id="rId35" Type="http://schemas.openxmlformats.org/officeDocument/2006/relationships/image" Target="../media/image35.png"/><Relationship Id="rId43" Type="http://schemas.openxmlformats.org/officeDocument/2006/relationships/image" Target="../media/image39.png"/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12" Type="http://schemas.openxmlformats.org/officeDocument/2006/relationships/image" Target="../media/image11.jpg"/><Relationship Id="rId17" Type="http://schemas.openxmlformats.org/officeDocument/2006/relationships/customXml" Target="../ink/ink16.xml"/><Relationship Id="rId25" Type="http://schemas.openxmlformats.org/officeDocument/2006/relationships/customXml" Target="../ink/ink20.xml"/><Relationship Id="rId33" Type="http://schemas.openxmlformats.org/officeDocument/2006/relationships/image" Target="../media/image34.png"/><Relationship Id="rId38" Type="http://schemas.openxmlformats.org/officeDocument/2006/relationships/customXml" Target="../ink/ink26.xml"/><Relationship Id="rId46" Type="http://schemas.openxmlformats.org/officeDocument/2006/relationships/customXml" Target="../ink/ink30.xml"/><Relationship Id="rId20" Type="http://schemas.openxmlformats.org/officeDocument/2006/relationships/image" Target="../media/image21.png"/><Relationship Id="rId41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34.xml"/><Relationship Id="rId18" Type="http://schemas.openxmlformats.org/officeDocument/2006/relationships/image" Target="../media/image23.png"/><Relationship Id="rId26" Type="http://schemas.openxmlformats.org/officeDocument/2006/relationships/image" Target="../media/image44.png"/><Relationship Id="rId3" Type="http://schemas.openxmlformats.org/officeDocument/2006/relationships/image" Target="../media/image8.png"/><Relationship Id="rId21" Type="http://schemas.openxmlformats.org/officeDocument/2006/relationships/customXml" Target="../ink/ink38.xml"/><Relationship Id="rId7" Type="http://schemas.openxmlformats.org/officeDocument/2006/relationships/customXml" Target="../ink/ink31.xml"/><Relationship Id="rId12" Type="http://schemas.openxmlformats.org/officeDocument/2006/relationships/image" Target="../media/image20.png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2" Type="http://schemas.openxmlformats.org/officeDocument/2006/relationships/image" Target="../media/image25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customXml" Target="../ink/ink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customXml" Target="../ink/ink33.xml"/><Relationship Id="rId24" Type="http://schemas.openxmlformats.org/officeDocument/2006/relationships/image" Target="../media/image43.png"/><Relationship Id="rId5" Type="http://schemas.openxmlformats.org/officeDocument/2006/relationships/image" Target="../media/image26.png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45.png"/><Relationship Id="rId10" Type="http://schemas.openxmlformats.org/officeDocument/2006/relationships/image" Target="../media/image19.png"/><Relationship Id="rId19" Type="http://schemas.openxmlformats.org/officeDocument/2006/relationships/customXml" Target="../ink/ink37.xml"/><Relationship Id="rId4" Type="http://schemas.openxmlformats.org/officeDocument/2006/relationships/image" Target="../media/image9.png"/><Relationship Id="rId9" Type="http://schemas.openxmlformats.org/officeDocument/2006/relationships/customXml" Target="../ink/ink32.xml"/><Relationship Id="rId14" Type="http://schemas.openxmlformats.org/officeDocument/2006/relationships/image" Target="../media/image21.png"/><Relationship Id="rId22" Type="http://schemas.openxmlformats.org/officeDocument/2006/relationships/image" Target="../media/image42.png"/><Relationship Id="rId27" Type="http://schemas.openxmlformats.org/officeDocument/2006/relationships/customXml" Target="../ink/ink41.xml"/><Relationship Id="rId30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8" Type="http://schemas.openxmlformats.org/officeDocument/2006/relationships/image" Target="../media/image271.png"/><Relationship Id="rId26" Type="http://schemas.openxmlformats.org/officeDocument/2006/relationships/image" Target="../media/image430.png"/><Relationship Id="rId3" Type="http://schemas.openxmlformats.org/officeDocument/2006/relationships/image" Target="../media/image8.png"/><Relationship Id="rId21" Type="http://schemas.openxmlformats.org/officeDocument/2006/relationships/image" Target="../media/image380.png"/><Relationship Id="rId7" Type="http://schemas.openxmlformats.org/officeDocument/2006/relationships/image" Target="../media/image341.png"/><Relationship Id="rId25" Type="http://schemas.openxmlformats.org/officeDocument/2006/relationships/image" Target="../media/image421.png"/><Relationship Id="rId2" Type="http://schemas.openxmlformats.org/officeDocument/2006/relationships/image" Target="../media/image25.png"/><Relationship Id="rId20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24" Type="http://schemas.openxmlformats.org/officeDocument/2006/relationships/image" Target="../media/image411.png"/><Relationship Id="rId5" Type="http://schemas.openxmlformats.org/officeDocument/2006/relationships/image" Target="../media/image322.png"/><Relationship Id="rId23" Type="http://schemas.openxmlformats.org/officeDocument/2006/relationships/image" Target="../media/image400.png"/><Relationship Id="rId28" Type="http://schemas.openxmlformats.org/officeDocument/2006/relationships/image" Target="../media/image451.png"/><Relationship Id="rId19" Type="http://schemas.openxmlformats.org/officeDocument/2006/relationships/image" Target="../media/image360.png"/><Relationship Id="rId4" Type="http://schemas.openxmlformats.org/officeDocument/2006/relationships/image" Target="../media/image140.png"/><Relationship Id="rId22" Type="http://schemas.openxmlformats.org/officeDocument/2006/relationships/image" Target="../media/image390.png"/><Relationship Id="rId27" Type="http://schemas.openxmlformats.org/officeDocument/2006/relationships/image" Target="../media/image4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290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8.jpeg"/><Relationship Id="rId5" Type="http://schemas.openxmlformats.org/officeDocument/2006/relationships/image" Target="../media/image9.png"/><Relationship Id="rId10" Type="http://schemas.openxmlformats.org/officeDocument/2006/relationships/image" Target="../media/image320.png"/><Relationship Id="rId4" Type="http://schemas.openxmlformats.org/officeDocument/2006/relationships/image" Target="../media/image8.png"/><Relationship Id="rId9" Type="http://schemas.openxmlformats.org/officeDocument/2006/relationships/image" Target="../media/image3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8F386-01F6-C5A6-5C9E-B36035DC9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52712"/>
            <a:ext cx="9144000" cy="365125"/>
          </a:xfrm>
        </p:spPr>
        <p:txBody>
          <a:bodyPr>
            <a:normAutofit fontScale="90000"/>
          </a:bodyPr>
          <a:lstStyle/>
          <a:p>
            <a:r>
              <a:rPr lang="en-IE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Thermodynamics of a multistranded one-dimension Scaffolded DNA Computer</a:t>
            </a:r>
            <a:endParaRPr lang="en-IE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19D44-B48B-5304-6BA0-CD924B677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6299"/>
            <a:ext cx="9144000" cy="2190609"/>
          </a:xfrm>
        </p:spPr>
        <p:txBody>
          <a:bodyPr>
            <a:normAutofit lnSpcReduction="10000"/>
          </a:bodyPr>
          <a:lstStyle/>
          <a:p>
            <a:endParaRPr lang="en-IE" dirty="0"/>
          </a:p>
          <a:p>
            <a:r>
              <a:rPr lang="en-IE" dirty="0"/>
              <a:t>Ahmed Shalaby</a:t>
            </a:r>
          </a:p>
          <a:p>
            <a:r>
              <a:rPr lang="en-IE" dirty="0"/>
              <a:t>2</a:t>
            </a:r>
            <a:r>
              <a:rPr lang="en-IE" baseline="30000" dirty="0"/>
              <a:t>nd</a:t>
            </a:r>
            <a:r>
              <a:rPr lang="en-IE" dirty="0"/>
              <a:t> year PhD</a:t>
            </a:r>
          </a:p>
          <a:p>
            <a:endParaRPr lang="en-IE" dirty="0"/>
          </a:p>
          <a:p>
            <a:r>
              <a:rPr lang="en-IE" dirty="0"/>
              <a:t>Supervisor: Damien Woods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0B84A0F-BF0C-CBE1-A937-CCF244114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" y="152376"/>
            <a:ext cx="2874683" cy="1203548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E98D9F80-A9E4-D3DB-B305-FCFECAA20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69" y="285790"/>
            <a:ext cx="2532334" cy="1070134"/>
          </a:xfrm>
          <a:prstGeom prst="rect">
            <a:avLst/>
          </a:prstGeom>
        </p:spPr>
      </p:pic>
      <p:pic>
        <p:nvPicPr>
          <p:cNvPr id="5" name="Picture 4" descr="A picture containing art, circle, amber, darkness&#10;&#10;Description automatically generated">
            <a:extLst>
              <a:ext uri="{FF2B5EF4-FFF2-40B4-BE49-F238E27FC236}">
                <a16:creationId xmlns:a16="http://schemas.microsoft.com/office/drawing/2014/main" id="{13AF26DF-3D69-77EF-07D3-05BA53E36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930769"/>
            <a:ext cx="1499950" cy="1504950"/>
          </a:xfrm>
          <a:prstGeom prst="rect">
            <a:avLst/>
          </a:prstGeom>
        </p:spPr>
      </p:pic>
      <p:pic>
        <p:nvPicPr>
          <p:cNvPr id="7" name="Picture 6" descr="A picture containing font, graphics, graphic design, text&#10;&#10;Description automatically generated">
            <a:extLst>
              <a:ext uri="{FF2B5EF4-FFF2-40B4-BE49-F238E27FC236}">
                <a16:creationId xmlns:a16="http://schemas.microsoft.com/office/drawing/2014/main" id="{586221C8-0EE9-3C1A-30D2-4DBF2F9DF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" y="5127246"/>
            <a:ext cx="2874683" cy="11119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84A3BE3-67E9-540D-64DB-09297AC00CCB}"/>
              </a:ext>
            </a:extLst>
          </p:cNvPr>
          <p:cNvSpPr txBox="1">
            <a:spLocks/>
          </p:cNvSpPr>
          <p:nvPr/>
        </p:nvSpPr>
        <p:spPr>
          <a:xfrm>
            <a:off x="1524000" y="1711092"/>
            <a:ext cx="9144000" cy="841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4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Curse of Hamilton’s Chairs</a:t>
            </a:r>
            <a:endParaRPr lang="en-IE" sz="4800" dirty="0"/>
          </a:p>
        </p:txBody>
      </p:sp>
      <p:pic>
        <p:nvPicPr>
          <p:cNvPr id="4" name="EIC-logo-FundedBy-CMYK_EN.png" descr="EIC-logo-FundedBy-CMYK_EN.png">
            <a:extLst>
              <a:ext uri="{FF2B5EF4-FFF2-40B4-BE49-F238E27FC236}">
                <a16:creationId xmlns:a16="http://schemas.microsoft.com/office/drawing/2014/main" id="{1D89836E-3D5F-97A4-1EBA-762FA0837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067" y="5526402"/>
            <a:ext cx="3977806" cy="5298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244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26C976-2937-7BAD-95B9-2E2CBC368E9F}"/>
              </a:ext>
            </a:extLst>
          </p:cNvPr>
          <p:cNvSpPr txBox="1"/>
          <p:nvPr/>
        </p:nvSpPr>
        <p:spPr>
          <a:xfrm>
            <a:off x="0" y="0"/>
            <a:ext cx="11932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1D Scaffolded DNA Computer </a:t>
            </a:r>
            <a:r>
              <a:rPr lang="en-IE" sz="2800" b="1" dirty="0"/>
              <a:t>Energy model and thermodynamic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35A4D-A56D-6B8A-FD0A-677DEFB80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33" y="2642735"/>
            <a:ext cx="10103667" cy="867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A2D8B1-EB57-00E7-B249-3C7EBB82F355}"/>
                  </a:ext>
                </a:extLst>
              </p:cNvPr>
              <p:cNvSpPr txBox="1"/>
              <p:nvPr/>
            </p:nvSpPr>
            <p:spPr>
              <a:xfrm>
                <a:off x="2116341" y="2697141"/>
                <a:ext cx="3302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8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IE" sz="2800" i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A2D8B1-EB57-00E7-B249-3C7EBB82F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341" y="2697141"/>
                <a:ext cx="33021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54B7BD1-9D37-E918-25CA-C3C6EBC5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10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531024-4985-22CC-824E-233667A0E180}"/>
                  </a:ext>
                </a:extLst>
              </p:cNvPr>
              <p:cNvSpPr txBox="1"/>
              <p:nvPr/>
            </p:nvSpPr>
            <p:spPr>
              <a:xfrm>
                <a:off x="1534138" y="1270708"/>
                <a:ext cx="10103667" cy="574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E" sz="2800" dirty="0"/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E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I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I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I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sit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𝑠𝑖𝑡𝑐𝑜𝑠𝑡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IE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IE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I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handshake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</m:e>
                        </m:nary>
                      </m:e>
                    </m:nary>
                  </m:oMath>
                </a14:m>
                <a:endParaRPr lang="en-US" sz="28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531024-4985-22CC-824E-233667A0E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38" y="1270708"/>
                <a:ext cx="10103667" cy="574003"/>
              </a:xfrm>
              <a:prstGeom prst="rect">
                <a:avLst/>
              </a:prstGeom>
              <a:blipFill>
                <a:blip r:embed="rId4"/>
                <a:stretch>
                  <a:fillRect l="-1267" t="-9474" b="-2000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3A01F0-5B91-7BF5-F666-7A196B5D7EC9}"/>
              </a:ext>
            </a:extLst>
          </p:cNvPr>
          <p:cNvCxnSpPr>
            <a:cxnSpLocks/>
          </p:cNvCxnSpPr>
          <p:nvPr/>
        </p:nvCxnSpPr>
        <p:spPr>
          <a:xfrm>
            <a:off x="3962400" y="1837307"/>
            <a:ext cx="0" cy="76301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C4E068-ACD4-0DF8-26B4-4C9CFC3AC601}"/>
              </a:ext>
            </a:extLst>
          </p:cNvPr>
          <p:cNvCxnSpPr>
            <a:cxnSpLocks/>
          </p:cNvCxnSpPr>
          <p:nvPr/>
        </p:nvCxnSpPr>
        <p:spPr>
          <a:xfrm>
            <a:off x="5732870" y="1824630"/>
            <a:ext cx="0" cy="77569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D6A5B9-D88C-EB87-B3D6-1FBBC7ECDCD0}"/>
              </a:ext>
            </a:extLst>
          </p:cNvPr>
          <p:cNvCxnSpPr>
            <a:cxnSpLocks/>
          </p:cNvCxnSpPr>
          <p:nvPr/>
        </p:nvCxnSpPr>
        <p:spPr>
          <a:xfrm>
            <a:off x="9304745" y="1837307"/>
            <a:ext cx="0" cy="80556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986553A-F18B-3E01-B995-E5F5DE9F8198}"/>
              </a:ext>
            </a:extLst>
          </p:cNvPr>
          <p:cNvSpPr txBox="1"/>
          <p:nvPr/>
        </p:nvSpPr>
        <p:spPr>
          <a:xfrm>
            <a:off x="129011" y="2631096"/>
            <a:ext cx="1082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DNA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2D433A-AE8E-89D6-0CEA-DC1EDBF4D9E8}"/>
              </a:ext>
            </a:extLst>
          </p:cNvPr>
          <p:cNvSpPr txBox="1"/>
          <p:nvPr/>
        </p:nvSpPr>
        <p:spPr>
          <a:xfrm>
            <a:off x="122930" y="1308814"/>
            <a:ext cx="1082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Chair</a:t>
            </a:r>
            <a:endParaRPr lang="en-IE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0B972B-E1C8-F841-8847-9F423A4EBCAA}"/>
                  </a:ext>
                </a:extLst>
              </p:cNvPr>
              <p:cNvSpPr txBox="1"/>
              <p:nvPr/>
            </p:nvSpPr>
            <p:spPr>
              <a:xfrm>
                <a:off x="110246" y="728775"/>
                <a:ext cx="33346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For any configuration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I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of size </a:t>
                </a:r>
                <a14:m>
                  <m:oMath xmlns:m="http://schemas.openxmlformats.org/officeDocument/2006/math">
                    <m:r>
                      <a:rPr lang="en-I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I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0B972B-E1C8-F841-8847-9F423A4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46" y="728775"/>
                <a:ext cx="3334693" cy="369332"/>
              </a:xfrm>
              <a:prstGeom prst="rect">
                <a:avLst/>
              </a:prstGeom>
              <a:blipFill>
                <a:blip r:embed="rId5"/>
                <a:stretch>
                  <a:fillRect l="-1463" t="-10000" r="-366" b="-26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58BD7-0E88-413C-D2B6-84C76A954CC3}"/>
              </a:ext>
            </a:extLst>
          </p:cNvPr>
          <p:cNvGrpSpPr/>
          <p:nvPr/>
        </p:nvGrpSpPr>
        <p:grpSpPr>
          <a:xfrm>
            <a:off x="3444939" y="5036270"/>
            <a:ext cx="2091149" cy="645458"/>
            <a:chOff x="3424359" y="4639733"/>
            <a:chExt cx="2091149" cy="645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7E950D-854B-8C25-2073-92EF27E2A668}"/>
                </a:ext>
              </a:extLst>
            </p:cNvPr>
            <p:cNvSpPr/>
            <p:nvPr/>
          </p:nvSpPr>
          <p:spPr>
            <a:xfrm>
              <a:off x="3424359" y="4639733"/>
              <a:ext cx="2091149" cy="6454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04CBD0B-E313-D278-2C9A-C81D1F4388F7}"/>
                    </a:ext>
                  </a:extLst>
                </p:cNvPr>
                <p:cNvSpPr txBox="1"/>
                <p:nvPr/>
              </p:nvSpPr>
              <p:spPr>
                <a:xfrm>
                  <a:off x="3424359" y="4773133"/>
                  <a:ext cx="2091149" cy="4005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2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IE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FE</m:t>
                        </m:r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unc>
                          <m:funcPr>
                            <m:ctrlP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IE" sz="20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I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5693833-E8DD-61DA-4C04-6A8FFF744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4359" y="4773133"/>
                  <a:ext cx="2091149" cy="400559"/>
                </a:xfrm>
                <a:prstGeom prst="rect">
                  <a:avLst/>
                </a:prstGeom>
                <a:blipFill>
                  <a:blip r:embed="rId6"/>
                  <a:stretch>
                    <a:fillRect l="-2624" b="-15152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DB3196-8266-6B64-1C4B-B9E534301CD3}"/>
              </a:ext>
            </a:extLst>
          </p:cNvPr>
          <p:cNvGrpSpPr/>
          <p:nvPr/>
        </p:nvGrpSpPr>
        <p:grpSpPr>
          <a:xfrm>
            <a:off x="129011" y="3673990"/>
            <a:ext cx="3117070" cy="2829460"/>
            <a:chOff x="8786526" y="495334"/>
            <a:chExt cx="3117070" cy="282946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BA591C-7952-94DD-927E-577349AA7C23}"/>
                </a:ext>
              </a:extLst>
            </p:cNvPr>
            <p:cNvGrpSpPr/>
            <p:nvPr/>
          </p:nvGrpSpPr>
          <p:grpSpPr>
            <a:xfrm>
              <a:off x="9124949" y="495334"/>
              <a:ext cx="2771775" cy="2426694"/>
              <a:chOff x="8448675" y="507006"/>
              <a:chExt cx="3409950" cy="3111339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088DF0D-C67D-D8E9-F77B-5AAFAFA4E1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8675" y="507006"/>
                <a:ext cx="0" cy="311133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2464DB75-2F94-163C-39BF-ACB96044D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75" y="3613186"/>
                <a:ext cx="340995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D2F0A44-6E96-1BE0-7041-A8F0F24CF7F5}"/>
                </a:ext>
              </a:extLst>
            </p:cNvPr>
            <p:cNvSpPr/>
            <p:nvPr/>
          </p:nvSpPr>
          <p:spPr>
            <a:xfrm>
              <a:off x="9186766" y="721481"/>
              <a:ext cx="2371725" cy="1974400"/>
            </a:xfrm>
            <a:custGeom>
              <a:avLst/>
              <a:gdLst>
                <a:gd name="connsiteX0" fmla="*/ 0 w 2371725"/>
                <a:gd name="connsiteY0" fmla="*/ 117025 h 1974400"/>
                <a:gd name="connsiteX1" fmla="*/ 152400 w 2371725"/>
                <a:gd name="connsiteY1" fmla="*/ 2725 h 1974400"/>
                <a:gd name="connsiteX2" fmla="*/ 314325 w 2371725"/>
                <a:gd name="connsiteY2" fmla="*/ 40825 h 1974400"/>
                <a:gd name="connsiteX3" fmla="*/ 419100 w 2371725"/>
                <a:gd name="connsiteY3" fmla="*/ 97975 h 1974400"/>
                <a:gd name="connsiteX4" fmla="*/ 533400 w 2371725"/>
                <a:gd name="connsiteY4" fmla="*/ 402775 h 1974400"/>
                <a:gd name="connsiteX5" fmla="*/ 590550 w 2371725"/>
                <a:gd name="connsiteY5" fmla="*/ 307525 h 1974400"/>
                <a:gd name="connsiteX6" fmla="*/ 714375 w 2371725"/>
                <a:gd name="connsiteY6" fmla="*/ 469450 h 1974400"/>
                <a:gd name="connsiteX7" fmla="*/ 790575 w 2371725"/>
                <a:gd name="connsiteY7" fmla="*/ 412300 h 1974400"/>
                <a:gd name="connsiteX8" fmla="*/ 942975 w 2371725"/>
                <a:gd name="connsiteY8" fmla="*/ 1212400 h 1974400"/>
                <a:gd name="connsiteX9" fmla="*/ 1095375 w 2371725"/>
                <a:gd name="connsiteY9" fmla="*/ 1974400 h 1974400"/>
                <a:gd name="connsiteX10" fmla="*/ 1247775 w 2371725"/>
                <a:gd name="connsiteY10" fmla="*/ 1212400 h 1974400"/>
                <a:gd name="connsiteX11" fmla="*/ 1362075 w 2371725"/>
                <a:gd name="connsiteY11" fmla="*/ 1307650 h 1974400"/>
                <a:gd name="connsiteX12" fmla="*/ 1562100 w 2371725"/>
                <a:gd name="connsiteY12" fmla="*/ 1688650 h 1974400"/>
                <a:gd name="connsiteX13" fmla="*/ 1609725 w 2371725"/>
                <a:gd name="connsiteY13" fmla="*/ 1469575 h 1974400"/>
                <a:gd name="connsiteX14" fmla="*/ 1676400 w 2371725"/>
                <a:gd name="connsiteY14" fmla="*/ 383725 h 1974400"/>
                <a:gd name="connsiteX15" fmla="*/ 1838325 w 2371725"/>
                <a:gd name="connsiteY15" fmla="*/ 907600 h 1974400"/>
                <a:gd name="connsiteX16" fmla="*/ 2105025 w 2371725"/>
                <a:gd name="connsiteY16" fmla="*/ 1421950 h 1974400"/>
                <a:gd name="connsiteX17" fmla="*/ 2371725 w 2371725"/>
                <a:gd name="connsiteY17" fmla="*/ 59875 h 19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71725" h="1974400">
                  <a:moveTo>
                    <a:pt x="0" y="117025"/>
                  </a:moveTo>
                  <a:cubicBezTo>
                    <a:pt x="50006" y="66225"/>
                    <a:pt x="100013" y="15425"/>
                    <a:pt x="152400" y="2725"/>
                  </a:cubicBezTo>
                  <a:cubicBezTo>
                    <a:pt x="204788" y="-9975"/>
                    <a:pt x="269875" y="24950"/>
                    <a:pt x="314325" y="40825"/>
                  </a:cubicBezTo>
                  <a:cubicBezTo>
                    <a:pt x="358775" y="56700"/>
                    <a:pt x="382588" y="37650"/>
                    <a:pt x="419100" y="97975"/>
                  </a:cubicBezTo>
                  <a:cubicBezTo>
                    <a:pt x="455612" y="158300"/>
                    <a:pt x="504825" y="367850"/>
                    <a:pt x="533400" y="402775"/>
                  </a:cubicBezTo>
                  <a:cubicBezTo>
                    <a:pt x="561975" y="437700"/>
                    <a:pt x="560388" y="296413"/>
                    <a:pt x="590550" y="307525"/>
                  </a:cubicBezTo>
                  <a:cubicBezTo>
                    <a:pt x="620712" y="318637"/>
                    <a:pt x="681038" y="451988"/>
                    <a:pt x="714375" y="469450"/>
                  </a:cubicBezTo>
                  <a:cubicBezTo>
                    <a:pt x="747712" y="486912"/>
                    <a:pt x="752475" y="288475"/>
                    <a:pt x="790575" y="412300"/>
                  </a:cubicBezTo>
                  <a:cubicBezTo>
                    <a:pt x="828675" y="536125"/>
                    <a:pt x="942975" y="1212400"/>
                    <a:pt x="942975" y="1212400"/>
                  </a:cubicBezTo>
                  <a:cubicBezTo>
                    <a:pt x="993775" y="1472750"/>
                    <a:pt x="1044575" y="1974400"/>
                    <a:pt x="1095375" y="1974400"/>
                  </a:cubicBezTo>
                  <a:cubicBezTo>
                    <a:pt x="1146175" y="1974400"/>
                    <a:pt x="1203325" y="1323525"/>
                    <a:pt x="1247775" y="1212400"/>
                  </a:cubicBezTo>
                  <a:cubicBezTo>
                    <a:pt x="1292225" y="1101275"/>
                    <a:pt x="1309688" y="1228275"/>
                    <a:pt x="1362075" y="1307650"/>
                  </a:cubicBezTo>
                  <a:cubicBezTo>
                    <a:pt x="1414462" y="1387025"/>
                    <a:pt x="1520825" y="1661663"/>
                    <a:pt x="1562100" y="1688650"/>
                  </a:cubicBezTo>
                  <a:cubicBezTo>
                    <a:pt x="1603375" y="1715637"/>
                    <a:pt x="1590675" y="1687062"/>
                    <a:pt x="1609725" y="1469575"/>
                  </a:cubicBezTo>
                  <a:cubicBezTo>
                    <a:pt x="1628775" y="1252088"/>
                    <a:pt x="1638300" y="477387"/>
                    <a:pt x="1676400" y="383725"/>
                  </a:cubicBezTo>
                  <a:cubicBezTo>
                    <a:pt x="1714500" y="290063"/>
                    <a:pt x="1766888" y="734563"/>
                    <a:pt x="1838325" y="907600"/>
                  </a:cubicBezTo>
                  <a:cubicBezTo>
                    <a:pt x="1909763" y="1080638"/>
                    <a:pt x="2016125" y="1563237"/>
                    <a:pt x="2105025" y="1421950"/>
                  </a:cubicBezTo>
                  <a:cubicBezTo>
                    <a:pt x="2193925" y="1280663"/>
                    <a:pt x="2371725" y="286887"/>
                    <a:pt x="2371725" y="59875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6AF3654-6EC9-86D4-BEBA-A175518840AE}"/>
                </a:ext>
              </a:extLst>
            </p:cNvPr>
            <p:cNvSpPr/>
            <p:nvPr/>
          </p:nvSpPr>
          <p:spPr>
            <a:xfrm>
              <a:off x="10191653" y="2583105"/>
              <a:ext cx="142875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157521B-2334-2C19-D67B-6F2690D5C25B}"/>
                </a:ext>
              </a:extLst>
            </p:cNvPr>
            <p:cNvSpPr txBox="1"/>
            <p:nvPr/>
          </p:nvSpPr>
          <p:spPr>
            <a:xfrm>
              <a:off x="9039029" y="2955462"/>
              <a:ext cx="2864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System secondary structures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BA21DC-D490-C156-9078-5DD0343D9A3E}"/>
                </a:ext>
              </a:extLst>
            </p:cNvPr>
            <p:cNvSpPr txBox="1"/>
            <p:nvPr/>
          </p:nvSpPr>
          <p:spPr>
            <a:xfrm rot="16200000">
              <a:off x="8324092" y="1524015"/>
              <a:ext cx="1294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Free energy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1B5C40-9A6E-F6F4-A295-028F8F903D0F}"/>
              </a:ext>
            </a:extLst>
          </p:cNvPr>
          <p:cNvGrpSpPr/>
          <p:nvPr/>
        </p:nvGrpSpPr>
        <p:grpSpPr>
          <a:xfrm>
            <a:off x="6071396" y="4912070"/>
            <a:ext cx="2318484" cy="910467"/>
            <a:chOff x="6241316" y="4528233"/>
            <a:chExt cx="2318484" cy="9104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F49EC4-7B17-05BD-6B6C-4A124A0607FB}"/>
                </a:ext>
              </a:extLst>
            </p:cNvPr>
            <p:cNvSpPr/>
            <p:nvPr/>
          </p:nvSpPr>
          <p:spPr>
            <a:xfrm>
              <a:off x="6241316" y="4528233"/>
              <a:ext cx="2318484" cy="91046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9066B1B-CB8D-B2E1-E458-29741E3BDC3C}"/>
                    </a:ext>
                  </a:extLst>
                </p:cNvPr>
                <p:cNvSpPr txBox="1"/>
                <p:nvPr/>
              </p:nvSpPr>
              <p:spPr>
                <a:xfrm>
                  <a:off x="6241316" y="4578761"/>
                  <a:ext cx="2236959" cy="7473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IE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IE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</m:sub>
                                </m:sSub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EB1CD70-7167-0368-2FB6-6BBB7D232B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1316" y="4578761"/>
                  <a:ext cx="2236959" cy="7473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5DFFBF-A505-BF49-33B1-6FB3E87ED19E}"/>
              </a:ext>
            </a:extLst>
          </p:cNvPr>
          <p:cNvGrpSpPr/>
          <p:nvPr/>
        </p:nvGrpSpPr>
        <p:grpSpPr>
          <a:xfrm>
            <a:off x="9374954" y="4917335"/>
            <a:ext cx="2390772" cy="883327"/>
            <a:chOff x="8902322" y="4498606"/>
            <a:chExt cx="2390772" cy="88332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D58BF1A-13E1-F93A-FFAC-1D4ACCA67A19}"/>
                </a:ext>
              </a:extLst>
            </p:cNvPr>
            <p:cNvSpPr/>
            <p:nvPr/>
          </p:nvSpPr>
          <p:spPr>
            <a:xfrm>
              <a:off x="8965329" y="4498606"/>
              <a:ext cx="2302134" cy="8833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CF8CD80-F00F-0709-34F9-B95169616288}"/>
                    </a:ext>
                  </a:extLst>
                </p:cNvPr>
                <p:cNvSpPr txBox="1"/>
                <p:nvPr/>
              </p:nvSpPr>
              <p:spPr>
                <a:xfrm>
                  <a:off x="8902322" y="4559197"/>
                  <a:ext cx="2390772" cy="7775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2000" b="0" i="0" u="none" strike="noStrike" baseline="0" dirty="0" smtClean="0"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en-IE" sz="2000" b="0" i="1" u="none" strike="noStrike" baseline="0" dirty="0" smtClean="0">
                            <a:latin typeface="Cambria Math" panose="02040503050406030204" pitchFamily="18" charset="0"/>
                          </a:rPr>
                          <m:t>⁡[</m:t>
                        </m:r>
                        <m:r>
                          <a:rPr lang="en-IE" sz="2000" b="0" i="1" u="none" strike="noStrike" baseline="0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IE" sz="2000" b="0" i="1" u="none" strike="noStrike" baseline="0" dirty="0" smtClean="0">
                            <a:latin typeface="Cambria Math" panose="02040503050406030204" pitchFamily="18" charset="0"/>
                          </a:rPr>
                          <m:t>]=</m:t>
                        </m:r>
                        <m:f>
                          <m:fPr>
                            <m:ctrlPr>
                              <a:rPr lang="en-US" sz="2000" b="0" i="1" u="none" strike="noStrike" baseline="0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E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IE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</m:sub>
                                </m:sSub>
                                <m:r>
                                  <a:rPr lang="en-IE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>
                              <a:rPr lang="en-IE" sz="2000" b="0" i="1" u="none" strike="noStrike" baseline="0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lang="en-IE" sz="2000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1305E142-C626-2426-6DDE-DD8F238E14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2322" y="4559197"/>
                  <a:ext cx="2390772" cy="7775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CD1692C-13B1-558A-B96E-AAC4A9B21C6B}"/>
              </a:ext>
            </a:extLst>
          </p:cNvPr>
          <p:cNvSpPr txBox="1"/>
          <p:nvPr/>
        </p:nvSpPr>
        <p:spPr>
          <a:xfrm>
            <a:off x="6247278" y="4572980"/>
            <a:ext cx="1885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>
                <a:solidFill>
                  <a:srgbClr val="FF0000"/>
                </a:solidFill>
              </a:rPr>
              <a:t>Boltzmann weighted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DBA069-A1F1-4179-FC22-ABD7EC0820A8}"/>
                  </a:ext>
                </a:extLst>
              </p:cNvPr>
              <p:cNvSpPr txBox="1"/>
              <p:nvPr/>
            </p:nvSpPr>
            <p:spPr>
              <a:xfrm>
                <a:off x="8492344" y="4899207"/>
                <a:ext cx="84157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6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IE" sz="6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DBA069-A1F1-4179-FC22-ABD7EC082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344" y="4899207"/>
                <a:ext cx="841577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80DA3A8B-986C-09C8-1996-30B4E57FFDCB}"/>
              </a:ext>
            </a:extLst>
          </p:cNvPr>
          <p:cNvSpPr txBox="1"/>
          <p:nvPr/>
        </p:nvSpPr>
        <p:spPr>
          <a:xfrm>
            <a:off x="3547916" y="5703629"/>
            <a:ext cx="1885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/>
              <a:t>Minimum Free Energy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079A69-1629-8CA8-6E5F-F7A5C6DC2627}"/>
              </a:ext>
            </a:extLst>
          </p:cNvPr>
          <p:cNvSpPr txBox="1"/>
          <p:nvPr/>
        </p:nvSpPr>
        <p:spPr>
          <a:xfrm>
            <a:off x="6386480" y="5839322"/>
            <a:ext cx="1885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b="1" dirty="0"/>
              <a:t>Partition Function</a:t>
            </a:r>
          </a:p>
        </p:txBody>
      </p:sp>
    </p:spTree>
    <p:extLst>
      <p:ext uri="{BB962C8B-B14F-4D97-AF65-F5344CB8AC3E}">
        <p14:creationId xmlns:p14="http://schemas.microsoft.com/office/powerpoint/2010/main" val="273937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37" grpId="0"/>
      <p:bldP spid="38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FD946C9-4A99-2EE5-3463-814848261537}"/>
              </a:ext>
            </a:extLst>
          </p:cNvPr>
          <p:cNvSpPr/>
          <p:nvPr/>
        </p:nvSpPr>
        <p:spPr>
          <a:xfrm rot="5400000">
            <a:off x="2112546" y="1940954"/>
            <a:ext cx="72700" cy="1324005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E6F282-D3C4-3E92-1A3E-3817C149F679}"/>
              </a:ext>
            </a:extLst>
          </p:cNvPr>
          <p:cNvSpPr/>
          <p:nvPr/>
        </p:nvSpPr>
        <p:spPr>
          <a:xfrm rot="5400000">
            <a:off x="3436031" y="1941473"/>
            <a:ext cx="72700" cy="1322966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7A1B9-9778-E8D0-2888-7E9FF826F4C1}"/>
              </a:ext>
            </a:extLst>
          </p:cNvPr>
          <p:cNvSpPr/>
          <p:nvPr/>
        </p:nvSpPr>
        <p:spPr>
          <a:xfrm rot="5400000">
            <a:off x="4759514" y="1940954"/>
            <a:ext cx="72700" cy="132400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18A597A-07AD-A14B-9722-F49F2F1EA391}"/>
              </a:ext>
            </a:extLst>
          </p:cNvPr>
          <p:cNvSpPr/>
          <p:nvPr/>
        </p:nvSpPr>
        <p:spPr>
          <a:xfrm rot="5400000">
            <a:off x="788544" y="1940950"/>
            <a:ext cx="72699" cy="132401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B10B9F2-E42F-066E-2C86-B138AEDCCBA2}"/>
                  </a:ext>
                </a:extLst>
              </p:cNvPr>
              <p:cNvSpPr txBox="1"/>
              <p:nvPr/>
            </p:nvSpPr>
            <p:spPr>
              <a:xfrm>
                <a:off x="686697" y="2599298"/>
                <a:ext cx="380872" cy="3940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400" b="1" i="0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IE" sz="1400" b="1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B10B9F2-E42F-066E-2C86-B138AEDCC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97" y="2599298"/>
                <a:ext cx="380872" cy="3940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545C2CA-146C-ED7E-5B97-2B6F7D4DF84B}"/>
                  </a:ext>
                </a:extLst>
              </p:cNvPr>
              <p:cNvSpPr txBox="1"/>
              <p:nvPr/>
            </p:nvSpPr>
            <p:spPr>
              <a:xfrm>
                <a:off x="2007369" y="2593111"/>
                <a:ext cx="380872" cy="3940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400" b="1" i="1" smtClean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IE" sz="1400" b="1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545C2CA-146C-ED7E-5B97-2B6F7D4D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369" y="2593111"/>
                <a:ext cx="380872" cy="3940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25AEB43-BF5A-7E56-3331-93B5B55E5E4A}"/>
              </a:ext>
            </a:extLst>
          </p:cNvPr>
          <p:cNvGrpSpPr/>
          <p:nvPr/>
        </p:nvGrpSpPr>
        <p:grpSpPr>
          <a:xfrm>
            <a:off x="1546848" y="1793682"/>
            <a:ext cx="1132555" cy="450511"/>
            <a:chOff x="3018267" y="4139917"/>
            <a:chExt cx="2340984" cy="79878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84895A-2721-026F-A018-E483F252D178}"/>
                </a:ext>
              </a:extLst>
            </p:cNvPr>
            <p:cNvSpPr/>
            <p:nvPr/>
          </p:nvSpPr>
          <p:spPr>
            <a:xfrm>
              <a:off x="5225020" y="4139917"/>
              <a:ext cx="134231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3B3599-CB31-A1FE-A27E-F7FFCEDAEC48}"/>
                </a:ext>
              </a:extLst>
            </p:cNvPr>
            <p:cNvSpPr/>
            <p:nvPr/>
          </p:nvSpPr>
          <p:spPr>
            <a:xfrm>
              <a:off x="3018267" y="4144394"/>
              <a:ext cx="134230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4EDCDE-139C-52A2-DCD4-9278A23E636B}"/>
                </a:ext>
              </a:extLst>
            </p:cNvPr>
            <p:cNvSpPr/>
            <p:nvPr/>
          </p:nvSpPr>
          <p:spPr>
            <a:xfrm rot="5400000">
              <a:off x="4126233" y="3708063"/>
              <a:ext cx="128901" cy="2332374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29DD2C-56F9-4B76-BEB7-BAA234653F11}"/>
              </a:ext>
            </a:extLst>
          </p:cNvPr>
          <p:cNvGrpSpPr/>
          <p:nvPr/>
        </p:nvGrpSpPr>
        <p:grpSpPr>
          <a:xfrm>
            <a:off x="1545990" y="1158053"/>
            <a:ext cx="1129516" cy="450513"/>
            <a:chOff x="3018267" y="3012907"/>
            <a:chExt cx="2340984" cy="79878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4630F72-A179-F616-A8CC-7FED7617C2B2}"/>
                </a:ext>
              </a:extLst>
            </p:cNvPr>
            <p:cNvSpPr/>
            <p:nvPr/>
          </p:nvSpPr>
          <p:spPr>
            <a:xfrm>
              <a:off x="5225020" y="3012907"/>
              <a:ext cx="134231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626D012-334B-A770-51E0-0A4A0731515A}"/>
                </a:ext>
              </a:extLst>
            </p:cNvPr>
            <p:cNvSpPr/>
            <p:nvPr/>
          </p:nvSpPr>
          <p:spPr>
            <a:xfrm>
              <a:off x="3018267" y="3017386"/>
              <a:ext cx="134230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180C19B-3732-942C-FE4F-80D431208B5E}"/>
                </a:ext>
              </a:extLst>
            </p:cNvPr>
            <p:cNvSpPr/>
            <p:nvPr/>
          </p:nvSpPr>
          <p:spPr>
            <a:xfrm rot="5400000">
              <a:off x="4126233" y="2581053"/>
              <a:ext cx="128901" cy="2332374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957F13-AA8F-EA84-9544-4D9F5E26514C}"/>
              </a:ext>
            </a:extLst>
          </p:cNvPr>
          <p:cNvGrpSpPr/>
          <p:nvPr/>
        </p:nvGrpSpPr>
        <p:grpSpPr>
          <a:xfrm>
            <a:off x="2915190" y="1793681"/>
            <a:ext cx="1093108" cy="450511"/>
            <a:chOff x="3018267" y="4139917"/>
            <a:chExt cx="2340984" cy="79878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B7A6CB-87EA-8200-0E67-AF416397AC62}"/>
                </a:ext>
              </a:extLst>
            </p:cNvPr>
            <p:cNvSpPr/>
            <p:nvPr/>
          </p:nvSpPr>
          <p:spPr>
            <a:xfrm>
              <a:off x="5225020" y="4139917"/>
              <a:ext cx="134231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C6E236-FB94-F9C1-2653-510C86DD7C60}"/>
                </a:ext>
              </a:extLst>
            </p:cNvPr>
            <p:cNvSpPr/>
            <p:nvPr/>
          </p:nvSpPr>
          <p:spPr>
            <a:xfrm>
              <a:off x="3018267" y="4144394"/>
              <a:ext cx="134230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F378C60-E607-6A17-8559-61847FFE26F5}"/>
                </a:ext>
              </a:extLst>
            </p:cNvPr>
            <p:cNvSpPr/>
            <p:nvPr/>
          </p:nvSpPr>
          <p:spPr>
            <a:xfrm rot="5400000">
              <a:off x="4126233" y="3708063"/>
              <a:ext cx="128901" cy="2332374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BA42C5-C0F7-1A20-5E96-776FEA8E6CF1}"/>
              </a:ext>
            </a:extLst>
          </p:cNvPr>
          <p:cNvGrpSpPr/>
          <p:nvPr/>
        </p:nvGrpSpPr>
        <p:grpSpPr>
          <a:xfrm>
            <a:off x="2919747" y="1158053"/>
            <a:ext cx="1091884" cy="450513"/>
            <a:chOff x="3018267" y="3012907"/>
            <a:chExt cx="2340984" cy="79878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C74214E-46A5-5368-EDD3-F8AAD837E2DE}"/>
                </a:ext>
              </a:extLst>
            </p:cNvPr>
            <p:cNvSpPr/>
            <p:nvPr/>
          </p:nvSpPr>
          <p:spPr>
            <a:xfrm>
              <a:off x="5225020" y="3012907"/>
              <a:ext cx="134231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701E76-572A-7A08-CB90-546EC9E46780}"/>
                </a:ext>
              </a:extLst>
            </p:cNvPr>
            <p:cNvSpPr/>
            <p:nvPr/>
          </p:nvSpPr>
          <p:spPr>
            <a:xfrm>
              <a:off x="3018267" y="3017386"/>
              <a:ext cx="134230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BD715DA-4AC4-BBF0-9A00-16C929746C8A}"/>
                </a:ext>
              </a:extLst>
            </p:cNvPr>
            <p:cNvSpPr/>
            <p:nvPr/>
          </p:nvSpPr>
          <p:spPr>
            <a:xfrm rot="5400000">
              <a:off x="4126233" y="2581053"/>
              <a:ext cx="128901" cy="2332374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61258FA-3DB2-AA5C-0FC7-280C7E0D17BB}"/>
              </a:ext>
            </a:extLst>
          </p:cNvPr>
          <p:cNvGrpSpPr/>
          <p:nvPr/>
        </p:nvGrpSpPr>
        <p:grpSpPr>
          <a:xfrm>
            <a:off x="4253902" y="1793681"/>
            <a:ext cx="1140660" cy="450511"/>
            <a:chOff x="3018267" y="4139917"/>
            <a:chExt cx="2340984" cy="79878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B44A0AA-13F8-D321-4D75-0C8FD7130B26}"/>
                </a:ext>
              </a:extLst>
            </p:cNvPr>
            <p:cNvSpPr/>
            <p:nvPr/>
          </p:nvSpPr>
          <p:spPr>
            <a:xfrm>
              <a:off x="5225020" y="4139917"/>
              <a:ext cx="134231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76CD3B4-E350-F693-37C7-230B8ADA1744}"/>
                </a:ext>
              </a:extLst>
            </p:cNvPr>
            <p:cNvSpPr/>
            <p:nvPr/>
          </p:nvSpPr>
          <p:spPr>
            <a:xfrm>
              <a:off x="3018267" y="4144394"/>
              <a:ext cx="134230" cy="79430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036FFE-F90F-056C-D49F-FB5DC3745B0C}"/>
                </a:ext>
              </a:extLst>
            </p:cNvPr>
            <p:cNvSpPr/>
            <p:nvPr/>
          </p:nvSpPr>
          <p:spPr>
            <a:xfrm rot="5400000">
              <a:off x="4126233" y="3708063"/>
              <a:ext cx="128901" cy="233237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7564F06-DB77-4BA1-61DC-58ED4EE38D86}"/>
              </a:ext>
            </a:extLst>
          </p:cNvPr>
          <p:cNvGrpSpPr/>
          <p:nvPr/>
        </p:nvGrpSpPr>
        <p:grpSpPr>
          <a:xfrm>
            <a:off x="4246736" y="1158053"/>
            <a:ext cx="1146668" cy="450513"/>
            <a:chOff x="3018267" y="3012907"/>
            <a:chExt cx="2340984" cy="79878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95AD89-AA2E-C534-84A8-B23D74C55F43}"/>
                </a:ext>
              </a:extLst>
            </p:cNvPr>
            <p:cNvSpPr/>
            <p:nvPr/>
          </p:nvSpPr>
          <p:spPr>
            <a:xfrm>
              <a:off x="5225020" y="3012907"/>
              <a:ext cx="134231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8B7DEC7-7955-DE82-4208-68E1DC5C1386}"/>
                </a:ext>
              </a:extLst>
            </p:cNvPr>
            <p:cNvSpPr/>
            <p:nvPr/>
          </p:nvSpPr>
          <p:spPr>
            <a:xfrm>
              <a:off x="3018267" y="3017386"/>
              <a:ext cx="134230" cy="79430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D653018-DE3A-CBA3-C33F-75D7D01E972E}"/>
                </a:ext>
              </a:extLst>
            </p:cNvPr>
            <p:cNvSpPr/>
            <p:nvPr/>
          </p:nvSpPr>
          <p:spPr>
            <a:xfrm rot="5400000">
              <a:off x="4126233" y="2581053"/>
              <a:ext cx="128901" cy="233237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25CEB906-BC05-BC9F-6E4C-8A64A5D4E995}"/>
              </a:ext>
            </a:extLst>
          </p:cNvPr>
          <p:cNvSpPr/>
          <p:nvPr/>
        </p:nvSpPr>
        <p:spPr>
          <a:xfrm>
            <a:off x="1496899" y="1061694"/>
            <a:ext cx="1241113" cy="1296675"/>
          </a:xfrm>
          <a:custGeom>
            <a:avLst/>
            <a:gdLst>
              <a:gd name="connsiteX0" fmla="*/ 0 w 1241113"/>
              <a:gd name="connsiteY0" fmla="*/ 0 h 1296675"/>
              <a:gd name="connsiteX1" fmla="*/ 645379 w 1241113"/>
              <a:gd name="connsiteY1" fmla="*/ 0 h 1296675"/>
              <a:gd name="connsiteX2" fmla="*/ 1241113 w 1241113"/>
              <a:gd name="connsiteY2" fmla="*/ 0 h 1296675"/>
              <a:gd name="connsiteX3" fmla="*/ 1241113 w 1241113"/>
              <a:gd name="connsiteY3" fmla="*/ 609437 h 1296675"/>
              <a:gd name="connsiteX4" fmla="*/ 1241113 w 1241113"/>
              <a:gd name="connsiteY4" fmla="*/ 1296675 h 1296675"/>
              <a:gd name="connsiteX5" fmla="*/ 657790 w 1241113"/>
              <a:gd name="connsiteY5" fmla="*/ 1296675 h 1296675"/>
              <a:gd name="connsiteX6" fmla="*/ 0 w 1241113"/>
              <a:gd name="connsiteY6" fmla="*/ 1296675 h 1296675"/>
              <a:gd name="connsiteX7" fmla="*/ 0 w 1241113"/>
              <a:gd name="connsiteY7" fmla="*/ 622404 h 1296675"/>
              <a:gd name="connsiteX8" fmla="*/ 0 w 1241113"/>
              <a:gd name="connsiteY8" fmla="*/ 0 h 129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113" h="1296675" extrusionOk="0">
                <a:moveTo>
                  <a:pt x="0" y="0"/>
                </a:moveTo>
                <a:cubicBezTo>
                  <a:pt x="296046" y="5768"/>
                  <a:pt x="412372" y="29013"/>
                  <a:pt x="645379" y="0"/>
                </a:cubicBezTo>
                <a:cubicBezTo>
                  <a:pt x="878386" y="-29013"/>
                  <a:pt x="1082711" y="-11835"/>
                  <a:pt x="1241113" y="0"/>
                </a:cubicBezTo>
                <a:cubicBezTo>
                  <a:pt x="1253171" y="169798"/>
                  <a:pt x="1211909" y="442481"/>
                  <a:pt x="1241113" y="609437"/>
                </a:cubicBezTo>
                <a:cubicBezTo>
                  <a:pt x="1270317" y="776393"/>
                  <a:pt x="1253652" y="1055079"/>
                  <a:pt x="1241113" y="1296675"/>
                </a:cubicBezTo>
                <a:cubicBezTo>
                  <a:pt x="958608" y="1290782"/>
                  <a:pt x="814573" y="1271299"/>
                  <a:pt x="657790" y="1296675"/>
                </a:cubicBezTo>
                <a:cubicBezTo>
                  <a:pt x="501007" y="1322051"/>
                  <a:pt x="288704" y="1294896"/>
                  <a:pt x="0" y="1296675"/>
                </a:cubicBezTo>
                <a:cubicBezTo>
                  <a:pt x="-15471" y="1130852"/>
                  <a:pt x="-30500" y="808637"/>
                  <a:pt x="0" y="622404"/>
                </a:cubicBezTo>
                <a:cubicBezTo>
                  <a:pt x="30500" y="436171"/>
                  <a:pt x="-28138" y="211336"/>
                  <a:pt x="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2239216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41C2B0D-58A6-9B80-C958-E7F5EB31090F}"/>
              </a:ext>
            </a:extLst>
          </p:cNvPr>
          <p:cNvSpPr/>
          <p:nvPr/>
        </p:nvSpPr>
        <p:spPr>
          <a:xfrm>
            <a:off x="2836805" y="1061694"/>
            <a:ext cx="1256440" cy="1296675"/>
          </a:xfrm>
          <a:custGeom>
            <a:avLst/>
            <a:gdLst>
              <a:gd name="connsiteX0" fmla="*/ 0 w 1256440"/>
              <a:gd name="connsiteY0" fmla="*/ 0 h 1296675"/>
              <a:gd name="connsiteX1" fmla="*/ 590527 w 1256440"/>
              <a:gd name="connsiteY1" fmla="*/ 0 h 1296675"/>
              <a:gd name="connsiteX2" fmla="*/ 1256440 w 1256440"/>
              <a:gd name="connsiteY2" fmla="*/ 0 h 1296675"/>
              <a:gd name="connsiteX3" fmla="*/ 1256440 w 1256440"/>
              <a:gd name="connsiteY3" fmla="*/ 661304 h 1296675"/>
              <a:gd name="connsiteX4" fmla="*/ 1256440 w 1256440"/>
              <a:gd name="connsiteY4" fmla="*/ 1296675 h 1296675"/>
              <a:gd name="connsiteX5" fmla="*/ 615656 w 1256440"/>
              <a:gd name="connsiteY5" fmla="*/ 1296675 h 1296675"/>
              <a:gd name="connsiteX6" fmla="*/ 0 w 1256440"/>
              <a:gd name="connsiteY6" fmla="*/ 1296675 h 1296675"/>
              <a:gd name="connsiteX7" fmla="*/ 0 w 1256440"/>
              <a:gd name="connsiteY7" fmla="*/ 661304 h 1296675"/>
              <a:gd name="connsiteX8" fmla="*/ 0 w 1256440"/>
              <a:gd name="connsiteY8" fmla="*/ 0 h 129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6440" h="1296675" extrusionOk="0">
                <a:moveTo>
                  <a:pt x="0" y="0"/>
                </a:moveTo>
                <a:cubicBezTo>
                  <a:pt x="287132" y="-572"/>
                  <a:pt x="305960" y="-26987"/>
                  <a:pt x="590527" y="0"/>
                </a:cubicBezTo>
                <a:cubicBezTo>
                  <a:pt x="875094" y="26987"/>
                  <a:pt x="1069791" y="26869"/>
                  <a:pt x="1256440" y="0"/>
                </a:cubicBezTo>
                <a:cubicBezTo>
                  <a:pt x="1252913" y="224123"/>
                  <a:pt x="1273520" y="429961"/>
                  <a:pt x="1256440" y="661304"/>
                </a:cubicBezTo>
                <a:cubicBezTo>
                  <a:pt x="1239360" y="892647"/>
                  <a:pt x="1276848" y="1155604"/>
                  <a:pt x="1256440" y="1296675"/>
                </a:cubicBezTo>
                <a:cubicBezTo>
                  <a:pt x="1085630" y="1296416"/>
                  <a:pt x="886795" y="1313873"/>
                  <a:pt x="615656" y="1296675"/>
                </a:cubicBezTo>
                <a:cubicBezTo>
                  <a:pt x="344517" y="1279477"/>
                  <a:pt x="152296" y="1309021"/>
                  <a:pt x="0" y="1296675"/>
                </a:cubicBezTo>
                <a:cubicBezTo>
                  <a:pt x="21645" y="1160529"/>
                  <a:pt x="14827" y="933876"/>
                  <a:pt x="0" y="661304"/>
                </a:cubicBezTo>
                <a:cubicBezTo>
                  <a:pt x="-14827" y="388732"/>
                  <a:pt x="5356" y="169610"/>
                  <a:pt x="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26409934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7F65165-512A-2904-FC73-ECB2DC238BA5}"/>
              </a:ext>
            </a:extLst>
          </p:cNvPr>
          <p:cNvSpPr/>
          <p:nvPr/>
        </p:nvSpPr>
        <p:spPr>
          <a:xfrm>
            <a:off x="4180714" y="1061694"/>
            <a:ext cx="1305117" cy="1296675"/>
          </a:xfrm>
          <a:custGeom>
            <a:avLst/>
            <a:gdLst>
              <a:gd name="connsiteX0" fmla="*/ 0 w 1305117"/>
              <a:gd name="connsiteY0" fmla="*/ 0 h 1296675"/>
              <a:gd name="connsiteX1" fmla="*/ 652559 w 1305117"/>
              <a:gd name="connsiteY1" fmla="*/ 0 h 1296675"/>
              <a:gd name="connsiteX2" fmla="*/ 1305117 w 1305117"/>
              <a:gd name="connsiteY2" fmla="*/ 0 h 1296675"/>
              <a:gd name="connsiteX3" fmla="*/ 1305117 w 1305117"/>
              <a:gd name="connsiteY3" fmla="*/ 648338 h 1296675"/>
              <a:gd name="connsiteX4" fmla="*/ 1305117 w 1305117"/>
              <a:gd name="connsiteY4" fmla="*/ 1296675 h 1296675"/>
              <a:gd name="connsiteX5" fmla="*/ 678661 w 1305117"/>
              <a:gd name="connsiteY5" fmla="*/ 1296675 h 1296675"/>
              <a:gd name="connsiteX6" fmla="*/ 0 w 1305117"/>
              <a:gd name="connsiteY6" fmla="*/ 1296675 h 1296675"/>
              <a:gd name="connsiteX7" fmla="*/ 0 w 1305117"/>
              <a:gd name="connsiteY7" fmla="*/ 648338 h 1296675"/>
              <a:gd name="connsiteX8" fmla="*/ 0 w 1305117"/>
              <a:gd name="connsiteY8" fmla="*/ 0 h 129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5117" h="1296675" extrusionOk="0">
                <a:moveTo>
                  <a:pt x="0" y="0"/>
                </a:moveTo>
                <a:cubicBezTo>
                  <a:pt x="292601" y="-8220"/>
                  <a:pt x="438820" y="-20926"/>
                  <a:pt x="652559" y="0"/>
                </a:cubicBezTo>
                <a:cubicBezTo>
                  <a:pt x="866298" y="20926"/>
                  <a:pt x="1102722" y="-29116"/>
                  <a:pt x="1305117" y="0"/>
                </a:cubicBezTo>
                <a:cubicBezTo>
                  <a:pt x="1323822" y="323684"/>
                  <a:pt x="1312525" y="417817"/>
                  <a:pt x="1305117" y="648338"/>
                </a:cubicBezTo>
                <a:cubicBezTo>
                  <a:pt x="1297709" y="878859"/>
                  <a:pt x="1274643" y="1118165"/>
                  <a:pt x="1305117" y="1296675"/>
                </a:cubicBezTo>
                <a:cubicBezTo>
                  <a:pt x="1084466" y="1285818"/>
                  <a:pt x="984242" y="1316023"/>
                  <a:pt x="678661" y="1296675"/>
                </a:cubicBezTo>
                <a:cubicBezTo>
                  <a:pt x="373080" y="1277327"/>
                  <a:pt x="310706" y="1304999"/>
                  <a:pt x="0" y="1296675"/>
                </a:cubicBezTo>
                <a:cubicBezTo>
                  <a:pt x="-17415" y="1083117"/>
                  <a:pt x="28075" y="819350"/>
                  <a:pt x="0" y="648338"/>
                </a:cubicBezTo>
                <a:cubicBezTo>
                  <a:pt x="-28075" y="477326"/>
                  <a:pt x="23287" y="287971"/>
                  <a:pt x="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extLst>
              <a:ext uri="{C807C97D-BFC1-408E-A445-0C87EB9F89A2}">
                <ask:lineSketchStyleProps xmlns:ask="http://schemas.microsoft.com/office/drawing/2018/sketchyshapes" sd="22707817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8813388-7FF7-784B-A3F3-1C3FBC99F04A}"/>
                  </a:ext>
                </a:extLst>
              </p:cNvPr>
              <p:cNvSpPr txBox="1"/>
              <p:nvPr/>
            </p:nvSpPr>
            <p:spPr>
              <a:xfrm>
                <a:off x="3395089" y="2599298"/>
                <a:ext cx="380872" cy="3940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4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IE" sz="1400" b="1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8813388-7FF7-784B-A3F3-1C3FBC99F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089" y="2599298"/>
                <a:ext cx="380872" cy="3940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3C5464C-A3A6-99D0-CBCD-BECE530B54B8}"/>
                  </a:ext>
                </a:extLst>
              </p:cNvPr>
              <p:cNvSpPr txBox="1"/>
              <p:nvPr/>
            </p:nvSpPr>
            <p:spPr>
              <a:xfrm>
                <a:off x="4741385" y="2578884"/>
                <a:ext cx="380872" cy="39406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4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IE" sz="1400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3C5464C-A3A6-99D0-CBCD-BECE530B5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385" y="2578884"/>
                <a:ext cx="380872" cy="3940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Arrow: Right 144">
            <a:extLst>
              <a:ext uri="{FF2B5EF4-FFF2-40B4-BE49-F238E27FC236}">
                <a16:creationId xmlns:a16="http://schemas.microsoft.com/office/drawing/2014/main" id="{7E5C38DA-19A1-94AE-7FA7-68A5E81306C6}"/>
              </a:ext>
            </a:extLst>
          </p:cNvPr>
          <p:cNvSpPr/>
          <p:nvPr/>
        </p:nvSpPr>
        <p:spPr>
          <a:xfrm rot="19804037">
            <a:off x="5659418" y="1666251"/>
            <a:ext cx="1071501" cy="17217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6" name="Arrow: Right 145">
            <a:extLst>
              <a:ext uri="{FF2B5EF4-FFF2-40B4-BE49-F238E27FC236}">
                <a16:creationId xmlns:a16="http://schemas.microsoft.com/office/drawing/2014/main" id="{EA7B1761-62B7-F462-FF30-D1F8B291FD3C}"/>
              </a:ext>
            </a:extLst>
          </p:cNvPr>
          <p:cNvSpPr/>
          <p:nvPr/>
        </p:nvSpPr>
        <p:spPr>
          <a:xfrm rot="1795963" flipV="1">
            <a:off x="5663890" y="2340846"/>
            <a:ext cx="1066711" cy="17217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28C951A-F11E-663F-561C-2BB0739151B9}"/>
              </a:ext>
            </a:extLst>
          </p:cNvPr>
          <p:cNvGrpSpPr/>
          <p:nvPr/>
        </p:nvGrpSpPr>
        <p:grpSpPr>
          <a:xfrm>
            <a:off x="5622142" y="1122757"/>
            <a:ext cx="636157" cy="274324"/>
            <a:chOff x="1756198" y="600867"/>
            <a:chExt cx="1728624" cy="75575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1306EDD-B46B-6C95-7EF0-5E2E3B674CA3}"/>
                </a:ext>
              </a:extLst>
            </p:cNvPr>
            <p:cNvSpPr/>
            <p:nvPr/>
          </p:nvSpPr>
          <p:spPr>
            <a:xfrm>
              <a:off x="3325016" y="600867"/>
              <a:ext cx="159806" cy="75151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D31A3016-2FFE-849B-AB7F-B9B5EB3D4DE1}"/>
                </a:ext>
              </a:extLst>
            </p:cNvPr>
            <p:cNvSpPr/>
            <p:nvPr/>
          </p:nvSpPr>
          <p:spPr>
            <a:xfrm rot="5400000">
              <a:off x="2556734" y="434129"/>
              <a:ext cx="121958" cy="1723029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429AE776-332A-3E05-16A6-16E71F0BC74E}"/>
              </a:ext>
            </a:extLst>
          </p:cNvPr>
          <p:cNvSpPr txBox="1"/>
          <p:nvPr/>
        </p:nvSpPr>
        <p:spPr>
          <a:xfrm>
            <a:off x="5527449" y="1319898"/>
            <a:ext cx="85472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IE" dirty="0"/>
              <a:t>Input </a:t>
            </a:r>
            <a:r>
              <a:rPr lang="en-IE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289E178-5885-3E38-7F44-683F9542B5FA}"/>
              </a:ext>
            </a:extLst>
          </p:cNvPr>
          <p:cNvGrpSpPr/>
          <p:nvPr/>
        </p:nvGrpSpPr>
        <p:grpSpPr>
          <a:xfrm>
            <a:off x="5622142" y="2596346"/>
            <a:ext cx="636157" cy="274324"/>
            <a:chOff x="1756198" y="600867"/>
            <a:chExt cx="1728624" cy="755756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408713C-1A50-DD24-3124-2B930C038CED}"/>
                </a:ext>
              </a:extLst>
            </p:cNvPr>
            <p:cNvSpPr/>
            <p:nvPr/>
          </p:nvSpPr>
          <p:spPr>
            <a:xfrm>
              <a:off x="3325016" y="600867"/>
              <a:ext cx="159806" cy="751514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D531602-F80A-B4D9-040D-B3AABE80355D}"/>
                </a:ext>
              </a:extLst>
            </p:cNvPr>
            <p:cNvSpPr/>
            <p:nvPr/>
          </p:nvSpPr>
          <p:spPr>
            <a:xfrm rot="5400000">
              <a:off x="2556734" y="434129"/>
              <a:ext cx="121958" cy="1723029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D78CC6CA-BB70-98AC-6838-1B8EB08D1F30}"/>
              </a:ext>
            </a:extLst>
          </p:cNvPr>
          <p:cNvSpPr txBox="1"/>
          <p:nvPr/>
        </p:nvSpPr>
        <p:spPr>
          <a:xfrm>
            <a:off x="5527449" y="2793487"/>
            <a:ext cx="85472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IE" dirty="0"/>
              <a:t>Input </a:t>
            </a:r>
            <a:r>
              <a:rPr lang="en-IE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98171-ACF1-76DA-792C-3D3ECEE284D4}"/>
              </a:ext>
            </a:extLst>
          </p:cNvPr>
          <p:cNvSpPr txBox="1"/>
          <p:nvPr/>
        </p:nvSpPr>
        <p:spPr>
          <a:xfrm>
            <a:off x="0" y="0"/>
            <a:ext cx="7567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/>
              <a:t>Scaffolded DNA Computer example: Bit-Copy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6E0C64-A9B4-04E1-0C35-700C4FABF1B1}"/>
              </a:ext>
            </a:extLst>
          </p:cNvPr>
          <p:cNvSpPr txBox="1"/>
          <p:nvPr/>
        </p:nvSpPr>
        <p:spPr>
          <a:xfrm>
            <a:off x="99374" y="2790929"/>
            <a:ext cx="1451038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IE" dirty="0"/>
              <a:t>Input domain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256BC6-1FBA-9C9E-5638-46A06B14EB23}"/>
              </a:ext>
            </a:extLst>
          </p:cNvPr>
          <p:cNvGrpSpPr/>
          <p:nvPr/>
        </p:nvGrpSpPr>
        <p:grpSpPr>
          <a:xfrm>
            <a:off x="5775576" y="104991"/>
            <a:ext cx="6149007" cy="3493959"/>
            <a:chOff x="5775576" y="104991"/>
            <a:chExt cx="6149007" cy="3493959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0143A86F-B844-13E2-2A1D-06251E4DD0C5}"/>
                </a:ext>
              </a:extLst>
            </p:cNvPr>
            <p:cNvGrpSpPr/>
            <p:nvPr/>
          </p:nvGrpSpPr>
          <p:grpSpPr>
            <a:xfrm>
              <a:off x="6701293" y="2345784"/>
              <a:ext cx="380872" cy="366388"/>
              <a:chOff x="34249" y="5291983"/>
              <a:chExt cx="318122" cy="326567"/>
            </a:xfrm>
          </p:grpSpPr>
          <p:sp>
            <p:nvSpPr>
              <p:cNvPr id="244" name="Half Frame 243">
                <a:extLst>
                  <a:ext uri="{FF2B5EF4-FFF2-40B4-BE49-F238E27FC236}">
                    <a16:creationId xmlns:a16="http://schemas.microsoft.com/office/drawing/2014/main" id="{A3061E86-4105-917A-E287-7F6A40778015}"/>
                  </a:ext>
                </a:extLst>
              </p:cNvPr>
              <p:cNvSpPr/>
              <p:nvPr/>
            </p:nvSpPr>
            <p:spPr>
              <a:xfrm rot="18449765">
                <a:off x="115491" y="5381670"/>
                <a:ext cx="223870" cy="249890"/>
              </a:xfrm>
              <a:prstGeom prst="halfFram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4EA39F6-AB6B-DB25-FCBF-2D1C9C7A4DFA}"/>
                  </a:ext>
                </a:extLst>
              </p:cNvPr>
              <p:cNvSpPr/>
              <p:nvPr/>
            </p:nvSpPr>
            <p:spPr>
              <a:xfrm>
                <a:off x="34249" y="5291983"/>
                <a:ext cx="293911" cy="224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06AA537-3E70-88EE-EAC0-D3D4801EDFAE}"/>
                </a:ext>
              </a:extLst>
            </p:cNvPr>
            <p:cNvGrpSpPr/>
            <p:nvPr/>
          </p:nvGrpSpPr>
          <p:grpSpPr>
            <a:xfrm>
              <a:off x="6670512" y="1221158"/>
              <a:ext cx="380872" cy="366388"/>
              <a:chOff x="34249" y="5291984"/>
              <a:chExt cx="318122" cy="326567"/>
            </a:xfrm>
          </p:grpSpPr>
          <p:sp>
            <p:nvSpPr>
              <p:cNvPr id="241" name="Half Frame 240">
                <a:extLst>
                  <a:ext uri="{FF2B5EF4-FFF2-40B4-BE49-F238E27FC236}">
                    <a16:creationId xmlns:a16="http://schemas.microsoft.com/office/drawing/2014/main" id="{5ADA86FC-7C24-DC3A-47A0-4BD12B36AF18}"/>
                  </a:ext>
                </a:extLst>
              </p:cNvPr>
              <p:cNvSpPr/>
              <p:nvPr/>
            </p:nvSpPr>
            <p:spPr>
              <a:xfrm rot="18449765">
                <a:off x="115491" y="5381671"/>
                <a:ext cx="223870" cy="249890"/>
              </a:xfrm>
              <a:prstGeom prst="halfFram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3FEC59A4-2387-A138-8B03-59507418F35C}"/>
                  </a:ext>
                </a:extLst>
              </p:cNvPr>
              <p:cNvSpPr/>
              <p:nvPr/>
            </p:nvSpPr>
            <p:spPr>
              <a:xfrm>
                <a:off x="34249" y="5291984"/>
                <a:ext cx="293911" cy="2249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FBA5B31-7C44-5479-7AAB-60F054457165}"/>
                </a:ext>
              </a:extLst>
            </p:cNvPr>
            <p:cNvSpPr/>
            <p:nvPr/>
          </p:nvSpPr>
          <p:spPr>
            <a:xfrm rot="5400000">
              <a:off x="8703127" y="883735"/>
              <a:ext cx="77313" cy="1273520"/>
            </a:xfrm>
            <a:prstGeom prst="rect">
              <a:avLst/>
            </a:prstGeom>
            <a:solidFill>
              <a:srgbClr val="5F5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E67BFB7-57B9-8253-5C9B-182F59C5F99E}"/>
                </a:ext>
              </a:extLst>
            </p:cNvPr>
            <p:cNvSpPr/>
            <p:nvPr/>
          </p:nvSpPr>
          <p:spPr>
            <a:xfrm rot="5400000">
              <a:off x="9976148" y="884234"/>
              <a:ext cx="77313" cy="1272521"/>
            </a:xfrm>
            <a:prstGeom prst="rect">
              <a:avLst/>
            </a:prstGeom>
            <a:solidFill>
              <a:srgbClr val="B2B2B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159134C6-DCB6-CA3B-C52B-D1D582A8C023}"/>
                </a:ext>
              </a:extLst>
            </p:cNvPr>
            <p:cNvSpPr/>
            <p:nvPr/>
          </p:nvSpPr>
          <p:spPr>
            <a:xfrm rot="5400000">
              <a:off x="11249166" y="883735"/>
              <a:ext cx="77313" cy="1273520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2E96EC39-1D88-9980-02F2-40EDEC10EF20}"/>
                </a:ext>
              </a:extLst>
            </p:cNvPr>
            <p:cNvSpPr/>
            <p:nvPr/>
          </p:nvSpPr>
          <p:spPr>
            <a:xfrm rot="5400000">
              <a:off x="7429612" y="883731"/>
              <a:ext cx="77312" cy="127353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D318BA6D-2D0A-5058-20A0-08D77A21232D}"/>
                    </a:ext>
                  </a:extLst>
                </p:cNvPr>
                <p:cNvSpPr txBox="1"/>
                <p:nvPr/>
              </p:nvSpPr>
              <p:spPr>
                <a:xfrm>
                  <a:off x="7335339" y="1597300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D318BA6D-2D0A-5058-20A0-08D77A212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5339" y="1597300"/>
                  <a:ext cx="231696" cy="195110"/>
                </a:xfrm>
                <a:prstGeom prst="rect">
                  <a:avLst/>
                </a:prstGeom>
                <a:blipFill>
                  <a:blip r:embed="rId7"/>
                  <a:stretch>
                    <a:fillRect r="-10526" b="-4062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AD70851-DD81-82A6-D5D1-010C63309242}"/>
                    </a:ext>
                  </a:extLst>
                </p:cNvPr>
                <p:cNvSpPr txBox="1"/>
                <p:nvPr/>
              </p:nvSpPr>
              <p:spPr>
                <a:xfrm>
                  <a:off x="8605654" y="1590722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AD70851-DD81-82A6-D5D1-010C633092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654" y="1590722"/>
                  <a:ext cx="231696" cy="195110"/>
                </a:xfrm>
                <a:prstGeom prst="rect">
                  <a:avLst/>
                </a:prstGeom>
                <a:blipFill>
                  <a:blip r:embed="rId8"/>
                  <a:stretch>
                    <a:fillRect r="-10526" b="-37500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41701517-DBCF-6E91-C8C4-918D76D2E4E2}"/>
                </a:ext>
              </a:extLst>
            </p:cNvPr>
            <p:cNvGrpSpPr/>
            <p:nvPr/>
          </p:nvGrpSpPr>
          <p:grpSpPr>
            <a:xfrm>
              <a:off x="8138589" y="916710"/>
              <a:ext cx="1206389" cy="479095"/>
              <a:chOff x="3018267" y="4139917"/>
              <a:chExt cx="2340984" cy="798784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07676B3E-E36D-95E2-3812-01DB099B8AEB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4A4FA34A-704A-7479-461E-4AD2FA0FDDD3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CE75AF1E-21A9-0B65-E1D9-C667DDFE382E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5F5F5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EFD7DBFC-3274-7C07-5CD4-4E33E092810F}"/>
                </a:ext>
              </a:extLst>
            </p:cNvPr>
            <p:cNvGrpSpPr/>
            <p:nvPr/>
          </p:nvGrpSpPr>
          <p:grpSpPr>
            <a:xfrm>
              <a:off x="9419553" y="916710"/>
              <a:ext cx="1201951" cy="479095"/>
              <a:chOff x="3018267" y="4139917"/>
              <a:chExt cx="2340984" cy="798784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4C355B92-A4AF-9DEF-ECB1-4CB11D67EA01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382A1EBE-E303-8136-8B00-C5CB0354922B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F23AD201-F0E8-A247-23A4-62D165A1C2AF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0FDEFDD-6B04-9748-8AFE-CBB7A43A22E4}"/>
                </a:ext>
              </a:extLst>
            </p:cNvPr>
            <p:cNvGrpSpPr/>
            <p:nvPr/>
          </p:nvGrpSpPr>
          <p:grpSpPr>
            <a:xfrm>
              <a:off x="10696080" y="916710"/>
              <a:ext cx="1161276" cy="479095"/>
              <a:chOff x="3018267" y="4139917"/>
              <a:chExt cx="2340984" cy="798784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00D43BB-48B8-C16F-5F9B-CF6EFC564755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C7F28A74-8F20-C28F-5037-5EBDEC68498B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BF8DB5F-1560-980E-A00A-5BE7E92FF785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FAFAACE-7D52-8714-D0C4-F00C41BE55E2}"/>
                    </a:ext>
                  </a:extLst>
                </p:cNvPr>
                <p:cNvSpPr txBox="1"/>
                <p:nvPr/>
              </p:nvSpPr>
              <p:spPr>
                <a:xfrm>
                  <a:off x="9940459" y="1597300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FAFAACE-7D52-8714-D0C4-F00C41BE55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0459" y="1597300"/>
                  <a:ext cx="231696" cy="195110"/>
                </a:xfrm>
                <a:prstGeom prst="rect">
                  <a:avLst/>
                </a:prstGeom>
                <a:blipFill>
                  <a:blip r:embed="rId9"/>
                  <a:stretch>
                    <a:fillRect r="-10526" b="-4062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FCB1E472-89F9-3ECA-F09C-87DE6A8CD125}"/>
                    </a:ext>
                  </a:extLst>
                </p:cNvPr>
                <p:cNvSpPr txBox="1"/>
                <p:nvPr/>
              </p:nvSpPr>
              <p:spPr>
                <a:xfrm>
                  <a:off x="11235421" y="1575591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FCB1E472-89F9-3ECA-F09C-87DE6A8CD1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35421" y="1575591"/>
                  <a:ext cx="231696" cy="195110"/>
                </a:xfrm>
                <a:prstGeom prst="rect">
                  <a:avLst/>
                </a:prstGeom>
                <a:blipFill>
                  <a:blip r:embed="rId10"/>
                  <a:stretch>
                    <a:fillRect r="-10526" b="-4062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AD7C71A1-FEA1-4C18-E843-4B7C4925F051}"/>
                </a:ext>
              </a:extLst>
            </p:cNvPr>
            <p:cNvGrpSpPr/>
            <p:nvPr/>
          </p:nvGrpSpPr>
          <p:grpSpPr>
            <a:xfrm>
              <a:off x="6868284" y="911692"/>
              <a:ext cx="1203177" cy="479094"/>
              <a:chOff x="3024497" y="4139917"/>
              <a:chExt cx="2334754" cy="798783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FC68E63-BE35-4380-63AC-6FB92704EDB4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84123455-E510-F4D5-CA8B-8D087458DDF4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8C8A592-42C5-100D-76D1-E1549E9E7149}"/>
                </a:ext>
              </a:extLst>
            </p:cNvPr>
            <p:cNvSpPr/>
            <p:nvPr/>
          </p:nvSpPr>
          <p:spPr>
            <a:xfrm rot="5400000">
              <a:off x="8734474" y="2014447"/>
              <a:ext cx="77659" cy="1260909"/>
            </a:xfrm>
            <a:prstGeom prst="rect">
              <a:avLst/>
            </a:prstGeom>
            <a:solidFill>
              <a:srgbClr val="5F5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2DDDC93A-7890-626A-2073-159C1E5AFA5E}"/>
                </a:ext>
              </a:extLst>
            </p:cNvPr>
            <p:cNvSpPr/>
            <p:nvPr/>
          </p:nvSpPr>
          <p:spPr>
            <a:xfrm rot="5400000">
              <a:off x="9994888" y="2014941"/>
              <a:ext cx="77659" cy="1259920"/>
            </a:xfrm>
            <a:prstGeom prst="rect">
              <a:avLst/>
            </a:prstGeom>
            <a:solidFill>
              <a:srgbClr val="B2B2B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2F5EBA9-BBB7-8BA2-815C-0E43C6805CE8}"/>
                </a:ext>
              </a:extLst>
            </p:cNvPr>
            <p:cNvSpPr/>
            <p:nvPr/>
          </p:nvSpPr>
          <p:spPr>
            <a:xfrm rot="5400000">
              <a:off x="11255299" y="2014447"/>
              <a:ext cx="77659" cy="1260909"/>
            </a:xfrm>
            <a:prstGeom prst="rect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116961C-0D3F-C2EE-4F1E-9FFF5FF42359}"/>
                </a:ext>
              </a:extLst>
            </p:cNvPr>
            <p:cNvSpPr/>
            <p:nvPr/>
          </p:nvSpPr>
          <p:spPr>
            <a:xfrm rot="5400000">
              <a:off x="7473569" y="2014443"/>
              <a:ext cx="77658" cy="126091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3B0DF4DF-F51D-CE15-409B-2331C96D56B9}"/>
                    </a:ext>
                  </a:extLst>
                </p:cNvPr>
                <p:cNvSpPr txBox="1"/>
                <p:nvPr/>
              </p:nvSpPr>
              <p:spPr>
                <a:xfrm>
                  <a:off x="7380786" y="2722050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0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3B0DF4DF-F51D-CE15-409B-2331C96D5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786" y="2722050"/>
                  <a:ext cx="231696" cy="195110"/>
                </a:xfrm>
                <a:prstGeom prst="rect">
                  <a:avLst/>
                </a:prstGeom>
                <a:blipFill>
                  <a:blip r:embed="rId11"/>
                  <a:stretch>
                    <a:fillRect r="-10526" b="-37500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2A76FE64-B245-6AC0-BCA8-5ABCAA7A26A4}"/>
                    </a:ext>
                  </a:extLst>
                </p:cNvPr>
                <p:cNvSpPr txBox="1"/>
                <p:nvPr/>
              </p:nvSpPr>
              <p:spPr>
                <a:xfrm>
                  <a:off x="8638522" y="2715443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2A76FE64-B245-6AC0-BCA8-5ABCAA7A26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8522" y="2715443"/>
                  <a:ext cx="231696" cy="195110"/>
                </a:xfrm>
                <a:prstGeom prst="rect">
                  <a:avLst/>
                </a:prstGeom>
                <a:blipFill>
                  <a:blip r:embed="rId12"/>
                  <a:stretch>
                    <a:fillRect r="-10526" b="-40625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F053839-2DD5-F0A6-19B4-080436CCEA54}"/>
                </a:ext>
              </a:extLst>
            </p:cNvPr>
            <p:cNvGrpSpPr/>
            <p:nvPr/>
          </p:nvGrpSpPr>
          <p:grpSpPr>
            <a:xfrm>
              <a:off x="8176081" y="2038417"/>
              <a:ext cx="1194442" cy="481236"/>
              <a:chOff x="3018267" y="4139917"/>
              <a:chExt cx="2340984" cy="798784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D9056D40-543F-C83E-B181-5711E30319AA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00487C66-F41A-4084-0466-493BA2040709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50EB6897-A182-0DB0-8FD1-5C658F975A57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5F5F5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0EC3247-BFD7-3A20-355C-2D9DF5139408}"/>
                </a:ext>
              </a:extLst>
            </p:cNvPr>
            <p:cNvGrpSpPr/>
            <p:nvPr/>
          </p:nvGrpSpPr>
          <p:grpSpPr>
            <a:xfrm>
              <a:off x="9444361" y="2038417"/>
              <a:ext cx="1190049" cy="481236"/>
              <a:chOff x="3018267" y="4139917"/>
              <a:chExt cx="2340984" cy="798784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6E11EB9A-01AE-4A88-10C3-762EA7B460AD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18EBEEE9-573C-C6EB-FB5A-349977F10456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CEFDFF67-E5A7-3D26-B9EA-6DE546EDA345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E2307D6-FC1C-9792-089C-EC41317B630B}"/>
                </a:ext>
              </a:extLst>
            </p:cNvPr>
            <p:cNvGrpSpPr/>
            <p:nvPr/>
          </p:nvGrpSpPr>
          <p:grpSpPr>
            <a:xfrm>
              <a:off x="10708247" y="2038417"/>
              <a:ext cx="1149777" cy="481236"/>
              <a:chOff x="3018267" y="4139917"/>
              <a:chExt cx="2340984" cy="798784"/>
            </a:xfrm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943F20A-5D03-B817-7D76-90ADC27E2C61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5F30FA9-BF47-64C3-5048-DAC7B57BEDE1}"/>
                  </a:ext>
                </a:extLst>
              </p:cNvPr>
              <p:cNvSpPr/>
              <p:nvPr/>
            </p:nvSpPr>
            <p:spPr>
              <a:xfrm>
                <a:off x="3018267" y="4144394"/>
                <a:ext cx="134230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88443F01-54B4-8877-82B1-F65D074FDE11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FF6DF74-E5CF-46C6-A9DC-DA58A654E55B}"/>
                    </a:ext>
                  </a:extLst>
                </p:cNvPr>
                <p:cNvSpPr txBox="1"/>
                <p:nvPr/>
              </p:nvSpPr>
              <p:spPr>
                <a:xfrm>
                  <a:off x="9960109" y="2722050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FF6DF74-E5CF-46C6-A9DC-DA58A654E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0109" y="2722050"/>
                  <a:ext cx="231696" cy="195110"/>
                </a:xfrm>
                <a:prstGeom prst="rect">
                  <a:avLst/>
                </a:prstGeom>
                <a:blipFill>
                  <a:blip r:embed="rId13"/>
                  <a:stretch>
                    <a:fillRect r="-10526" b="-37500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B1FE27C8-CE50-B242-CA9E-5DEE3AF3506C}"/>
                    </a:ext>
                  </a:extLst>
                </p:cNvPr>
                <p:cNvSpPr txBox="1"/>
                <p:nvPr/>
              </p:nvSpPr>
              <p:spPr>
                <a:xfrm>
                  <a:off x="11242246" y="2700244"/>
                  <a:ext cx="231696" cy="19511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1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IE" sz="1400" b="1" dirty="0"/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B1FE27C8-CE50-B242-CA9E-5DEE3AF350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2246" y="2700244"/>
                  <a:ext cx="231696" cy="195110"/>
                </a:xfrm>
                <a:prstGeom prst="rect">
                  <a:avLst/>
                </a:prstGeom>
                <a:blipFill>
                  <a:blip r:embed="rId14"/>
                  <a:stretch>
                    <a:fillRect r="-10526" b="-37500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FC31DD41-9446-74A3-B762-796183C6801B}"/>
                </a:ext>
              </a:extLst>
            </p:cNvPr>
            <p:cNvGrpSpPr/>
            <p:nvPr/>
          </p:nvGrpSpPr>
          <p:grpSpPr>
            <a:xfrm>
              <a:off x="6918355" y="2033377"/>
              <a:ext cx="1191262" cy="481236"/>
              <a:chOff x="3024497" y="4139917"/>
              <a:chExt cx="2334754" cy="798783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68EB8AE-2A62-EE88-5613-BC2189B11DD9}"/>
                  </a:ext>
                </a:extLst>
              </p:cNvPr>
              <p:cNvSpPr/>
              <p:nvPr/>
            </p:nvSpPr>
            <p:spPr>
              <a:xfrm>
                <a:off x="5225020" y="4139917"/>
                <a:ext cx="134231" cy="794307"/>
              </a:xfrm>
              <a:prstGeom prst="rect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17E17140-FF10-72E9-866F-E0C1D17123E3}"/>
                  </a:ext>
                </a:extLst>
              </p:cNvPr>
              <p:cNvSpPr/>
              <p:nvPr/>
            </p:nvSpPr>
            <p:spPr>
              <a:xfrm rot="5400000">
                <a:off x="4126233" y="3708063"/>
                <a:ext cx="128901" cy="2332374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DE17630E-3CEF-980F-28D1-49593C5E44FF}"/>
                </a:ext>
              </a:extLst>
            </p:cNvPr>
            <p:cNvSpPr txBox="1"/>
            <p:nvPr/>
          </p:nvSpPr>
          <p:spPr>
            <a:xfrm>
              <a:off x="5775576" y="1897241"/>
              <a:ext cx="1047787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IE" dirty="0"/>
                <a:t>Compute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9F89114-BD61-2A75-E29D-4DE48AE42E95}"/>
                </a:ext>
              </a:extLst>
            </p:cNvPr>
            <p:cNvGrpSpPr/>
            <p:nvPr/>
          </p:nvGrpSpPr>
          <p:grpSpPr>
            <a:xfrm>
              <a:off x="8857110" y="104991"/>
              <a:ext cx="1080000" cy="866982"/>
              <a:chOff x="12070470" y="4083668"/>
              <a:chExt cx="1080000" cy="1008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10CADCE-217A-05D9-CDCC-61DBECB9D98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2070470" y="4083668"/>
                <a:ext cx="1080000" cy="1008000"/>
                <a:chOff x="11344353" y="48735"/>
                <a:chExt cx="3844626" cy="346827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9" name="Content Placeholder 13">
                      <a:extLst>
                        <a:ext uri="{FF2B5EF4-FFF2-40B4-BE49-F238E27FC236}">
                          <a16:creationId xmlns:a16="http://schemas.microsoft.com/office/drawing/2014/main" id="{9A5C4346-8CF2-70F5-6A6D-6AD2A655307C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1344353" y="48735"/>
                    <a:ext cx="3844626" cy="346827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5"/>
                    </a:graphicData>
                  </a:graphic>
                </p:graphicFrame>
              </mc:Choice>
              <mc:Fallback xmlns="">
                <p:graphicFrame>
                  <p:nvGraphicFramePr>
                    <p:cNvPr id="9" name="Content Placeholder 13">
                      <a:extLst>
                        <a:ext uri="{FF2B5EF4-FFF2-40B4-BE49-F238E27FC236}">
                          <a16:creationId xmlns:a16="http://schemas.microsoft.com/office/drawing/2014/main" id="{9A5C4346-8CF2-70F5-6A6D-6AD2A655307C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1344353" y="48735"/>
                    <a:ext cx="3844626" cy="346827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6"/>
                    </a:graphicData>
                  </a:graphic>
                </p:graphicFrame>
              </mc:Fallback>
            </mc:AlternateContent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E77C33C-D1B8-D430-A26C-1D2FFE7F9E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61349" y="2547180"/>
                  <a:ext cx="373940" cy="38255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8" name="Freeform: Shape 18">
                <a:extLst>
                  <a:ext uri="{FF2B5EF4-FFF2-40B4-BE49-F238E27FC236}">
                    <a16:creationId xmlns:a16="http://schemas.microsoft.com/office/drawing/2014/main" id="{9360C040-681A-EEAF-95C8-2E18425305C5}"/>
                  </a:ext>
                </a:extLst>
              </p:cNvPr>
              <p:cNvSpPr/>
              <p:nvPr/>
            </p:nvSpPr>
            <p:spPr>
              <a:xfrm>
                <a:off x="12292227" y="4341493"/>
                <a:ext cx="543719" cy="454022"/>
              </a:xfrm>
              <a:custGeom>
                <a:avLst/>
                <a:gdLst>
                  <a:gd name="connsiteX0" fmla="*/ 774797 w 774797"/>
                  <a:gd name="connsiteY0" fmla="*/ 0 h 1263408"/>
                  <a:gd name="connsiteX1" fmla="*/ 0 w 774797"/>
                  <a:gd name="connsiteY1" fmla="*/ 1263408 h 1263408"/>
                  <a:gd name="connsiteX0" fmla="*/ 774797 w 774797"/>
                  <a:gd name="connsiteY0" fmla="*/ 0 h 1263408"/>
                  <a:gd name="connsiteX1" fmla="*/ 369948 w 774797"/>
                  <a:gd name="connsiteY1" fmla="*/ 649155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1004 w 2449875"/>
                  <a:gd name="connsiteY0" fmla="*/ 0 h 1695646"/>
                  <a:gd name="connsiteX1" fmla="*/ 2439960 w 2449875"/>
                  <a:gd name="connsiteY1" fmla="*/ 1262877 h 1695646"/>
                  <a:gd name="connsiteX2" fmla="*/ 1846647 w 2449875"/>
                  <a:gd name="connsiteY2" fmla="*/ 1695646 h 1695646"/>
                  <a:gd name="connsiteX0" fmla="*/ 3901 w 1874041"/>
                  <a:gd name="connsiteY0" fmla="*/ 0 h 1695646"/>
                  <a:gd name="connsiteX1" fmla="*/ 416284 w 1874041"/>
                  <a:gd name="connsiteY1" fmla="*/ 513215 h 1695646"/>
                  <a:gd name="connsiteX2" fmla="*/ 1849544 w 1874041"/>
                  <a:gd name="connsiteY2" fmla="*/ 1695646 h 1695646"/>
                  <a:gd name="connsiteX0" fmla="*/ 18127 w 1888267"/>
                  <a:gd name="connsiteY0" fmla="*/ 0 h 1695646"/>
                  <a:gd name="connsiteX1" fmla="*/ 430510 w 1888267"/>
                  <a:gd name="connsiteY1" fmla="*/ 513215 h 1695646"/>
                  <a:gd name="connsiteX2" fmla="*/ 1863770 w 1888267"/>
                  <a:gd name="connsiteY2" fmla="*/ 1695646 h 1695646"/>
                  <a:gd name="connsiteX0" fmla="*/ 18127 w 1896773"/>
                  <a:gd name="connsiteY0" fmla="*/ 0 h 1695646"/>
                  <a:gd name="connsiteX1" fmla="*/ 430510 w 1896773"/>
                  <a:gd name="connsiteY1" fmla="*/ 513215 h 1695646"/>
                  <a:gd name="connsiteX2" fmla="*/ 1863770 w 1896773"/>
                  <a:gd name="connsiteY2" fmla="*/ 1695646 h 1695646"/>
                  <a:gd name="connsiteX0" fmla="*/ 9172 w 1887818"/>
                  <a:gd name="connsiteY0" fmla="*/ 0 h 1695646"/>
                  <a:gd name="connsiteX1" fmla="*/ 421555 w 1887818"/>
                  <a:gd name="connsiteY1" fmla="*/ 513215 h 1695646"/>
                  <a:gd name="connsiteX2" fmla="*/ 1854815 w 1887818"/>
                  <a:gd name="connsiteY2" fmla="*/ 1695646 h 1695646"/>
                  <a:gd name="connsiteX0" fmla="*/ 8390 w 1887036"/>
                  <a:gd name="connsiteY0" fmla="*/ 0 h 1695646"/>
                  <a:gd name="connsiteX1" fmla="*/ 420773 w 1887036"/>
                  <a:gd name="connsiteY1" fmla="*/ 513215 h 1695646"/>
                  <a:gd name="connsiteX2" fmla="*/ 1854033 w 188703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513215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492"/>
                  <a:gd name="connsiteY0" fmla="*/ 0 h 1695646"/>
                  <a:gd name="connsiteX1" fmla="*/ 412383 w 1878492"/>
                  <a:gd name="connsiteY1" fmla="*/ 668551 h 1695646"/>
                  <a:gd name="connsiteX2" fmla="*/ 1845643 w 1878492"/>
                  <a:gd name="connsiteY2" fmla="*/ 1695646 h 1695646"/>
                  <a:gd name="connsiteX0" fmla="*/ 0 w 1880272"/>
                  <a:gd name="connsiteY0" fmla="*/ 0 h 1695646"/>
                  <a:gd name="connsiteX1" fmla="*/ 412383 w 1880272"/>
                  <a:gd name="connsiteY1" fmla="*/ 668551 h 1695646"/>
                  <a:gd name="connsiteX2" fmla="*/ 1845643 w 1880272"/>
                  <a:gd name="connsiteY2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905695 w 1845643"/>
                  <a:gd name="connsiteY2" fmla="*/ 861528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239746 w 1845643"/>
                  <a:gd name="connsiteY3" fmla="*/ 1064140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425330 w 1845643"/>
                  <a:gd name="connsiteY4" fmla="*/ 1577422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95206 w 1845643"/>
                  <a:gd name="connsiteY3" fmla="*/ 625149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789073 w 1845643"/>
                  <a:gd name="connsiteY5" fmla="*/ 1057387 h 1695646"/>
                  <a:gd name="connsiteX6" fmla="*/ 1845643 w 1845643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71517"/>
                  <a:gd name="connsiteY0" fmla="*/ 0 h 1695646"/>
                  <a:gd name="connsiteX1" fmla="*/ 412383 w 2271517"/>
                  <a:gd name="connsiteY1" fmla="*/ 668551 h 1695646"/>
                  <a:gd name="connsiteX2" fmla="*/ 794345 w 2271517"/>
                  <a:gd name="connsiteY2" fmla="*/ 611642 h 1695646"/>
                  <a:gd name="connsiteX3" fmla="*/ 1172935 w 2271517"/>
                  <a:gd name="connsiteY3" fmla="*/ 692686 h 1695646"/>
                  <a:gd name="connsiteX4" fmla="*/ 1714840 w 2271517"/>
                  <a:gd name="connsiteY4" fmla="*/ 280709 h 1695646"/>
                  <a:gd name="connsiteX5" fmla="*/ 2264167 w 2271517"/>
                  <a:gd name="connsiteY5" fmla="*/ 206418 h 1695646"/>
                  <a:gd name="connsiteX6" fmla="*/ 2019195 w 2271517"/>
                  <a:gd name="connsiteY6" fmla="*/ 1050633 h 1695646"/>
                  <a:gd name="connsiteX7" fmla="*/ 1845643 w 2271517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845643 w 2267980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385396 w 2267980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547065"/>
                  <a:gd name="connsiteX1" fmla="*/ 412383 w 2269019"/>
                  <a:gd name="connsiteY1" fmla="*/ 668551 h 1547065"/>
                  <a:gd name="connsiteX2" fmla="*/ 794345 w 2269019"/>
                  <a:gd name="connsiteY2" fmla="*/ 611642 h 1547065"/>
                  <a:gd name="connsiteX3" fmla="*/ 1172935 w 2269019"/>
                  <a:gd name="connsiteY3" fmla="*/ 692686 h 1547065"/>
                  <a:gd name="connsiteX4" fmla="*/ 1714840 w 2269019"/>
                  <a:gd name="connsiteY4" fmla="*/ 280709 h 1547065"/>
                  <a:gd name="connsiteX5" fmla="*/ 2264167 w 2269019"/>
                  <a:gd name="connsiteY5" fmla="*/ 206418 h 1547065"/>
                  <a:gd name="connsiteX6" fmla="*/ 1774225 w 2269019"/>
                  <a:gd name="connsiteY6" fmla="*/ 699440 h 1547065"/>
                  <a:gd name="connsiteX7" fmla="*/ 1407667 w 2269019"/>
                  <a:gd name="connsiteY7" fmla="*/ 1547065 h 1547065"/>
                  <a:gd name="connsiteX0" fmla="*/ 0 w 2269019"/>
                  <a:gd name="connsiteY0" fmla="*/ 0 h 1587587"/>
                  <a:gd name="connsiteX1" fmla="*/ 412383 w 2269019"/>
                  <a:gd name="connsiteY1" fmla="*/ 668551 h 1587587"/>
                  <a:gd name="connsiteX2" fmla="*/ 794345 w 2269019"/>
                  <a:gd name="connsiteY2" fmla="*/ 611642 h 1587587"/>
                  <a:gd name="connsiteX3" fmla="*/ 1172935 w 2269019"/>
                  <a:gd name="connsiteY3" fmla="*/ 692686 h 1587587"/>
                  <a:gd name="connsiteX4" fmla="*/ 1714840 w 2269019"/>
                  <a:gd name="connsiteY4" fmla="*/ 280709 h 1587587"/>
                  <a:gd name="connsiteX5" fmla="*/ 2264167 w 2269019"/>
                  <a:gd name="connsiteY5" fmla="*/ 206418 h 1587587"/>
                  <a:gd name="connsiteX6" fmla="*/ 1774225 w 2269019"/>
                  <a:gd name="connsiteY6" fmla="*/ 699440 h 1587587"/>
                  <a:gd name="connsiteX7" fmla="*/ 1385397 w 2269019"/>
                  <a:gd name="connsiteY7" fmla="*/ 1587587 h 1587587"/>
                  <a:gd name="connsiteX0" fmla="*/ 0 w 2269019"/>
                  <a:gd name="connsiteY0" fmla="*/ 0 h 1559397"/>
                  <a:gd name="connsiteX1" fmla="*/ 412383 w 2269019"/>
                  <a:gd name="connsiteY1" fmla="*/ 668551 h 1559397"/>
                  <a:gd name="connsiteX2" fmla="*/ 794345 w 2269019"/>
                  <a:gd name="connsiteY2" fmla="*/ 611642 h 1559397"/>
                  <a:gd name="connsiteX3" fmla="*/ 1172935 w 2269019"/>
                  <a:gd name="connsiteY3" fmla="*/ 692686 h 1559397"/>
                  <a:gd name="connsiteX4" fmla="*/ 1714840 w 2269019"/>
                  <a:gd name="connsiteY4" fmla="*/ 280709 h 1559397"/>
                  <a:gd name="connsiteX5" fmla="*/ 2264167 w 2269019"/>
                  <a:gd name="connsiteY5" fmla="*/ 206418 h 1559397"/>
                  <a:gd name="connsiteX6" fmla="*/ 1774225 w 2269019"/>
                  <a:gd name="connsiteY6" fmla="*/ 699440 h 1559397"/>
                  <a:gd name="connsiteX7" fmla="*/ 1305331 w 2269019"/>
                  <a:gd name="connsiteY7" fmla="*/ 1559397 h 1559397"/>
                  <a:gd name="connsiteX0" fmla="*/ 0 w 2268523"/>
                  <a:gd name="connsiteY0" fmla="*/ 0 h 1559397"/>
                  <a:gd name="connsiteX1" fmla="*/ 412383 w 2268523"/>
                  <a:gd name="connsiteY1" fmla="*/ 668551 h 1559397"/>
                  <a:gd name="connsiteX2" fmla="*/ 794345 w 2268523"/>
                  <a:gd name="connsiteY2" fmla="*/ 611642 h 1559397"/>
                  <a:gd name="connsiteX3" fmla="*/ 1172935 w 2268523"/>
                  <a:gd name="connsiteY3" fmla="*/ 692686 h 1559397"/>
                  <a:gd name="connsiteX4" fmla="*/ 1714840 w 2268523"/>
                  <a:gd name="connsiteY4" fmla="*/ 280709 h 1559397"/>
                  <a:gd name="connsiteX5" fmla="*/ 2264167 w 2268523"/>
                  <a:gd name="connsiteY5" fmla="*/ 206418 h 1559397"/>
                  <a:gd name="connsiteX6" fmla="*/ 1728473 w 2268523"/>
                  <a:gd name="connsiteY6" fmla="*/ 661854 h 1559397"/>
                  <a:gd name="connsiteX7" fmla="*/ 1305331 w 2268523"/>
                  <a:gd name="connsiteY7" fmla="*/ 1559397 h 1559397"/>
                  <a:gd name="connsiteX0" fmla="*/ 0 w 2267679"/>
                  <a:gd name="connsiteY0" fmla="*/ 0 h 1559397"/>
                  <a:gd name="connsiteX1" fmla="*/ 412383 w 2267679"/>
                  <a:gd name="connsiteY1" fmla="*/ 668551 h 1559397"/>
                  <a:gd name="connsiteX2" fmla="*/ 794345 w 2267679"/>
                  <a:gd name="connsiteY2" fmla="*/ 611642 h 1559397"/>
                  <a:gd name="connsiteX3" fmla="*/ 1172935 w 2267679"/>
                  <a:gd name="connsiteY3" fmla="*/ 692686 h 1559397"/>
                  <a:gd name="connsiteX4" fmla="*/ 1714840 w 2267679"/>
                  <a:gd name="connsiteY4" fmla="*/ 280709 h 1559397"/>
                  <a:gd name="connsiteX5" fmla="*/ 2264167 w 2267679"/>
                  <a:gd name="connsiteY5" fmla="*/ 206418 h 1559397"/>
                  <a:gd name="connsiteX6" fmla="*/ 1621236 w 2267679"/>
                  <a:gd name="connsiteY6" fmla="*/ 625621 h 1559397"/>
                  <a:gd name="connsiteX7" fmla="*/ 1305331 w 2267679"/>
                  <a:gd name="connsiteY7" fmla="*/ 1559397 h 1559397"/>
                  <a:gd name="connsiteX0" fmla="*/ 0 w 2267679"/>
                  <a:gd name="connsiteY0" fmla="*/ 0 h 1577513"/>
                  <a:gd name="connsiteX1" fmla="*/ 412383 w 2267679"/>
                  <a:gd name="connsiteY1" fmla="*/ 668551 h 1577513"/>
                  <a:gd name="connsiteX2" fmla="*/ 794345 w 2267679"/>
                  <a:gd name="connsiteY2" fmla="*/ 611642 h 1577513"/>
                  <a:gd name="connsiteX3" fmla="*/ 1172935 w 2267679"/>
                  <a:gd name="connsiteY3" fmla="*/ 692686 h 1577513"/>
                  <a:gd name="connsiteX4" fmla="*/ 1714840 w 2267679"/>
                  <a:gd name="connsiteY4" fmla="*/ 280709 h 1577513"/>
                  <a:gd name="connsiteX5" fmla="*/ 2264167 w 2267679"/>
                  <a:gd name="connsiteY5" fmla="*/ 206418 h 1577513"/>
                  <a:gd name="connsiteX6" fmla="*/ 1621236 w 2267679"/>
                  <a:gd name="connsiteY6" fmla="*/ 625621 h 1577513"/>
                  <a:gd name="connsiteX7" fmla="*/ 1230265 w 2267679"/>
                  <a:gd name="connsiteY7" fmla="*/ 1577513 h 1577513"/>
                  <a:gd name="connsiteX0" fmla="*/ 0 w 1974217"/>
                  <a:gd name="connsiteY0" fmla="*/ 0 h 1577513"/>
                  <a:gd name="connsiteX1" fmla="*/ 412383 w 1974217"/>
                  <a:gd name="connsiteY1" fmla="*/ 668551 h 1577513"/>
                  <a:gd name="connsiteX2" fmla="*/ 794345 w 1974217"/>
                  <a:gd name="connsiteY2" fmla="*/ 611642 h 1577513"/>
                  <a:gd name="connsiteX3" fmla="*/ 1172935 w 1974217"/>
                  <a:gd name="connsiteY3" fmla="*/ 692686 h 1577513"/>
                  <a:gd name="connsiteX4" fmla="*/ 1714840 w 1974217"/>
                  <a:gd name="connsiteY4" fmla="*/ 280709 h 1577513"/>
                  <a:gd name="connsiteX5" fmla="*/ 1966672 w 1974217"/>
                  <a:gd name="connsiteY5" fmla="*/ 778100 h 1577513"/>
                  <a:gd name="connsiteX6" fmla="*/ 1621236 w 1974217"/>
                  <a:gd name="connsiteY6" fmla="*/ 625621 h 1577513"/>
                  <a:gd name="connsiteX7" fmla="*/ 1230265 w 1974217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714840 w 1971753"/>
                  <a:gd name="connsiteY4" fmla="*/ 280709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551216 w 1971753"/>
                  <a:gd name="connsiteY4" fmla="*/ 362378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66672"/>
                  <a:gd name="connsiteY0" fmla="*/ 0 h 1577513"/>
                  <a:gd name="connsiteX1" fmla="*/ 412383 w 1966672"/>
                  <a:gd name="connsiteY1" fmla="*/ 668551 h 1577513"/>
                  <a:gd name="connsiteX2" fmla="*/ 794345 w 1966672"/>
                  <a:gd name="connsiteY2" fmla="*/ 611642 h 1577513"/>
                  <a:gd name="connsiteX3" fmla="*/ 1172935 w 1966672"/>
                  <a:gd name="connsiteY3" fmla="*/ 692686 h 1577513"/>
                  <a:gd name="connsiteX4" fmla="*/ 1633027 w 1966672"/>
                  <a:gd name="connsiteY4" fmla="*/ 330967 h 1577513"/>
                  <a:gd name="connsiteX5" fmla="*/ 1966672 w 1966672"/>
                  <a:gd name="connsiteY5" fmla="*/ 778100 h 1577513"/>
                  <a:gd name="connsiteX6" fmla="*/ 1494801 w 1966672"/>
                  <a:gd name="connsiteY6" fmla="*/ 713573 h 1577513"/>
                  <a:gd name="connsiteX7" fmla="*/ 1230265 w 1966672"/>
                  <a:gd name="connsiteY7" fmla="*/ 1577513 h 1577513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699964 w 2170180"/>
                  <a:gd name="connsiteY4" fmla="*/ 230452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386876"/>
                  <a:gd name="connsiteX1" fmla="*/ 479320 w 2170180"/>
                  <a:gd name="connsiteY1" fmla="*/ 568036 h 1386876"/>
                  <a:gd name="connsiteX2" fmla="*/ 861282 w 2170180"/>
                  <a:gd name="connsiteY2" fmla="*/ 511127 h 1386876"/>
                  <a:gd name="connsiteX3" fmla="*/ 1221057 w 2170180"/>
                  <a:gd name="connsiteY3" fmla="*/ 547112 h 1386876"/>
                  <a:gd name="connsiteX4" fmla="*/ 1944598 w 2170180"/>
                  <a:gd name="connsiteY4" fmla="*/ 140326 h 1386876"/>
                  <a:gd name="connsiteX5" fmla="*/ 2170180 w 2170180"/>
                  <a:gd name="connsiteY5" fmla="*/ 621045 h 1386876"/>
                  <a:gd name="connsiteX6" fmla="*/ 1467648 w 2170180"/>
                  <a:gd name="connsiteY6" fmla="*/ 552975 h 1386876"/>
                  <a:gd name="connsiteX7" fmla="*/ 1297200 w 2170180"/>
                  <a:gd name="connsiteY7" fmla="*/ 1386876 h 1386876"/>
                  <a:gd name="connsiteX0" fmla="*/ 0 w 2170180"/>
                  <a:gd name="connsiteY0" fmla="*/ 0 h 1431936"/>
                  <a:gd name="connsiteX1" fmla="*/ 479320 w 2170180"/>
                  <a:gd name="connsiteY1" fmla="*/ 568036 h 1431936"/>
                  <a:gd name="connsiteX2" fmla="*/ 861282 w 2170180"/>
                  <a:gd name="connsiteY2" fmla="*/ 511127 h 1431936"/>
                  <a:gd name="connsiteX3" fmla="*/ 1221057 w 2170180"/>
                  <a:gd name="connsiteY3" fmla="*/ 547112 h 1431936"/>
                  <a:gd name="connsiteX4" fmla="*/ 1944598 w 2170180"/>
                  <a:gd name="connsiteY4" fmla="*/ 140326 h 1431936"/>
                  <a:gd name="connsiteX5" fmla="*/ 2170180 w 2170180"/>
                  <a:gd name="connsiteY5" fmla="*/ 621045 h 1431936"/>
                  <a:gd name="connsiteX6" fmla="*/ 1467648 w 2170180"/>
                  <a:gd name="connsiteY6" fmla="*/ 552975 h 1431936"/>
                  <a:gd name="connsiteX7" fmla="*/ 1184290 w 2170180"/>
                  <a:gd name="connsiteY7" fmla="*/ 1431936 h 1431936"/>
                  <a:gd name="connsiteX0" fmla="*/ 0 w 2148416"/>
                  <a:gd name="connsiteY0" fmla="*/ 0 h 1431936"/>
                  <a:gd name="connsiteX1" fmla="*/ 479320 w 2148416"/>
                  <a:gd name="connsiteY1" fmla="*/ 568036 h 1431936"/>
                  <a:gd name="connsiteX2" fmla="*/ 861282 w 2148416"/>
                  <a:gd name="connsiteY2" fmla="*/ 511127 h 1431936"/>
                  <a:gd name="connsiteX3" fmla="*/ 1221057 w 2148416"/>
                  <a:gd name="connsiteY3" fmla="*/ 547112 h 1431936"/>
                  <a:gd name="connsiteX4" fmla="*/ 1944598 w 2148416"/>
                  <a:gd name="connsiteY4" fmla="*/ 140326 h 1431936"/>
                  <a:gd name="connsiteX5" fmla="*/ 2148416 w 2148416"/>
                  <a:gd name="connsiteY5" fmla="*/ 469555 h 1431936"/>
                  <a:gd name="connsiteX6" fmla="*/ 1467648 w 2148416"/>
                  <a:gd name="connsiteY6" fmla="*/ 552975 h 1431936"/>
                  <a:gd name="connsiteX7" fmla="*/ 1184290 w 2148416"/>
                  <a:gd name="connsiteY7" fmla="*/ 1431936 h 14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8416" h="1431936">
                    <a:moveTo>
                      <a:pt x="0" y="0"/>
                    </a:moveTo>
                    <a:cubicBezTo>
                      <a:pt x="214182" y="15536"/>
                      <a:pt x="212191" y="256029"/>
                      <a:pt x="479320" y="568036"/>
                    </a:cubicBezTo>
                    <a:cubicBezTo>
                      <a:pt x="630269" y="711624"/>
                      <a:pt x="622405" y="339945"/>
                      <a:pt x="861282" y="511127"/>
                    </a:cubicBezTo>
                    <a:cubicBezTo>
                      <a:pt x="999176" y="577059"/>
                      <a:pt x="1045842" y="650100"/>
                      <a:pt x="1221057" y="547112"/>
                    </a:cubicBezTo>
                    <a:cubicBezTo>
                      <a:pt x="1441024" y="302742"/>
                      <a:pt x="1681739" y="186451"/>
                      <a:pt x="1944598" y="140326"/>
                    </a:cubicBezTo>
                    <a:cubicBezTo>
                      <a:pt x="2114046" y="178172"/>
                      <a:pt x="2111741" y="340530"/>
                      <a:pt x="2148416" y="469555"/>
                    </a:cubicBezTo>
                    <a:cubicBezTo>
                      <a:pt x="2005770" y="560183"/>
                      <a:pt x="2006302" y="-32431"/>
                      <a:pt x="1467648" y="552975"/>
                    </a:cubicBezTo>
                    <a:cubicBezTo>
                      <a:pt x="1316237" y="787673"/>
                      <a:pt x="1213215" y="1324434"/>
                      <a:pt x="1184290" y="1431936"/>
                    </a:cubicBezTo>
                  </a:path>
                </a:pathLst>
              </a:custGeom>
              <a:noFill/>
              <a:ln w="15875">
                <a:gradFill flip="none" rotWithShape="1">
                  <a:gsLst>
                    <a:gs pos="41741">
                      <a:srgbClr val="C00000"/>
                    </a:gs>
                    <a:gs pos="31000">
                      <a:schemeClr val="accent1"/>
                    </a:gs>
                    <a:gs pos="54000">
                      <a:schemeClr val="accent6">
                        <a:lumMod val="75000"/>
                      </a:schemeClr>
                    </a:gs>
                  </a:gsLst>
                  <a:lin ang="2700000" scaled="1"/>
                  <a:tileRect/>
                </a:gradFill>
                <a:prstDash val="dash"/>
                <a:headEnd type="none" w="med" len="med"/>
                <a:tailEnd type="stealth" w="med" len="lg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33555"/>
                          <a:gd name="connsiteY0" fmla="*/ 0 h 1640816"/>
                          <a:gd name="connsiteX1" fmla="*/ 387763 w 2133555"/>
                          <a:gd name="connsiteY1" fmla="*/ 690966 h 1640816"/>
                          <a:gd name="connsiteX2" fmla="*/ 746921 w 2133555"/>
                          <a:gd name="connsiteY2" fmla="*/ 632149 h 1640816"/>
                          <a:gd name="connsiteX3" fmla="*/ 1102908 w 2133555"/>
                          <a:gd name="connsiteY3" fmla="*/ 715910 h 1640816"/>
                          <a:gd name="connsiteX4" fmla="*/ 1612461 w 2133555"/>
                          <a:gd name="connsiteY4" fmla="*/ 290120 h 1640816"/>
                          <a:gd name="connsiteX5" fmla="*/ 2128992 w 2133555"/>
                          <a:gd name="connsiteY5" fmla="*/ 213338 h 1640816"/>
                          <a:gd name="connsiteX6" fmla="*/ 1668300 w 2133555"/>
                          <a:gd name="connsiteY6" fmla="*/ 722890 h 1640816"/>
                          <a:gd name="connsiteX7" fmla="*/ 1302686 w 2133555"/>
                          <a:gd name="connsiteY7" fmla="*/ 1640816 h 16408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133555" h="1640816" extrusionOk="0">
                            <a:moveTo>
                              <a:pt x="0" y="0"/>
                            </a:moveTo>
                            <a:cubicBezTo>
                              <a:pt x="169871" y="215190"/>
                              <a:pt x="131766" y="370306"/>
                              <a:pt x="387763" y="690966"/>
                            </a:cubicBezTo>
                            <a:cubicBezTo>
                              <a:pt x="564144" y="846619"/>
                              <a:pt x="499739" y="455945"/>
                              <a:pt x="746921" y="632149"/>
                            </a:cubicBezTo>
                            <a:cubicBezTo>
                              <a:pt x="871574" y="705182"/>
                              <a:pt x="934532" y="842371"/>
                              <a:pt x="1102908" y="715910"/>
                            </a:cubicBezTo>
                            <a:cubicBezTo>
                              <a:pt x="1323539" y="600930"/>
                              <a:pt x="1466551" y="437882"/>
                              <a:pt x="1612461" y="290120"/>
                            </a:cubicBezTo>
                            <a:cubicBezTo>
                              <a:pt x="1836803" y="203774"/>
                              <a:pt x="2113549" y="-40796"/>
                              <a:pt x="2128992" y="213338"/>
                            </a:cubicBezTo>
                            <a:cubicBezTo>
                              <a:pt x="2167451" y="344547"/>
                              <a:pt x="1810319" y="486002"/>
                              <a:pt x="1668300" y="722890"/>
                            </a:cubicBezTo>
                            <a:cubicBezTo>
                              <a:pt x="1523663" y="943848"/>
                              <a:pt x="1320714" y="1542452"/>
                              <a:pt x="1302686" y="1640816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411452-1181-221E-7824-1100795EB4FE}"/>
                </a:ext>
              </a:extLst>
            </p:cNvPr>
            <p:cNvGrpSpPr/>
            <p:nvPr/>
          </p:nvGrpSpPr>
          <p:grpSpPr>
            <a:xfrm>
              <a:off x="8861440" y="2731968"/>
              <a:ext cx="1080000" cy="866982"/>
              <a:chOff x="12070470" y="4083668"/>
              <a:chExt cx="1080000" cy="10080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24B0133-6F63-274C-50F7-58C427279C7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2070470" y="4083668"/>
                <a:ext cx="1080000" cy="1008000"/>
                <a:chOff x="11344353" y="48735"/>
                <a:chExt cx="3844626" cy="346827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graphicFrame>
                  <p:nvGraphicFramePr>
                    <p:cNvPr id="14" name="Content Placeholder 13">
                      <a:extLst>
                        <a:ext uri="{FF2B5EF4-FFF2-40B4-BE49-F238E27FC236}">
                          <a16:creationId xmlns:a16="http://schemas.microsoft.com/office/drawing/2014/main" id="{DBA86289-6523-669E-36C3-24EA07618A0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1344353" y="48735"/>
                    <a:ext cx="3844626" cy="346827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7"/>
                    </a:graphicData>
                  </a:graphic>
                </p:graphicFrame>
              </mc:Choice>
              <mc:Fallback xmlns="">
                <p:graphicFrame>
                  <p:nvGraphicFramePr>
                    <p:cNvPr id="14" name="Content Placeholder 13">
                      <a:extLst>
                        <a:ext uri="{FF2B5EF4-FFF2-40B4-BE49-F238E27FC236}">
                          <a16:creationId xmlns:a16="http://schemas.microsoft.com/office/drawing/2014/main" id="{DBA86289-6523-669E-36C3-24EA07618A0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1344353" y="48735"/>
                    <a:ext cx="3844626" cy="346827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18"/>
                    </a:graphicData>
                  </a:graphic>
                </p:graphicFrame>
              </mc:Fallback>
            </mc:AlternateContent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4237940-151E-AEDB-1DCB-7EFB94DFCE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061349" y="2547180"/>
                  <a:ext cx="373940" cy="382559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13" name="Freeform: Shape 18">
                <a:extLst>
                  <a:ext uri="{FF2B5EF4-FFF2-40B4-BE49-F238E27FC236}">
                    <a16:creationId xmlns:a16="http://schemas.microsoft.com/office/drawing/2014/main" id="{1B549800-FF40-FD59-69B2-816A87A5CCB2}"/>
                  </a:ext>
                </a:extLst>
              </p:cNvPr>
              <p:cNvSpPr/>
              <p:nvPr/>
            </p:nvSpPr>
            <p:spPr>
              <a:xfrm>
                <a:off x="12292227" y="4341493"/>
                <a:ext cx="543719" cy="454022"/>
              </a:xfrm>
              <a:custGeom>
                <a:avLst/>
                <a:gdLst>
                  <a:gd name="connsiteX0" fmla="*/ 774797 w 774797"/>
                  <a:gd name="connsiteY0" fmla="*/ 0 h 1263408"/>
                  <a:gd name="connsiteX1" fmla="*/ 0 w 774797"/>
                  <a:gd name="connsiteY1" fmla="*/ 1263408 h 1263408"/>
                  <a:gd name="connsiteX0" fmla="*/ 774797 w 774797"/>
                  <a:gd name="connsiteY0" fmla="*/ 0 h 1263408"/>
                  <a:gd name="connsiteX1" fmla="*/ 369948 w 774797"/>
                  <a:gd name="connsiteY1" fmla="*/ 649155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774797 w 774797"/>
                  <a:gd name="connsiteY0" fmla="*/ 0 h 1263408"/>
                  <a:gd name="connsiteX1" fmla="*/ 593313 w 774797"/>
                  <a:gd name="connsiteY1" fmla="*/ 830639 h 1263408"/>
                  <a:gd name="connsiteX2" fmla="*/ 0 w 774797"/>
                  <a:gd name="connsiteY2" fmla="*/ 1263408 h 1263408"/>
                  <a:gd name="connsiteX0" fmla="*/ 1004 w 2449875"/>
                  <a:gd name="connsiteY0" fmla="*/ 0 h 1695646"/>
                  <a:gd name="connsiteX1" fmla="*/ 2439960 w 2449875"/>
                  <a:gd name="connsiteY1" fmla="*/ 1262877 h 1695646"/>
                  <a:gd name="connsiteX2" fmla="*/ 1846647 w 2449875"/>
                  <a:gd name="connsiteY2" fmla="*/ 1695646 h 1695646"/>
                  <a:gd name="connsiteX0" fmla="*/ 3901 w 1874041"/>
                  <a:gd name="connsiteY0" fmla="*/ 0 h 1695646"/>
                  <a:gd name="connsiteX1" fmla="*/ 416284 w 1874041"/>
                  <a:gd name="connsiteY1" fmla="*/ 513215 h 1695646"/>
                  <a:gd name="connsiteX2" fmla="*/ 1849544 w 1874041"/>
                  <a:gd name="connsiteY2" fmla="*/ 1695646 h 1695646"/>
                  <a:gd name="connsiteX0" fmla="*/ 18127 w 1888267"/>
                  <a:gd name="connsiteY0" fmla="*/ 0 h 1695646"/>
                  <a:gd name="connsiteX1" fmla="*/ 430510 w 1888267"/>
                  <a:gd name="connsiteY1" fmla="*/ 513215 h 1695646"/>
                  <a:gd name="connsiteX2" fmla="*/ 1863770 w 1888267"/>
                  <a:gd name="connsiteY2" fmla="*/ 1695646 h 1695646"/>
                  <a:gd name="connsiteX0" fmla="*/ 18127 w 1896773"/>
                  <a:gd name="connsiteY0" fmla="*/ 0 h 1695646"/>
                  <a:gd name="connsiteX1" fmla="*/ 430510 w 1896773"/>
                  <a:gd name="connsiteY1" fmla="*/ 513215 h 1695646"/>
                  <a:gd name="connsiteX2" fmla="*/ 1863770 w 1896773"/>
                  <a:gd name="connsiteY2" fmla="*/ 1695646 h 1695646"/>
                  <a:gd name="connsiteX0" fmla="*/ 9172 w 1887818"/>
                  <a:gd name="connsiteY0" fmla="*/ 0 h 1695646"/>
                  <a:gd name="connsiteX1" fmla="*/ 421555 w 1887818"/>
                  <a:gd name="connsiteY1" fmla="*/ 513215 h 1695646"/>
                  <a:gd name="connsiteX2" fmla="*/ 1854815 w 1887818"/>
                  <a:gd name="connsiteY2" fmla="*/ 1695646 h 1695646"/>
                  <a:gd name="connsiteX0" fmla="*/ 8390 w 1887036"/>
                  <a:gd name="connsiteY0" fmla="*/ 0 h 1695646"/>
                  <a:gd name="connsiteX1" fmla="*/ 420773 w 1887036"/>
                  <a:gd name="connsiteY1" fmla="*/ 513215 h 1695646"/>
                  <a:gd name="connsiteX2" fmla="*/ 1854033 w 188703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646"/>
                  <a:gd name="connsiteY0" fmla="*/ 0 h 1695646"/>
                  <a:gd name="connsiteX1" fmla="*/ 412383 w 1878646"/>
                  <a:gd name="connsiteY1" fmla="*/ 513215 h 1695646"/>
                  <a:gd name="connsiteX2" fmla="*/ 1845643 w 1878646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513215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187"/>
                  <a:gd name="connsiteY0" fmla="*/ 0 h 1695646"/>
                  <a:gd name="connsiteX1" fmla="*/ 412383 w 1878187"/>
                  <a:gd name="connsiteY1" fmla="*/ 668551 h 1695646"/>
                  <a:gd name="connsiteX2" fmla="*/ 1845643 w 1878187"/>
                  <a:gd name="connsiteY2" fmla="*/ 1695646 h 1695646"/>
                  <a:gd name="connsiteX0" fmla="*/ 0 w 1878492"/>
                  <a:gd name="connsiteY0" fmla="*/ 0 h 1695646"/>
                  <a:gd name="connsiteX1" fmla="*/ 412383 w 1878492"/>
                  <a:gd name="connsiteY1" fmla="*/ 668551 h 1695646"/>
                  <a:gd name="connsiteX2" fmla="*/ 1845643 w 1878492"/>
                  <a:gd name="connsiteY2" fmla="*/ 1695646 h 1695646"/>
                  <a:gd name="connsiteX0" fmla="*/ 0 w 1880272"/>
                  <a:gd name="connsiteY0" fmla="*/ 0 h 1695646"/>
                  <a:gd name="connsiteX1" fmla="*/ 412383 w 1880272"/>
                  <a:gd name="connsiteY1" fmla="*/ 668551 h 1695646"/>
                  <a:gd name="connsiteX2" fmla="*/ 1845643 w 1880272"/>
                  <a:gd name="connsiteY2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905695 w 1845643"/>
                  <a:gd name="connsiteY2" fmla="*/ 861528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845643 w 1845643"/>
                  <a:gd name="connsiteY3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239746 w 1845643"/>
                  <a:gd name="connsiteY3" fmla="*/ 1064140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845643 w 1845643"/>
                  <a:gd name="connsiteY4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425330 w 1845643"/>
                  <a:gd name="connsiteY4" fmla="*/ 1577422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65512 w 1845643"/>
                  <a:gd name="connsiteY3" fmla="*/ 145585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95206 w 1845643"/>
                  <a:gd name="connsiteY3" fmla="*/ 625149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845643 w 1845643"/>
                  <a:gd name="connsiteY5" fmla="*/ 1695646 h 1695646"/>
                  <a:gd name="connsiteX0" fmla="*/ 0 w 1845643"/>
                  <a:gd name="connsiteY0" fmla="*/ 0 h 1695646"/>
                  <a:gd name="connsiteX1" fmla="*/ 412383 w 1845643"/>
                  <a:gd name="connsiteY1" fmla="*/ 668551 h 1695646"/>
                  <a:gd name="connsiteX2" fmla="*/ 794345 w 1845643"/>
                  <a:gd name="connsiteY2" fmla="*/ 611642 h 1695646"/>
                  <a:gd name="connsiteX3" fmla="*/ 1172935 w 1845643"/>
                  <a:gd name="connsiteY3" fmla="*/ 692686 h 1695646"/>
                  <a:gd name="connsiteX4" fmla="*/ 1714840 w 1845643"/>
                  <a:gd name="connsiteY4" fmla="*/ 280709 h 1695646"/>
                  <a:gd name="connsiteX5" fmla="*/ 1789073 w 1845643"/>
                  <a:gd name="connsiteY5" fmla="*/ 1057387 h 1695646"/>
                  <a:gd name="connsiteX6" fmla="*/ 1845643 w 1845643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64934"/>
                  <a:gd name="connsiteY0" fmla="*/ 0 h 1695646"/>
                  <a:gd name="connsiteX1" fmla="*/ 412383 w 2264934"/>
                  <a:gd name="connsiteY1" fmla="*/ 668551 h 1695646"/>
                  <a:gd name="connsiteX2" fmla="*/ 794345 w 2264934"/>
                  <a:gd name="connsiteY2" fmla="*/ 611642 h 1695646"/>
                  <a:gd name="connsiteX3" fmla="*/ 1172935 w 2264934"/>
                  <a:gd name="connsiteY3" fmla="*/ 692686 h 1695646"/>
                  <a:gd name="connsiteX4" fmla="*/ 1714840 w 2264934"/>
                  <a:gd name="connsiteY4" fmla="*/ 280709 h 1695646"/>
                  <a:gd name="connsiteX5" fmla="*/ 2264167 w 2264934"/>
                  <a:gd name="connsiteY5" fmla="*/ 206418 h 1695646"/>
                  <a:gd name="connsiteX6" fmla="*/ 1845643 w 2264934"/>
                  <a:gd name="connsiteY6" fmla="*/ 1695646 h 1695646"/>
                  <a:gd name="connsiteX0" fmla="*/ 0 w 2271517"/>
                  <a:gd name="connsiteY0" fmla="*/ 0 h 1695646"/>
                  <a:gd name="connsiteX1" fmla="*/ 412383 w 2271517"/>
                  <a:gd name="connsiteY1" fmla="*/ 668551 h 1695646"/>
                  <a:gd name="connsiteX2" fmla="*/ 794345 w 2271517"/>
                  <a:gd name="connsiteY2" fmla="*/ 611642 h 1695646"/>
                  <a:gd name="connsiteX3" fmla="*/ 1172935 w 2271517"/>
                  <a:gd name="connsiteY3" fmla="*/ 692686 h 1695646"/>
                  <a:gd name="connsiteX4" fmla="*/ 1714840 w 2271517"/>
                  <a:gd name="connsiteY4" fmla="*/ 280709 h 1695646"/>
                  <a:gd name="connsiteX5" fmla="*/ 2264167 w 2271517"/>
                  <a:gd name="connsiteY5" fmla="*/ 206418 h 1695646"/>
                  <a:gd name="connsiteX6" fmla="*/ 2019195 w 2271517"/>
                  <a:gd name="connsiteY6" fmla="*/ 1050633 h 1695646"/>
                  <a:gd name="connsiteX7" fmla="*/ 1845643 w 2271517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845643 w 2267980"/>
                  <a:gd name="connsiteY7" fmla="*/ 1695646 h 1695646"/>
                  <a:gd name="connsiteX0" fmla="*/ 0 w 2267980"/>
                  <a:gd name="connsiteY0" fmla="*/ 0 h 1695646"/>
                  <a:gd name="connsiteX1" fmla="*/ 412383 w 2267980"/>
                  <a:gd name="connsiteY1" fmla="*/ 668551 h 1695646"/>
                  <a:gd name="connsiteX2" fmla="*/ 794345 w 2267980"/>
                  <a:gd name="connsiteY2" fmla="*/ 611642 h 1695646"/>
                  <a:gd name="connsiteX3" fmla="*/ 1172935 w 2267980"/>
                  <a:gd name="connsiteY3" fmla="*/ 692686 h 1695646"/>
                  <a:gd name="connsiteX4" fmla="*/ 1714840 w 2267980"/>
                  <a:gd name="connsiteY4" fmla="*/ 280709 h 1695646"/>
                  <a:gd name="connsiteX5" fmla="*/ 2264167 w 2267980"/>
                  <a:gd name="connsiteY5" fmla="*/ 206418 h 1695646"/>
                  <a:gd name="connsiteX6" fmla="*/ 1774225 w 2267980"/>
                  <a:gd name="connsiteY6" fmla="*/ 699440 h 1695646"/>
                  <a:gd name="connsiteX7" fmla="*/ 1385396 w 2267980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695646"/>
                  <a:gd name="connsiteX1" fmla="*/ 412383 w 2269019"/>
                  <a:gd name="connsiteY1" fmla="*/ 668551 h 1695646"/>
                  <a:gd name="connsiteX2" fmla="*/ 794345 w 2269019"/>
                  <a:gd name="connsiteY2" fmla="*/ 611642 h 1695646"/>
                  <a:gd name="connsiteX3" fmla="*/ 1172935 w 2269019"/>
                  <a:gd name="connsiteY3" fmla="*/ 692686 h 1695646"/>
                  <a:gd name="connsiteX4" fmla="*/ 1714840 w 2269019"/>
                  <a:gd name="connsiteY4" fmla="*/ 280709 h 1695646"/>
                  <a:gd name="connsiteX5" fmla="*/ 2264167 w 2269019"/>
                  <a:gd name="connsiteY5" fmla="*/ 206418 h 1695646"/>
                  <a:gd name="connsiteX6" fmla="*/ 1774225 w 2269019"/>
                  <a:gd name="connsiteY6" fmla="*/ 699440 h 1695646"/>
                  <a:gd name="connsiteX7" fmla="*/ 1385396 w 2269019"/>
                  <a:gd name="connsiteY7" fmla="*/ 1695646 h 1695646"/>
                  <a:gd name="connsiteX0" fmla="*/ 0 w 2269019"/>
                  <a:gd name="connsiteY0" fmla="*/ 0 h 1547065"/>
                  <a:gd name="connsiteX1" fmla="*/ 412383 w 2269019"/>
                  <a:gd name="connsiteY1" fmla="*/ 668551 h 1547065"/>
                  <a:gd name="connsiteX2" fmla="*/ 794345 w 2269019"/>
                  <a:gd name="connsiteY2" fmla="*/ 611642 h 1547065"/>
                  <a:gd name="connsiteX3" fmla="*/ 1172935 w 2269019"/>
                  <a:gd name="connsiteY3" fmla="*/ 692686 h 1547065"/>
                  <a:gd name="connsiteX4" fmla="*/ 1714840 w 2269019"/>
                  <a:gd name="connsiteY4" fmla="*/ 280709 h 1547065"/>
                  <a:gd name="connsiteX5" fmla="*/ 2264167 w 2269019"/>
                  <a:gd name="connsiteY5" fmla="*/ 206418 h 1547065"/>
                  <a:gd name="connsiteX6" fmla="*/ 1774225 w 2269019"/>
                  <a:gd name="connsiteY6" fmla="*/ 699440 h 1547065"/>
                  <a:gd name="connsiteX7" fmla="*/ 1407667 w 2269019"/>
                  <a:gd name="connsiteY7" fmla="*/ 1547065 h 1547065"/>
                  <a:gd name="connsiteX0" fmla="*/ 0 w 2269019"/>
                  <a:gd name="connsiteY0" fmla="*/ 0 h 1587587"/>
                  <a:gd name="connsiteX1" fmla="*/ 412383 w 2269019"/>
                  <a:gd name="connsiteY1" fmla="*/ 668551 h 1587587"/>
                  <a:gd name="connsiteX2" fmla="*/ 794345 w 2269019"/>
                  <a:gd name="connsiteY2" fmla="*/ 611642 h 1587587"/>
                  <a:gd name="connsiteX3" fmla="*/ 1172935 w 2269019"/>
                  <a:gd name="connsiteY3" fmla="*/ 692686 h 1587587"/>
                  <a:gd name="connsiteX4" fmla="*/ 1714840 w 2269019"/>
                  <a:gd name="connsiteY4" fmla="*/ 280709 h 1587587"/>
                  <a:gd name="connsiteX5" fmla="*/ 2264167 w 2269019"/>
                  <a:gd name="connsiteY5" fmla="*/ 206418 h 1587587"/>
                  <a:gd name="connsiteX6" fmla="*/ 1774225 w 2269019"/>
                  <a:gd name="connsiteY6" fmla="*/ 699440 h 1587587"/>
                  <a:gd name="connsiteX7" fmla="*/ 1385397 w 2269019"/>
                  <a:gd name="connsiteY7" fmla="*/ 1587587 h 1587587"/>
                  <a:gd name="connsiteX0" fmla="*/ 0 w 2269019"/>
                  <a:gd name="connsiteY0" fmla="*/ 0 h 1559397"/>
                  <a:gd name="connsiteX1" fmla="*/ 412383 w 2269019"/>
                  <a:gd name="connsiteY1" fmla="*/ 668551 h 1559397"/>
                  <a:gd name="connsiteX2" fmla="*/ 794345 w 2269019"/>
                  <a:gd name="connsiteY2" fmla="*/ 611642 h 1559397"/>
                  <a:gd name="connsiteX3" fmla="*/ 1172935 w 2269019"/>
                  <a:gd name="connsiteY3" fmla="*/ 692686 h 1559397"/>
                  <a:gd name="connsiteX4" fmla="*/ 1714840 w 2269019"/>
                  <a:gd name="connsiteY4" fmla="*/ 280709 h 1559397"/>
                  <a:gd name="connsiteX5" fmla="*/ 2264167 w 2269019"/>
                  <a:gd name="connsiteY5" fmla="*/ 206418 h 1559397"/>
                  <a:gd name="connsiteX6" fmla="*/ 1774225 w 2269019"/>
                  <a:gd name="connsiteY6" fmla="*/ 699440 h 1559397"/>
                  <a:gd name="connsiteX7" fmla="*/ 1305331 w 2269019"/>
                  <a:gd name="connsiteY7" fmla="*/ 1559397 h 1559397"/>
                  <a:gd name="connsiteX0" fmla="*/ 0 w 2268523"/>
                  <a:gd name="connsiteY0" fmla="*/ 0 h 1559397"/>
                  <a:gd name="connsiteX1" fmla="*/ 412383 w 2268523"/>
                  <a:gd name="connsiteY1" fmla="*/ 668551 h 1559397"/>
                  <a:gd name="connsiteX2" fmla="*/ 794345 w 2268523"/>
                  <a:gd name="connsiteY2" fmla="*/ 611642 h 1559397"/>
                  <a:gd name="connsiteX3" fmla="*/ 1172935 w 2268523"/>
                  <a:gd name="connsiteY3" fmla="*/ 692686 h 1559397"/>
                  <a:gd name="connsiteX4" fmla="*/ 1714840 w 2268523"/>
                  <a:gd name="connsiteY4" fmla="*/ 280709 h 1559397"/>
                  <a:gd name="connsiteX5" fmla="*/ 2264167 w 2268523"/>
                  <a:gd name="connsiteY5" fmla="*/ 206418 h 1559397"/>
                  <a:gd name="connsiteX6" fmla="*/ 1728473 w 2268523"/>
                  <a:gd name="connsiteY6" fmla="*/ 661854 h 1559397"/>
                  <a:gd name="connsiteX7" fmla="*/ 1305331 w 2268523"/>
                  <a:gd name="connsiteY7" fmla="*/ 1559397 h 1559397"/>
                  <a:gd name="connsiteX0" fmla="*/ 0 w 2267679"/>
                  <a:gd name="connsiteY0" fmla="*/ 0 h 1559397"/>
                  <a:gd name="connsiteX1" fmla="*/ 412383 w 2267679"/>
                  <a:gd name="connsiteY1" fmla="*/ 668551 h 1559397"/>
                  <a:gd name="connsiteX2" fmla="*/ 794345 w 2267679"/>
                  <a:gd name="connsiteY2" fmla="*/ 611642 h 1559397"/>
                  <a:gd name="connsiteX3" fmla="*/ 1172935 w 2267679"/>
                  <a:gd name="connsiteY3" fmla="*/ 692686 h 1559397"/>
                  <a:gd name="connsiteX4" fmla="*/ 1714840 w 2267679"/>
                  <a:gd name="connsiteY4" fmla="*/ 280709 h 1559397"/>
                  <a:gd name="connsiteX5" fmla="*/ 2264167 w 2267679"/>
                  <a:gd name="connsiteY5" fmla="*/ 206418 h 1559397"/>
                  <a:gd name="connsiteX6" fmla="*/ 1621236 w 2267679"/>
                  <a:gd name="connsiteY6" fmla="*/ 625621 h 1559397"/>
                  <a:gd name="connsiteX7" fmla="*/ 1305331 w 2267679"/>
                  <a:gd name="connsiteY7" fmla="*/ 1559397 h 1559397"/>
                  <a:gd name="connsiteX0" fmla="*/ 0 w 2267679"/>
                  <a:gd name="connsiteY0" fmla="*/ 0 h 1577513"/>
                  <a:gd name="connsiteX1" fmla="*/ 412383 w 2267679"/>
                  <a:gd name="connsiteY1" fmla="*/ 668551 h 1577513"/>
                  <a:gd name="connsiteX2" fmla="*/ 794345 w 2267679"/>
                  <a:gd name="connsiteY2" fmla="*/ 611642 h 1577513"/>
                  <a:gd name="connsiteX3" fmla="*/ 1172935 w 2267679"/>
                  <a:gd name="connsiteY3" fmla="*/ 692686 h 1577513"/>
                  <a:gd name="connsiteX4" fmla="*/ 1714840 w 2267679"/>
                  <a:gd name="connsiteY4" fmla="*/ 280709 h 1577513"/>
                  <a:gd name="connsiteX5" fmla="*/ 2264167 w 2267679"/>
                  <a:gd name="connsiteY5" fmla="*/ 206418 h 1577513"/>
                  <a:gd name="connsiteX6" fmla="*/ 1621236 w 2267679"/>
                  <a:gd name="connsiteY6" fmla="*/ 625621 h 1577513"/>
                  <a:gd name="connsiteX7" fmla="*/ 1230265 w 2267679"/>
                  <a:gd name="connsiteY7" fmla="*/ 1577513 h 1577513"/>
                  <a:gd name="connsiteX0" fmla="*/ 0 w 1974217"/>
                  <a:gd name="connsiteY0" fmla="*/ 0 h 1577513"/>
                  <a:gd name="connsiteX1" fmla="*/ 412383 w 1974217"/>
                  <a:gd name="connsiteY1" fmla="*/ 668551 h 1577513"/>
                  <a:gd name="connsiteX2" fmla="*/ 794345 w 1974217"/>
                  <a:gd name="connsiteY2" fmla="*/ 611642 h 1577513"/>
                  <a:gd name="connsiteX3" fmla="*/ 1172935 w 1974217"/>
                  <a:gd name="connsiteY3" fmla="*/ 692686 h 1577513"/>
                  <a:gd name="connsiteX4" fmla="*/ 1714840 w 1974217"/>
                  <a:gd name="connsiteY4" fmla="*/ 280709 h 1577513"/>
                  <a:gd name="connsiteX5" fmla="*/ 1966672 w 1974217"/>
                  <a:gd name="connsiteY5" fmla="*/ 778100 h 1577513"/>
                  <a:gd name="connsiteX6" fmla="*/ 1621236 w 1974217"/>
                  <a:gd name="connsiteY6" fmla="*/ 625621 h 1577513"/>
                  <a:gd name="connsiteX7" fmla="*/ 1230265 w 1974217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714840 w 1971753"/>
                  <a:gd name="connsiteY4" fmla="*/ 280709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551216 w 1971753"/>
                  <a:gd name="connsiteY4" fmla="*/ 362378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71753"/>
                  <a:gd name="connsiteY0" fmla="*/ 0 h 1577513"/>
                  <a:gd name="connsiteX1" fmla="*/ 412383 w 1971753"/>
                  <a:gd name="connsiteY1" fmla="*/ 668551 h 1577513"/>
                  <a:gd name="connsiteX2" fmla="*/ 794345 w 1971753"/>
                  <a:gd name="connsiteY2" fmla="*/ 611642 h 1577513"/>
                  <a:gd name="connsiteX3" fmla="*/ 1172935 w 1971753"/>
                  <a:gd name="connsiteY3" fmla="*/ 692686 h 1577513"/>
                  <a:gd name="connsiteX4" fmla="*/ 1633027 w 1971753"/>
                  <a:gd name="connsiteY4" fmla="*/ 330967 h 1577513"/>
                  <a:gd name="connsiteX5" fmla="*/ 1966672 w 1971753"/>
                  <a:gd name="connsiteY5" fmla="*/ 778100 h 1577513"/>
                  <a:gd name="connsiteX6" fmla="*/ 1494801 w 1971753"/>
                  <a:gd name="connsiteY6" fmla="*/ 713573 h 1577513"/>
                  <a:gd name="connsiteX7" fmla="*/ 1230265 w 1971753"/>
                  <a:gd name="connsiteY7" fmla="*/ 1577513 h 1577513"/>
                  <a:gd name="connsiteX0" fmla="*/ 0 w 1966672"/>
                  <a:gd name="connsiteY0" fmla="*/ 0 h 1577513"/>
                  <a:gd name="connsiteX1" fmla="*/ 412383 w 1966672"/>
                  <a:gd name="connsiteY1" fmla="*/ 668551 h 1577513"/>
                  <a:gd name="connsiteX2" fmla="*/ 794345 w 1966672"/>
                  <a:gd name="connsiteY2" fmla="*/ 611642 h 1577513"/>
                  <a:gd name="connsiteX3" fmla="*/ 1172935 w 1966672"/>
                  <a:gd name="connsiteY3" fmla="*/ 692686 h 1577513"/>
                  <a:gd name="connsiteX4" fmla="*/ 1633027 w 1966672"/>
                  <a:gd name="connsiteY4" fmla="*/ 330967 h 1577513"/>
                  <a:gd name="connsiteX5" fmla="*/ 1966672 w 1966672"/>
                  <a:gd name="connsiteY5" fmla="*/ 778100 h 1577513"/>
                  <a:gd name="connsiteX6" fmla="*/ 1494801 w 1966672"/>
                  <a:gd name="connsiteY6" fmla="*/ 713573 h 1577513"/>
                  <a:gd name="connsiteX7" fmla="*/ 1230265 w 1966672"/>
                  <a:gd name="connsiteY7" fmla="*/ 1577513 h 1577513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520974"/>
                  <a:gd name="connsiteX1" fmla="*/ 479320 w 2033609"/>
                  <a:gd name="connsiteY1" fmla="*/ 612012 h 1520974"/>
                  <a:gd name="connsiteX2" fmla="*/ 861282 w 2033609"/>
                  <a:gd name="connsiteY2" fmla="*/ 555103 h 1520974"/>
                  <a:gd name="connsiteX3" fmla="*/ 1239872 w 2033609"/>
                  <a:gd name="connsiteY3" fmla="*/ 636147 h 1520974"/>
                  <a:gd name="connsiteX4" fmla="*/ 1699964 w 2033609"/>
                  <a:gd name="connsiteY4" fmla="*/ 274428 h 1520974"/>
                  <a:gd name="connsiteX5" fmla="*/ 2033609 w 2033609"/>
                  <a:gd name="connsiteY5" fmla="*/ 721561 h 1520974"/>
                  <a:gd name="connsiteX6" fmla="*/ 1561738 w 2033609"/>
                  <a:gd name="connsiteY6" fmla="*/ 657034 h 1520974"/>
                  <a:gd name="connsiteX7" fmla="*/ 1297202 w 2033609"/>
                  <a:gd name="connsiteY7" fmla="*/ 1520974 h 1520974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2033609"/>
                  <a:gd name="connsiteY0" fmla="*/ 0 h 1476998"/>
                  <a:gd name="connsiteX1" fmla="*/ 479320 w 2033609"/>
                  <a:gd name="connsiteY1" fmla="*/ 568036 h 1476998"/>
                  <a:gd name="connsiteX2" fmla="*/ 861282 w 2033609"/>
                  <a:gd name="connsiteY2" fmla="*/ 511127 h 1476998"/>
                  <a:gd name="connsiteX3" fmla="*/ 1239872 w 2033609"/>
                  <a:gd name="connsiteY3" fmla="*/ 592171 h 1476998"/>
                  <a:gd name="connsiteX4" fmla="*/ 1699964 w 2033609"/>
                  <a:gd name="connsiteY4" fmla="*/ 230452 h 1476998"/>
                  <a:gd name="connsiteX5" fmla="*/ 2033609 w 2033609"/>
                  <a:gd name="connsiteY5" fmla="*/ 677585 h 1476998"/>
                  <a:gd name="connsiteX6" fmla="*/ 1561738 w 2033609"/>
                  <a:gd name="connsiteY6" fmla="*/ 613058 h 1476998"/>
                  <a:gd name="connsiteX7" fmla="*/ 1297202 w 2033609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1944361"/>
                  <a:gd name="connsiteY0" fmla="*/ 0 h 1476998"/>
                  <a:gd name="connsiteX1" fmla="*/ 479320 w 1944361"/>
                  <a:gd name="connsiteY1" fmla="*/ 568036 h 1476998"/>
                  <a:gd name="connsiteX2" fmla="*/ 861282 w 1944361"/>
                  <a:gd name="connsiteY2" fmla="*/ 511127 h 1476998"/>
                  <a:gd name="connsiteX3" fmla="*/ 1239872 w 1944361"/>
                  <a:gd name="connsiteY3" fmla="*/ 592171 h 1476998"/>
                  <a:gd name="connsiteX4" fmla="*/ 1699964 w 1944361"/>
                  <a:gd name="connsiteY4" fmla="*/ 230452 h 1476998"/>
                  <a:gd name="connsiteX5" fmla="*/ 1944361 w 1944361"/>
                  <a:gd name="connsiteY5" fmla="*/ 621045 h 1476998"/>
                  <a:gd name="connsiteX6" fmla="*/ 1561738 w 1944361"/>
                  <a:gd name="connsiteY6" fmla="*/ 613058 h 1476998"/>
                  <a:gd name="connsiteX7" fmla="*/ 1297202 w 1944361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699964 w 2170180"/>
                  <a:gd name="connsiteY4" fmla="*/ 230452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61738 w 2170180"/>
                  <a:gd name="connsiteY6" fmla="*/ 613058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888146 w 2170180"/>
                  <a:gd name="connsiteY4" fmla="*/ 185389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297202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542921 w 2170180"/>
                  <a:gd name="connsiteY6" fmla="*/ 567997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39872 w 2170180"/>
                  <a:gd name="connsiteY3" fmla="*/ 592171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476998"/>
                  <a:gd name="connsiteX1" fmla="*/ 479320 w 2170180"/>
                  <a:gd name="connsiteY1" fmla="*/ 568036 h 1476998"/>
                  <a:gd name="connsiteX2" fmla="*/ 861282 w 2170180"/>
                  <a:gd name="connsiteY2" fmla="*/ 511127 h 1476998"/>
                  <a:gd name="connsiteX3" fmla="*/ 1221057 w 2170180"/>
                  <a:gd name="connsiteY3" fmla="*/ 547112 h 1476998"/>
                  <a:gd name="connsiteX4" fmla="*/ 1944598 w 2170180"/>
                  <a:gd name="connsiteY4" fmla="*/ 140326 h 1476998"/>
                  <a:gd name="connsiteX5" fmla="*/ 2170180 w 2170180"/>
                  <a:gd name="connsiteY5" fmla="*/ 621045 h 1476998"/>
                  <a:gd name="connsiteX6" fmla="*/ 1467648 w 2170180"/>
                  <a:gd name="connsiteY6" fmla="*/ 552975 h 1476998"/>
                  <a:gd name="connsiteX7" fmla="*/ 1165474 w 2170180"/>
                  <a:gd name="connsiteY7" fmla="*/ 1476998 h 1476998"/>
                  <a:gd name="connsiteX0" fmla="*/ 0 w 2170180"/>
                  <a:gd name="connsiteY0" fmla="*/ 0 h 1386876"/>
                  <a:gd name="connsiteX1" fmla="*/ 479320 w 2170180"/>
                  <a:gd name="connsiteY1" fmla="*/ 568036 h 1386876"/>
                  <a:gd name="connsiteX2" fmla="*/ 861282 w 2170180"/>
                  <a:gd name="connsiteY2" fmla="*/ 511127 h 1386876"/>
                  <a:gd name="connsiteX3" fmla="*/ 1221057 w 2170180"/>
                  <a:gd name="connsiteY3" fmla="*/ 547112 h 1386876"/>
                  <a:gd name="connsiteX4" fmla="*/ 1944598 w 2170180"/>
                  <a:gd name="connsiteY4" fmla="*/ 140326 h 1386876"/>
                  <a:gd name="connsiteX5" fmla="*/ 2170180 w 2170180"/>
                  <a:gd name="connsiteY5" fmla="*/ 621045 h 1386876"/>
                  <a:gd name="connsiteX6" fmla="*/ 1467648 w 2170180"/>
                  <a:gd name="connsiteY6" fmla="*/ 552975 h 1386876"/>
                  <a:gd name="connsiteX7" fmla="*/ 1297200 w 2170180"/>
                  <a:gd name="connsiteY7" fmla="*/ 1386876 h 1386876"/>
                  <a:gd name="connsiteX0" fmla="*/ 0 w 2170180"/>
                  <a:gd name="connsiteY0" fmla="*/ 0 h 1431936"/>
                  <a:gd name="connsiteX1" fmla="*/ 479320 w 2170180"/>
                  <a:gd name="connsiteY1" fmla="*/ 568036 h 1431936"/>
                  <a:gd name="connsiteX2" fmla="*/ 861282 w 2170180"/>
                  <a:gd name="connsiteY2" fmla="*/ 511127 h 1431936"/>
                  <a:gd name="connsiteX3" fmla="*/ 1221057 w 2170180"/>
                  <a:gd name="connsiteY3" fmla="*/ 547112 h 1431936"/>
                  <a:gd name="connsiteX4" fmla="*/ 1944598 w 2170180"/>
                  <a:gd name="connsiteY4" fmla="*/ 140326 h 1431936"/>
                  <a:gd name="connsiteX5" fmla="*/ 2170180 w 2170180"/>
                  <a:gd name="connsiteY5" fmla="*/ 621045 h 1431936"/>
                  <a:gd name="connsiteX6" fmla="*/ 1467648 w 2170180"/>
                  <a:gd name="connsiteY6" fmla="*/ 552975 h 1431936"/>
                  <a:gd name="connsiteX7" fmla="*/ 1184290 w 2170180"/>
                  <a:gd name="connsiteY7" fmla="*/ 1431936 h 1431936"/>
                  <a:gd name="connsiteX0" fmla="*/ 0 w 2148416"/>
                  <a:gd name="connsiteY0" fmla="*/ 0 h 1431936"/>
                  <a:gd name="connsiteX1" fmla="*/ 479320 w 2148416"/>
                  <a:gd name="connsiteY1" fmla="*/ 568036 h 1431936"/>
                  <a:gd name="connsiteX2" fmla="*/ 861282 w 2148416"/>
                  <a:gd name="connsiteY2" fmla="*/ 511127 h 1431936"/>
                  <a:gd name="connsiteX3" fmla="*/ 1221057 w 2148416"/>
                  <a:gd name="connsiteY3" fmla="*/ 547112 h 1431936"/>
                  <a:gd name="connsiteX4" fmla="*/ 1944598 w 2148416"/>
                  <a:gd name="connsiteY4" fmla="*/ 140326 h 1431936"/>
                  <a:gd name="connsiteX5" fmla="*/ 2148416 w 2148416"/>
                  <a:gd name="connsiteY5" fmla="*/ 469555 h 1431936"/>
                  <a:gd name="connsiteX6" fmla="*/ 1467648 w 2148416"/>
                  <a:gd name="connsiteY6" fmla="*/ 552975 h 1431936"/>
                  <a:gd name="connsiteX7" fmla="*/ 1184290 w 2148416"/>
                  <a:gd name="connsiteY7" fmla="*/ 1431936 h 143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48416" h="1431936">
                    <a:moveTo>
                      <a:pt x="0" y="0"/>
                    </a:moveTo>
                    <a:cubicBezTo>
                      <a:pt x="214182" y="15536"/>
                      <a:pt x="212191" y="256029"/>
                      <a:pt x="479320" y="568036"/>
                    </a:cubicBezTo>
                    <a:cubicBezTo>
                      <a:pt x="630269" y="711624"/>
                      <a:pt x="622405" y="339945"/>
                      <a:pt x="861282" y="511127"/>
                    </a:cubicBezTo>
                    <a:cubicBezTo>
                      <a:pt x="999176" y="577059"/>
                      <a:pt x="1045842" y="650100"/>
                      <a:pt x="1221057" y="547112"/>
                    </a:cubicBezTo>
                    <a:cubicBezTo>
                      <a:pt x="1441024" y="302742"/>
                      <a:pt x="1681739" y="186451"/>
                      <a:pt x="1944598" y="140326"/>
                    </a:cubicBezTo>
                    <a:cubicBezTo>
                      <a:pt x="2114046" y="178172"/>
                      <a:pt x="2111741" y="340530"/>
                      <a:pt x="2148416" y="469555"/>
                    </a:cubicBezTo>
                    <a:cubicBezTo>
                      <a:pt x="2005770" y="560183"/>
                      <a:pt x="2006302" y="-32431"/>
                      <a:pt x="1467648" y="552975"/>
                    </a:cubicBezTo>
                    <a:cubicBezTo>
                      <a:pt x="1316237" y="787673"/>
                      <a:pt x="1213215" y="1324434"/>
                      <a:pt x="1184290" y="1431936"/>
                    </a:cubicBezTo>
                  </a:path>
                </a:pathLst>
              </a:custGeom>
              <a:noFill/>
              <a:ln w="15875">
                <a:gradFill flip="none" rotWithShape="1">
                  <a:gsLst>
                    <a:gs pos="41741">
                      <a:srgbClr val="C00000"/>
                    </a:gs>
                    <a:gs pos="31000">
                      <a:schemeClr val="accent1"/>
                    </a:gs>
                    <a:gs pos="54000">
                      <a:schemeClr val="accent6">
                        <a:lumMod val="75000"/>
                      </a:schemeClr>
                    </a:gs>
                  </a:gsLst>
                  <a:lin ang="2700000" scaled="1"/>
                  <a:tileRect/>
                </a:gradFill>
                <a:prstDash val="dash"/>
                <a:headEnd type="none" w="med" len="med"/>
                <a:tailEnd type="stealth" w="med" len="lg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133555"/>
                          <a:gd name="connsiteY0" fmla="*/ 0 h 1640816"/>
                          <a:gd name="connsiteX1" fmla="*/ 387763 w 2133555"/>
                          <a:gd name="connsiteY1" fmla="*/ 690966 h 1640816"/>
                          <a:gd name="connsiteX2" fmla="*/ 746921 w 2133555"/>
                          <a:gd name="connsiteY2" fmla="*/ 632149 h 1640816"/>
                          <a:gd name="connsiteX3" fmla="*/ 1102908 w 2133555"/>
                          <a:gd name="connsiteY3" fmla="*/ 715910 h 1640816"/>
                          <a:gd name="connsiteX4" fmla="*/ 1612461 w 2133555"/>
                          <a:gd name="connsiteY4" fmla="*/ 290120 h 1640816"/>
                          <a:gd name="connsiteX5" fmla="*/ 2128992 w 2133555"/>
                          <a:gd name="connsiteY5" fmla="*/ 213338 h 1640816"/>
                          <a:gd name="connsiteX6" fmla="*/ 1668300 w 2133555"/>
                          <a:gd name="connsiteY6" fmla="*/ 722890 h 1640816"/>
                          <a:gd name="connsiteX7" fmla="*/ 1302686 w 2133555"/>
                          <a:gd name="connsiteY7" fmla="*/ 1640816 h 16408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133555" h="1640816" extrusionOk="0">
                            <a:moveTo>
                              <a:pt x="0" y="0"/>
                            </a:moveTo>
                            <a:cubicBezTo>
                              <a:pt x="169871" y="215190"/>
                              <a:pt x="131766" y="370306"/>
                              <a:pt x="387763" y="690966"/>
                            </a:cubicBezTo>
                            <a:cubicBezTo>
                              <a:pt x="564144" y="846619"/>
                              <a:pt x="499739" y="455945"/>
                              <a:pt x="746921" y="632149"/>
                            </a:cubicBezTo>
                            <a:cubicBezTo>
                              <a:pt x="871574" y="705182"/>
                              <a:pt x="934532" y="842371"/>
                              <a:pt x="1102908" y="715910"/>
                            </a:cubicBezTo>
                            <a:cubicBezTo>
                              <a:pt x="1323539" y="600930"/>
                              <a:pt x="1466551" y="437882"/>
                              <a:pt x="1612461" y="290120"/>
                            </a:cubicBezTo>
                            <a:cubicBezTo>
                              <a:pt x="1836803" y="203774"/>
                              <a:pt x="2113549" y="-40796"/>
                              <a:pt x="2128992" y="213338"/>
                            </a:cubicBezTo>
                            <a:cubicBezTo>
                              <a:pt x="2167451" y="344547"/>
                              <a:pt x="1810319" y="486002"/>
                              <a:pt x="1668300" y="722890"/>
                            </a:cubicBezTo>
                            <a:cubicBezTo>
                              <a:pt x="1523663" y="943848"/>
                              <a:pt x="1320714" y="1542452"/>
                              <a:pt x="1302686" y="1640816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CBBBFC-8B64-8FDA-927A-A31784AA29C3}"/>
              </a:ext>
            </a:extLst>
          </p:cNvPr>
          <p:cNvSpPr txBox="1"/>
          <p:nvPr/>
        </p:nvSpPr>
        <p:spPr>
          <a:xfrm>
            <a:off x="3361145" y="3914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7678DE-531D-34DF-723B-2F5CB7AA8CEA}"/>
              </a:ext>
            </a:extLst>
          </p:cNvPr>
          <p:cNvSpPr txBox="1"/>
          <p:nvPr/>
        </p:nvSpPr>
        <p:spPr>
          <a:xfrm>
            <a:off x="3361077" y="61359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87068A6D-385F-A85F-1F98-4A30867A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7773" y="6492875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11</a:t>
            </a:fld>
            <a:endParaRPr lang="en-IE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863E4-50BD-D0B0-3234-5A2C7D39AF29}"/>
              </a:ext>
            </a:extLst>
          </p:cNvPr>
          <p:cNvGrpSpPr>
            <a:grpSpLocks noChangeAspect="1"/>
          </p:cNvGrpSpPr>
          <p:nvPr/>
        </p:nvGrpSpPr>
        <p:grpSpPr>
          <a:xfrm>
            <a:off x="132069" y="1220486"/>
            <a:ext cx="1222570" cy="1071657"/>
            <a:chOff x="11344353" y="48735"/>
            <a:chExt cx="3844626" cy="3468270"/>
          </a:xfrm>
        </p:grpSpPr>
        <p:graphicFrame>
          <p:nvGraphicFramePr>
            <p:cNvPr id="59" name="Content Placeholder 13">
              <a:extLst>
                <a:ext uri="{FF2B5EF4-FFF2-40B4-BE49-F238E27FC236}">
                  <a16:creationId xmlns:a16="http://schemas.microsoft.com/office/drawing/2014/main" id="{88F85CFF-D7C3-B5CA-3B19-AFF52D6D3A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344353" y="48735"/>
            <a:ext cx="3844626" cy="34682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8FC09D3-88BC-90A2-148E-3CABB25965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01538" y="1354039"/>
              <a:ext cx="373938" cy="3825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E4D0F96-581A-F02D-65DD-525563E0A634}"/>
              </a:ext>
            </a:extLst>
          </p:cNvPr>
          <p:cNvSpPr txBox="1"/>
          <p:nvPr/>
        </p:nvSpPr>
        <p:spPr>
          <a:xfrm>
            <a:off x="1539586" y="116088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F0A0BC8-E8AA-5EEC-633F-AA0DF7319F9A}"/>
              </a:ext>
            </a:extLst>
          </p:cNvPr>
          <p:cNvSpPr txBox="1"/>
          <p:nvPr/>
        </p:nvSpPr>
        <p:spPr>
          <a:xfrm>
            <a:off x="2341745" y="11582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1900CE2-6E93-CB01-3136-2ED02D80DFDE}"/>
              </a:ext>
            </a:extLst>
          </p:cNvPr>
          <p:cNvSpPr txBox="1"/>
          <p:nvPr/>
        </p:nvSpPr>
        <p:spPr>
          <a:xfrm>
            <a:off x="2951051" y="115828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6DE3307B-5DEF-F344-F1D5-3F4E42435666}"/>
              </a:ext>
            </a:extLst>
          </p:cNvPr>
          <p:cNvSpPr txBox="1"/>
          <p:nvPr/>
        </p:nvSpPr>
        <p:spPr>
          <a:xfrm>
            <a:off x="3679688" y="116662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4144721B-9B1F-8077-CD0D-E93B7359E7BC}"/>
              </a:ext>
            </a:extLst>
          </p:cNvPr>
          <p:cNvSpPr txBox="1"/>
          <p:nvPr/>
        </p:nvSpPr>
        <p:spPr>
          <a:xfrm>
            <a:off x="4271974" y="117045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7B713F9D-F98B-FFE4-8766-0D499784962A}"/>
              </a:ext>
            </a:extLst>
          </p:cNvPr>
          <p:cNvSpPr txBox="1"/>
          <p:nvPr/>
        </p:nvSpPr>
        <p:spPr>
          <a:xfrm>
            <a:off x="5056027" y="116784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27EE8EBA-10D5-D46A-4B21-59EA333E0AD0}"/>
              </a:ext>
            </a:extLst>
          </p:cNvPr>
          <p:cNvSpPr txBox="1"/>
          <p:nvPr/>
        </p:nvSpPr>
        <p:spPr>
          <a:xfrm>
            <a:off x="1585144" y="178944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038EFE9D-4255-FA23-2ECF-D3D34CB8386A}"/>
              </a:ext>
            </a:extLst>
          </p:cNvPr>
          <p:cNvSpPr txBox="1"/>
          <p:nvPr/>
        </p:nvSpPr>
        <p:spPr>
          <a:xfrm>
            <a:off x="2326597" y="179695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F931E023-65E0-8D7F-7C05-7C7B6AD302AB}"/>
              </a:ext>
            </a:extLst>
          </p:cNvPr>
          <p:cNvSpPr txBox="1"/>
          <p:nvPr/>
        </p:nvSpPr>
        <p:spPr>
          <a:xfrm>
            <a:off x="2934315" y="178826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1090D759-B878-4CE9-31B2-61378D78EDDD}"/>
              </a:ext>
            </a:extLst>
          </p:cNvPr>
          <p:cNvSpPr txBox="1"/>
          <p:nvPr/>
        </p:nvSpPr>
        <p:spPr>
          <a:xfrm>
            <a:off x="3675768" y="179578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09FF23E3-F362-944B-27A6-7873EE0B8224}"/>
              </a:ext>
            </a:extLst>
          </p:cNvPr>
          <p:cNvSpPr txBox="1"/>
          <p:nvPr/>
        </p:nvSpPr>
        <p:spPr>
          <a:xfrm>
            <a:off x="4300282" y="178763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AD4942A7-27E9-3E86-593B-32351F0B14B8}"/>
              </a:ext>
            </a:extLst>
          </p:cNvPr>
          <p:cNvSpPr txBox="1"/>
          <p:nvPr/>
        </p:nvSpPr>
        <p:spPr>
          <a:xfrm>
            <a:off x="5041735" y="179514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87DEFABD-A38C-4C2B-4865-8485C6F6DDFE}"/>
              </a:ext>
            </a:extLst>
          </p:cNvPr>
          <p:cNvGrpSpPr/>
          <p:nvPr/>
        </p:nvGrpSpPr>
        <p:grpSpPr>
          <a:xfrm>
            <a:off x="11664" y="2304005"/>
            <a:ext cx="380872" cy="369331"/>
            <a:chOff x="34249" y="5292186"/>
            <a:chExt cx="318122" cy="329191"/>
          </a:xfrm>
        </p:grpSpPr>
        <p:sp>
          <p:nvSpPr>
            <p:cNvPr id="238" name="Half Frame 237">
              <a:extLst>
                <a:ext uri="{FF2B5EF4-FFF2-40B4-BE49-F238E27FC236}">
                  <a16:creationId xmlns:a16="http://schemas.microsoft.com/office/drawing/2014/main" id="{2941C31A-A241-05C4-FB53-DDB07E4F483D}"/>
                </a:ext>
              </a:extLst>
            </p:cNvPr>
            <p:cNvSpPr/>
            <p:nvPr/>
          </p:nvSpPr>
          <p:spPr>
            <a:xfrm rot="18449765">
              <a:off x="115491" y="5384497"/>
              <a:ext cx="223870" cy="249890"/>
            </a:xfrm>
            <a:prstGeom prst="half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D349C7ED-6F97-9230-8063-2B26AE137A4A}"/>
                </a:ext>
              </a:extLst>
            </p:cNvPr>
            <p:cNvSpPr/>
            <p:nvPr/>
          </p:nvSpPr>
          <p:spPr>
            <a:xfrm>
              <a:off x="34249" y="5292186"/>
              <a:ext cx="293911" cy="227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D6BC3-3551-BA30-8D2D-790928FC7167}"/>
              </a:ext>
            </a:extLst>
          </p:cNvPr>
          <p:cNvGrpSpPr/>
          <p:nvPr/>
        </p:nvGrpSpPr>
        <p:grpSpPr>
          <a:xfrm>
            <a:off x="721631" y="3412223"/>
            <a:ext cx="11069217" cy="2513580"/>
            <a:chOff x="721631" y="3412223"/>
            <a:chExt cx="11069217" cy="251358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A51604E-FA72-FFD7-E875-2CEA9E1BD79F}"/>
                </a:ext>
              </a:extLst>
            </p:cNvPr>
            <p:cNvGrpSpPr/>
            <p:nvPr/>
          </p:nvGrpSpPr>
          <p:grpSpPr>
            <a:xfrm>
              <a:off x="721631" y="3412223"/>
              <a:ext cx="11069217" cy="2513580"/>
              <a:chOff x="729173" y="4326753"/>
              <a:chExt cx="11069217" cy="2513580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B962F979-9042-496A-98F2-AB6168CA8B33}"/>
                  </a:ext>
                </a:extLst>
              </p:cNvPr>
              <p:cNvGrpSpPr/>
              <p:nvPr/>
            </p:nvGrpSpPr>
            <p:grpSpPr>
              <a:xfrm>
                <a:off x="729173" y="4883898"/>
                <a:ext cx="10676973" cy="1552151"/>
                <a:chOff x="1880683" y="4888360"/>
                <a:chExt cx="8939530" cy="1552151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01071D1-0A1B-E069-B8CA-5E1F1DABD60D}"/>
                    </a:ext>
                  </a:extLst>
                </p:cNvPr>
                <p:cNvSpPr/>
                <p:nvPr/>
              </p:nvSpPr>
              <p:spPr>
                <a:xfrm>
                  <a:off x="1897855" y="4945524"/>
                  <a:ext cx="8922358" cy="143849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01D4402B-EC01-1563-93A8-9A25073A094F}"/>
                    </a:ext>
                  </a:extLst>
                </p:cNvPr>
                <p:cNvGrpSpPr/>
                <p:nvPr/>
              </p:nvGrpSpPr>
              <p:grpSpPr>
                <a:xfrm>
                  <a:off x="1880683" y="4888360"/>
                  <a:ext cx="5941466" cy="1552151"/>
                  <a:chOff x="2007369" y="4760754"/>
                  <a:chExt cx="5941466" cy="1552151"/>
                </a:xfrm>
              </p:grpSpPr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CCA5EEA1-27EF-9A93-EC12-013D886CF783}"/>
                      </a:ext>
                    </a:extLst>
                  </p:cNvPr>
                  <p:cNvGrpSpPr/>
                  <p:nvPr/>
                </p:nvGrpSpPr>
                <p:grpSpPr>
                  <a:xfrm>
                    <a:off x="2007369" y="4868503"/>
                    <a:ext cx="4214475" cy="1444402"/>
                    <a:chOff x="2007369" y="5030509"/>
                    <a:chExt cx="4214475" cy="1444402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D5621C23-159A-DDDA-AFCF-C3C6BAD9814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007369" y="5034272"/>
                          <a:ext cx="1078821" cy="8309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IE" sz="540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  <m:r>
                                  <a:rPr lang="en-IE" sz="5400" i="1">
                                    <a:latin typeface="Cambria Math" panose="02040503050406030204" pitchFamily="18" charset="0"/>
                                  </a:rPr>
                                  <m:t>⁡[</m:t>
                                </m:r>
                              </m:oMath>
                            </m:oMathPara>
                          </a14:m>
                          <a:endParaRPr lang="en-IE" sz="5400" dirty="0"/>
                        </a:p>
                      </p:txBody>
                    </p:sp>
                  </mc:Choice>
                  <mc:Fallback xmlns="">
                    <p:sp>
                      <p:nvSpPr>
                        <p:cNvPr id="17" name="TextBox 16">
                          <a:extLst>
                            <a:ext uri="{FF2B5EF4-FFF2-40B4-BE49-F238E27FC236}">
                              <a16:creationId xmlns:a16="http://schemas.microsoft.com/office/drawing/2014/main" id="{D5621C23-159A-DDDA-AFCF-C3C6BAD9814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007369" y="5034272"/>
                          <a:ext cx="1078821" cy="830997"/>
                        </a:xfrm>
                        <a:prstGeom prst="rect">
                          <a:avLst/>
                        </a:prstGeom>
                        <a:blipFill>
                          <a:blip r:embed="rId2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I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C164E3AE-6D5F-6340-D838-086C2BA5CC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27461" y="5607929"/>
                      <a:ext cx="1080000" cy="866982"/>
                      <a:chOff x="12070470" y="4083668"/>
                      <a:chExt cx="1080000" cy="1008000"/>
                    </a:xfrm>
                  </p:grpSpPr>
                  <p:grpSp>
                    <p:nvGrpSpPr>
                      <p:cNvPr id="27" name="Group 26">
                        <a:extLst>
                          <a:ext uri="{FF2B5EF4-FFF2-40B4-BE49-F238E27FC236}">
                            <a16:creationId xmlns:a16="http://schemas.microsoft.com/office/drawing/2014/main" id="{A9E72EFB-DEDE-9AC0-A2CE-890CD57D798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>
                      <a:xfrm>
                        <a:off x="12070470" y="4083668"/>
                        <a:ext cx="1080000" cy="1008000"/>
                        <a:chOff x="11344353" y="48735"/>
                        <a:chExt cx="3844626" cy="3468270"/>
                      </a:xfrm>
                    </p:grpSpPr>
                    <mc:AlternateContent xmlns:mc="http://schemas.openxmlformats.org/markup-compatibility/2006" xmlns:a14="http://schemas.microsoft.com/office/drawing/2010/main">
                      <mc:Choice Requires="a14">
                        <p:graphicFrame>
                          <p:nvGraphicFramePr>
                            <p:cNvPr id="31" name="Content Placeholder 13">
                              <a:extLst>
                                <a:ext uri="{FF2B5EF4-FFF2-40B4-BE49-F238E27FC236}">
                                  <a16:creationId xmlns:a16="http://schemas.microsoft.com/office/drawing/2014/main" id="{C170EDD5-1A6D-8EB3-4F7D-7E5162B170BA}"/>
                                </a:ext>
                              </a:extLst>
                            </p:cNvPr>
                            <p:cNvGraphicFramePr>
                              <a:graphicFrameLocks noChangeAspect="1"/>
                            </p:cNvGraphicFramePr>
                            <p:nvPr/>
                          </p:nvGraphicFramePr>
                          <p:xfrm>
                            <a:off x="11344353" y="48735"/>
                            <a:ext cx="3844626" cy="3468270"/>
                          </p:xfrm>
                          <a:graphic>
                            <a:graphicData uri="http://schemas.openxmlformats.org/drawingml/2006/chart">
                              <c:chart xmlns:c="http://schemas.openxmlformats.org/drawingml/2006/chart" xmlns:r="http://schemas.openxmlformats.org/officeDocument/2006/relationships" r:id="rId21"/>
                            </a:graphicData>
                          </a:graphic>
                        </p:graphicFrame>
                      </mc:Choice>
                      <mc:Fallback xmlns="">
                        <p:graphicFrame>
                          <p:nvGraphicFramePr>
                            <p:cNvPr id="31" name="Content Placeholder 13">
                              <a:extLst>
                                <a:ext uri="{FF2B5EF4-FFF2-40B4-BE49-F238E27FC236}">
                                  <a16:creationId xmlns:a16="http://schemas.microsoft.com/office/drawing/2014/main" id="{C170EDD5-1A6D-8EB3-4F7D-7E5162B170BA}"/>
                                </a:ext>
                              </a:extLst>
                            </p:cNvPr>
                            <p:cNvGraphicFramePr>
                              <a:graphicFrameLocks noChangeAspect="1"/>
                            </p:cNvGraphicFramePr>
                            <p:nvPr>
                              <p:extLst>
                                <p:ext uri="{D42A27DB-BD31-4B8C-83A1-F6EECF244321}">
                                  <p14:modId xmlns:p14="http://schemas.microsoft.com/office/powerpoint/2010/main" val="2217858228"/>
                                </p:ext>
                              </p:extLst>
                            </p:nvPr>
                          </p:nvGraphicFramePr>
                          <p:xfrm>
                            <a:off x="11344353" y="48735"/>
                            <a:ext cx="3844626" cy="3468270"/>
                          </p:xfrm>
                          <a:graphic>
                            <a:graphicData uri="http://schemas.openxmlformats.org/drawingml/2006/chart">
                              <c:chart xmlns:c="http://schemas.openxmlformats.org/drawingml/2006/chart" xmlns:r="http://schemas.openxmlformats.org/officeDocument/2006/relationships" r:id="rId22"/>
                            </a:graphicData>
                          </a:graphic>
                        </p:graphicFrame>
                      </mc:Fallback>
                    </mc:AlternateContent>
                    <p:sp>
                      <p:nvSpPr>
                        <p:cNvPr id="32" name="Oval 31">
                          <a:extLst>
                            <a:ext uri="{FF2B5EF4-FFF2-40B4-BE49-F238E27FC236}">
                              <a16:creationId xmlns:a16="http://schemas.microsoft.com/office/drawing/2014/main" id="{D19AFF13-991C-CE98-17F9-07D18B7E9F44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13061349" y="2547180"/>
                          <a:ext cx="373940" cy="382559"/>
                        </a:xfrm>
                        <a:prstGeom prst="ellipse">
                          <a:avLst/>
                        </a:prstGeom>
                        <a:solidFill>
                          <a:schemeClr val="accent6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E">
                            <a:solidFill>
                              <a:schemeClr val="tx1"/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p:txBody>
                    </p:sp>
                  </p:grpSp>
                  <p:sp>
                    <p:nvSpPr>
                      <p:cNvPr id="30" name="Freeform: Shape 18">
                        <a:extLst>
                          <a:ext uri="{FF2B5EF4-FFF2-40B4-BE49-F238E27FC236}">
                            <a16:creationId xmlns:a16="http://schemas.microsoft.com/office/drawing/2014/main" id="{660FBE56-F318-750F-1005-2BB72E6A9E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92227" y="4341493"/>
                        <a:ext cx="543719" cy="454022"/>
                      </a:xfrm>
                      <a:custGeom>
                        <a:avLst/>
                        <a:gdLst>
                          <a:gd name="connsiteX0" fmla="*/ 774797 w 774797"/>
                          <a:gd name="connsiteY0" fmla="*/ 0 h 1263408"/>
                          <a:gd name="connsiteX1" fmla="*/ 0 w 774797"/>
                          <a:gd name="connsiteY1" fmla="*/ 1263408 h 1263408"/>
                          <a:gd name="connsiteX0" fmla="*/ 774797 w 774797"/>
                          <a:gd name="connsiteY0" fmla="*/ 0 h 1263408"/>
                          <a:gd name="connsiteX1" fmla="*/ 369948 w 774797"/>
                          <a:gd name="connsiteY1" fmla="*/ 649155 h 1263408"/>
                          <a:gd name="connsiteX2" fmla="*/ 0 w 774797"/>
                          <a:gd name="connsiteY2" fmla="*/ 1263408 h 1263408"/>
                          <a:gd name="connsiteX0" fmla="*/ 774797 w 774797"/>
                          <a:gd name="connsiteY0" fmla="*/ 0 h 1263408"/>
                          <a:gd name="connsiteX1" fmla="*/ 593313 w 774797"/>
                          <a:gd name="connsiteY1" fmla="*/ 830639 h 1263408"/>
                          <a:gd name="connsiteX2" fmla="*/ 0 w 774797"/>
                          <a:gd name="connsiteY2" fmla="*/ 1263408 h 1263408"/>
                          <a:gd name="connsiteX0" fmla="*/ 774797 w 774797"/>
                          <a:gd name="connsiteY0" fmla="*/ 0 h 1263408"/>
                          <a:gd name="connsiteX1" fmla="*/ 593313 w 774797"/>
                          <a:gd name="connsiteY1" fmla="*/ 830639 h 1263408"/>
                          <a:gd name="connsiteX2" fmla="*/ 0 w 774797"/>
                          <a:gd name="connsiteY2" fmla="*/ 1263408 h 1263408"/>
                          <a:gd name="connsiteX0" fmla="*/ 774797 w 774797"/>
                          <a:gd name="connsiteY0" fmla="*/ 0 h 1263408"/>
                          <a:gd name="connsiteX1" fmla="*/ 593313 w 774797"/>
                          <a:gd name="connsiteY1" fmla="*/ 830639 h 1263408"/>
                          <a:gd name="connsiteX2" fmla="*/ 0 w 774797"/>
                          <a:gd name="connsiteY2" fmla="*/ 1263408 h 1263408"/>
                          <a:gd name="connsiteX0" fmla="*/ 1004 w 2449875"/>
                          <a:gd name="connsiteY0" fmla="*/ 0 h 1695646"/>
                          <a:gd name="connsiteX1" fmla="*/ 2439960 w 2449875"/>
                          <a:gd name="connsiteY1" fmla="*/ 1262877 h 1695646"/>
                          <a:gd name="connsiteX2" fmla="*/ 1846647 w 2449875"/>
                          <a:gd name="connsiteY2" fmla="*/ 1695646 h 1695646"/>
                          <a:gd name="connsiteX0" fmla="*/ 3901 w 1874041"/>
                          <a:gd name="connsiteY0" fmla="*/ 0 h 1695646"/>
                          <a:gd name="connsiteX1" fmla="*/ 416284 w 1874041"/>
                          <a:gd name="connsiteY1" fmla="*/ 513215 h 1695646"/>
                          <a:gd name="connsiteX2" fmla="*/ 1849544 w 1874041"/>
                          <a:gd name="connsiteY2" fmla="*/ 1695646 h 1695646"/>
                          <a:gd name="connsiteX0" fmla="*/ 18127 w 1888267"/>
                          <a:gd name="connsiteY0" fmla="*/ 0 h 1695646"/>
                          <a:gd name="connsiteX1" fmla="*/ 430510 w 1888267"/>
                          <a:gd name="connsiteY1" fmla="*/ 513215 h 1695646"/>
                          <a:gd name="connsiteX2" fmla="*/ 1863770 w 1888267"/>
                          <a:gd name="connsiteY2" fmla="*/ 1695646 h 1695646"/>
                          <a:gd name="connsiteX0" fmla="*/ 18127 w 1896773"/>
                          <a:gd name="connsiteY0" fmla="*/ 0 h 1695646"/>
                          <a:gd name="connsiteX1" fmla="*/ 430510 w 1896773"/>
                          <a:gd name="connsiteY1" fmla="*/ 513215 h 1695646"/>
                          <a:gd name="connsiteX2" fmla="*/ 1863770 w 1896773"/>
                          <a:gd name="connsiteY2" fmla="*/ 1695646 h 1695646"/>
                          <a:gd name="connsiteX0" fmla="*/ 9172 w 1887818"/>
                          <a:gd name="connsiteY0" fmla="*/ 0 h 1695646"/>
                          <a:gd name="connsiteX1" fmla="*/ 421555 w 1887818"/>
                          <a:gd name="connsiteY1" fmla="*/ 513215 h 1695646"/>
                          <a:gd name="connsiteX2" fmla="*/ 1854815 w 1887818"/>
                          <a:gd name="connsiteY2" fmla="*/ 1695646 h 1695646"/>
                          <a:gd name="connsiteX0" fmla="*/ 8390 w 1887036"/>
                          <a:gd name="connsiteY0" fmla="*/ 0 h 1695646"/>
                          <a:gd name="connsiteX1" fmla="*/ 420773 w 1887036"/>
                          <a:gd name="connsiteY1" fmla="*/ 513215 h 1695646"/>
                          <a:gd name="connsiteX2" fmla="*/ 1854033 w 1887036"/>
                          <a:gd name="connsiteY2" fmla="*/ 1695646 h 1695646"/>
                          <a:gd name="connsiteX0" fmla="*/ 0 w 1878646"/>
                          <a:gd name="connsiteY0" fmla="*/ 0 h 1695646"/>
                          <a:gd name="connsiteX1" fmla="*/ 412383 w 1878646"/>
                          <a:gd name="connsiteY1" fmla="*/ 513215 h 1695646"/>
                          <a:gd name="connsiteX2" fmla="*/ 1845643 w 1878646"/>
                          <a:gd name="connsiteY2" fmla="*/ 1695646 h 1695646"/>
                          <a:gd name="connsiteX0" fmla="*/ 0 w 1878646"/>
                          <a:gd name="connsiteY0" fmla="*/ 0 h 1695646"/>
                          <a:gd name="connsiteX1" fmla="*/ 412383 w 1878646"/>
                          <a:gd name="connsiteY1" fmla="*/ 513215 h 1695646"/>
                          <a:gd name="connsiteX2" fmla="*/ 1845643 w 1878646"/>
                          <a:gd name="connsiteY2" fmla="*/ 1695646 h 1695646"/>
                          <a:gd name="connsiteX0" fmla="*/ 0 w 1878187"/>
                          <a:gd name="connsiteY0" fmla="*/ 0 h 1695646"/>
                          <a:gd name="connsiteX1" fmla="*/ 412383 w 1878187"/>
                          <a:gd name="connsiteY1" fmla="*/ 513215 h 1695646"/>
                          <a:gd name="connsiteX2" fmla="*/ 1845643 w 1878187"/>
                          <a:gd name="connsiteY2" fmla="*/ 1695646 h 1695646"/>
                          <a:gd name="connsiteX0" fmla="*/ 0 w 1878187"/>
                          <a:gd name="connsiteY0" fmla="*/ 0 h 1695646"/>
                          <a:gd name="connsiteX1" fmla="*/ 412383 w 1878187"/>
                          <a:gd name="connsiteY1" fmla="*/ 668551 h 1695646"/>
                          <a:gd name="connsiteX2" fmla="*/ 1845643 w 1878187"/>
                          <a:gd name="connsiteY2" fmla="*/ 1695646 h 1695646"/>
                          <a:gd name="connsiteX0" fmla="*/ 0 w 1878187"/>
                          <a:gd name="connsiteY0" fmla="*/ 0 h 1695646"/>
                          <a:gd name="connsiteX1" fmla="*/ 412383 w 1878187"/>
                          <a:gd name="connsiteY1" fmla="*/ 668551 h 1695646"/>
                          <a:gd name="connsiteX2" fmla="*/ 1845643 w 1878187"/>
                          <a:gd name="connsiteY2" fmla="*/ 1695646 h 1695646"/>
                          <a:gd name="connsiteX0" fmla="*/ 0 w 1878492"/>
                          <a:gd name="connsiteY0" fmla="*/ 0 h 1695646"/>
                          <a:gd name="connsiteX1" fmla="*/ 412383 w 1878492"/>
                          <a:gd name="connsiteY1" fmla="*/ 668551 h 1695646"/>
                          <a:gd name="connsiteX2" fmla="*/ 1845643 w 1878492"/>
                          <a:gd name="connsiteY2" fmla="*/ 1695646 h 1695646"/>
                          <a:gd name="connsiteX0" fmla="*/ 0 w 1880272"/>
                          <a:gd name="connsiteY0" fmla="*/ 0 h 1695646"/>
                          <a:gd name="connsiteX1" fmla="*/ 412383 w 1880272"/>
                          <a:gd name="connsiteY1" fmla="*/ 668551 h 1695646"/>
                          <a:gd name="connsiteX2" fmla="*/ 1845643 w 1880272"/>
                          <a:gd name="connsiteY2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905695 w 1845643"/>
                          <a:gd name="connsiteY2" fmla="*/ 861528 h 1695646"/>
                          <a:gd name="connsiteX3" fmla="*/ 1845643 w 1845643"/>
                          <a:gd name="connsiteY3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845643 w 1845643"/>
                          <a:gd name="connsiteY3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239746 w 1845643"/>
                          <a:gd name="connsiteY3" fmla="*/ 1064140 h 1695646"/>
                          <a:gd name="connsiteX4" fmla="*/ 1845643 w 1845643"/>
                          <a:gd name="connsiteY4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165512 w 1845643"/>
                          <a:gd name="connsiteY3" fmla="*/ 1455856 h 1695646"/>
                          <a:gd name="connsiteX4" fmla="*/ 1845643 w 1845643"/>
                          <a:gd name="connsiteY4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165512 w 1845643"/>
                          <a:gd name="connsiteY3" fmla="*/ 1455856 h 1695646"/>
                          <a:gd name="connsiteX4" fmla="*/ 1425330 w 1845643"/>
                          <a:gd name="connsiteY4" fmla="*/ 1577422 h 1695646"/>
                          <a:gd name="connsiteX5" fmla="*/ 1845643 w 1845643"/>
                          <a:gd name="connsiteY5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165512 w 1845643"/>
                          <a:gd name="connsiteY3" fmla="*/ 1455856 h 1695646"/>
                          <a:gd name="connsiteX4" fmla="*/ 1714840 w 1845643"/>
                          <a:gd name="connsiteY4" fmla="*/ 280709 h 1695646"/>
                          <a:gd name="connsiteX5" fmla="*/ 1845643 w 1845643"/>
                          <a:gd name="connsiteY5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195206 w 1845643"/>
                          <a:gd name="connsiteY3" fmla="*/ 625149 h 1695646"/>
                          <a:gd name="connsiteX4" fmla="*/ 1714840 w 1845643"/>
                          <a:gd name="connsiteY4" fmla="*/ 280709 h 1695646"/>
                          <a:gd name="connsiteX5" fmla="*/ 1845643 w 1845643"/>
                          <a:gd name="connsiteY5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172935 w 1845643"/>
                          <a:gd name="connsiteY3" fmla="*/ 692686 h 1695646"/>
                          <a:gd name="connsiteX4" fmla="*/ 1714840 w 1845643"/>
                          <a:gd name="connsiteY4" fmla="*/ 280709 h 1695646"/>
                          <a:gd name="connsiteX5" fmla="*/ 1845643 w 1845643"/>
                          <a:gd name="connsiteY5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172935 w 1845643"/>
                          <a:gd name="connsiteY3" fmla="*/ 692686 h 1695646"/>
                          <a:gd name="connsiteX4" fmla="*/ 1714840 w 1845643"/>
                          <a:gd name="connsiteY4" fmla="*/ 280709 h 1695646"/>
                          <a:gd name="connsiteX5" fmla="*/ 1845643 w 1845643"/>
                          <a:gd name="connsiteY5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172935 w 1845643"/>
                          <a:gd name="connsiteY3" fmla="*/ 692686 h 1695646"/>
                          <a:gd name="connsiteX4" fmla="*/ 1714840 w 1845643"/>
                          <a:gd name="connsiteY4" fmla="*/ 280709 h 1695646"/>
                          <a:gd name="connsiteX5" fmla="*/ 1845643 w 1845643"/>
                          <a:gd name="connsiteY5" fmla="*/ 1695646 h 1695646"/>
                          <a:gd name="connsiteX0" fmla="*/ 0 w 1845643"/>
                          <a:gd name="connsiteY0" fmla="*/ 0 h 1695646"/>
                          <a:gd name="connsiteX1" fmla="*/ 412383 w 1845643"/>
                          <a:gd name="connsiteY1" fmla="*/ 668551 h 1695646"/>
                          <a:gd name="connsiteX2" fmla="*/ 794345 w 1845643"/>
                          <a:gd name="connsiteY2" fmla="*/ 611642 h 1695646"/>
                          <a:gd name="connsiteX3" fmla="*/ 1172935 w 1845643"/>
                          <a:gd name="connsiteY3" fmla="*/ 692686 h 1695646"/>
                          <a:gd name="connsiteX4" fmla="*/ 1714840 w 1845643"/>
                          <a:gd name="connsiteY4" fmla="*/ 280709 h 1695646"/>
                          <a:gd name="connsiteX5" fmla="*/ 1789073 w 1845643"/>
                          <a:gd name="connsiteY5" fmla="*/ 1057387 h 1695646"/>
                          <a:gd name="connsiteX6" fmla="*/ 1845643 w 1845643"/>
                          <a:gd name="connsiteY6" fmla="*/ 1695646 h 1695646"/>
                          <a:gd name="connsiteX0" fmla="*/ 0 w 2264934"/>
                          <a:gd name="connsiteY0" fmla="*/ 0 h 1695646"/>
                          <a:gd name="connsiteX1" fmla="*/ 412383 w 2264934"/>
                          <a:gd name="connsiteY1" fmla="*/ 668551 h 1695646"/>
                          <a:gd name="connsiteX2" fmla="*/ 794345 w 2264934"/>
                          <a:gd name="connsiteY2" fmla="*/ 611642 h 1695646"/>
                          <a:gd name="connsiteX3" fmla="*/ 1172935 w 2264934"/>
                          <a:gd name="connsiteY3" fmla="*/ 692686 h 1695646"/>
                          <a:gd name="connsiteX4" fmla="*/ 1714840 w 2264934"/>
                          <a:gd name="connsiteY4" fmla="*/ 280709 h 1695646"/>
                          <a:gd name="connsiteX5" fmla="*/ 2264167 w 2264934"/>
                          <a:gd name="connsiteY5" fmla="*/ 206418 h 1695646"/>
                          <a:gd name="connsiteX6" fmla="*/ 1845643 w 2264934"/>
                          <a:gd name="connsiteY6" fmla="*/ 1695646 h 1695646"/>
                          <a:gd name="connsiteX0" fmla="*/ 0 w 2264934"/>
                          <a:gd name="connsiteY0" fmla="*/ 0 h 1695646"/>
                          <a:gd name="connsiteX1" fmla="*/ 412383 w 2264934"/>
                          <a:gd name="connsiteY1" fmla="*/ 668551 h 1695646"/>
                          <a:gd name="connsiteX2" fmla="*/ 794345 w 2264934"/>
                          <a:gd name="connsiteY2" fmla="*/ 611642 h 1695646"/>
                          <a:gd name="connsiteX3" fmla="*/ 1172935 w 2264934"/>
                          <a:gd name="connsiteY3" fmla="*/ 692686 h 1695646"/>
                          <a:gd name="connsiteX4" fmla="*/ 1714840 w 2264934"/>
                          <a:gd name="connsiteY4" fmla="*/ 280709 h 1695646"/>
                          <a:gd name="connsiteX5" fmla="*/ 2264167 w 2264934"/>
                          <a:gd name="connsiteY5" fmla="*/ 206418 h 1695646"/>
                          <a:gd name="connsiteX6" fmla="*/ 1845643 w 2264934"/>
                          <a:gd name="connsiteY6" fmla="*/ 1695646 h 1695646"/>
                          <a:gd name="connsiteX0" fmla="*/ 0 w 2264934"/>
                          <a:gd name="connsiteY0" fmla="*/ 0 h 1695646"/>
                          <a:gd name="connsiteX1" fmla="*/ 412383 w 2264934"/>
                          <a:gd name="connsiteY1" fmla="*/ 668551 h 1695646"/>
                          <a:gd name="connsiteX2" fmla="*/ 794345 w 2264934"/>
                          <a:gd name="connsiteY2" fmla="*/ 611642 h 1695646"/>
                          <a:gd name="connsiteX3" fmla="*/ 1172935 w 2264934"/>
                          <a:gd name="connsiteY3" fmla="*/ 692686 h 1695646"/>
                          <a:gd name="connsiteX4" fmla="*/ 1714840 w 2264934"/>
                          <a:gd name="connsiteY4" fmla="*/ 280709 h 1695646"/>
                          <a:gd name="connsiteX5" fmla="*/ 2264167 w 2264934"/>
                          <a:gd name="connsiteY5" fmla="*/ 206418 h 1695646"/>
                          <a:gd name="connsiteX6" fmla="*/ 1845643 w 2264934"/>
                          <a:gd name="connsiteY6" fmla="*/ 1695646 h 1695646"/>
                          <a:gd name="connsiteX0" fmla="*/ 0 w 2264934"/>
                          <a:gd name="connsiteY0" fmla="*/ 0 h 1695646"/>
                          <a:gd name="connsiteX1" fmla="*/ 412383 w 2264934"/>
                          <a:gd name="connsiteY1" fmla="*/ 668551 h 1695646"/>
                          <a:gd name="connsiteX2" fmla="*/ 794345 w 2264934"/>
                          <a:gd name="connsiteY2" fmla="*/ 611642 h 1695646"/>
                          <a:gd name="connsiteX3" fmla="*/ 1172935 w 2264934"/>
                          <a:gd name="connsiteY3" fmla="*/ 692686 h 1695646"/>
                          <a:gd name="connsiteX4" fmla="*/ 1714840 w 2264934"/>
                          <a:gd name="connsiteY4" fmla="*/ 280709 h 1695646"/>
                          <a:gd name="connsiteX5" fmla="*/ 2264167 w 2264934"/>
                          <a:gd name="connsiteY5" fmla="*/ 206418 h 1695646"/>
                          <a:gd name="connsiteX6" fmla="*/ 1845643 w 2264934"/>
                          <a:gd name="connsiteY6" fmla="*/ 1695646 h 1695646"/>
                          <a:gd name="connsiteX0" fmla="*/ 0 w 2264934"/>
                          <a:gd name="connsiteY0" fmla="*/ 0 h 1695646"/>
                          <a:gd name="connsiteX1" fmla="*/ 412383 w 2264934"/>
                          <a:gd name="connsiteY1" fmla="*/ 668551 h 1695646"/>
                          <a:gd name="connsiteX2" fmla="*/ 794345 w 2264934"/>
                          <a:gd name="connsiteY2" fmla="*/ 611642 h 1695646"/>
                          <a:gd name="connsiteX3" fmla="*/ 1172935 w 2264934"/>
                          <a:gd name="connsiteY3" fmla="*/ 692686 h 1695646"/>
                          <a:gd name="connsiteX4" fmla="*/ 1714840 w 2264934"/>
                          <a:gd name="connsiteY4" fmla="*/ 280709 h 1695646"/>
                          <a:gd name="connsiteX5" fmla="*/ 2264167 w 2264934"/>
                          <a:gd name="connsiteY5" fmla="*/ 206418 h 1695646"/>
                          <a:gd name="connsiteX6" fmla="*/ 1845643 w 2264934"/>
                          <a:gd name="connsiteY6" fmla="*/ 1695646 h 1695646"/>
                          <a:gd name="connsiteX0" fmla="*/ 0 w 2271517"/>
                          <a:gd name="connsiteY0" fmla="*/ 0 h 1695646"/>
                          <a:gd name="connsiteX1" fmla="*/ 412383 w 2271517"/>
                          <a:gd name="connsiteY1" fmla="*/ 668551 h 1695646"/>
                          <a:gd name="connsiteX2" fmla="*/ 794345 w 2271517"/>
                          <a:gd name="connsiteY2" fmla="*/ 611642 h 1695646"/>
                          <a:gd name="connsiteX3" fmla="*/ 1172935 w 2271517"/>
                          <a:gd name="connsiteY3" fmla="*/ 692686 h 1695646"/>
                          <a:gd name="connsiteX4" fmla="*/ 1714840 w 2271517"/>
                          <a:gd name="connsiteY4" fmla="*/ 280709 h 1695646"/>
                          <a:gd name="connsiteX5" fmla="*/ 2264167 w 2271517"/>
                          <a:gd name="connsiteY5" fmla="*/ 206418 h 1695646"/>
                          <a:gd name="connsiteX6" fmla="*/ 2019195 w 2271517"/>
                          <a:gd name="connsiteY6" fmla="*/ 1050633 h 1695646"/>
                          <a:gd name="connsiteX7" fmla="*/ 1845643 w 2271517"/>
                          <a:gd name="connsiteY7" fmla="*/ 1695646 h 1695646"/>
                          <a:gd name="connsiteX0" fmla="*/ 0 w 2267980"/>
                          <a:gd name="connsiteY0" fmla="*/ 0 h 1695646"/>
                          <a:gd name="connsiteX1" fmla="*/ 412383 w 2267980"/>
                          <a:gd name="connsiteY1" fmla="*/ 668551 h 1695646"/>
                          <a:gd name="connsiteX2" fmla="*/ 794345 w 2267980"/>
                          <a:gd name="connsiteY2" fmla="*/ 611642 h 1695646"/>
                          <a:gd name="connsiteX3" fmla="*/ 1172935 w 2267980"/>
                          <a:gd name="connsiteY3" fmla="*/ 692686 h 1695646"/>
                          <a:gd name="connsiteX4" fmla="*/ 1714840 w 2267980"/>
                          <a:gd name="connsiteY4" fmla="*/ 280709 h 1695646"/>
                          <a:gd name="connsiteX5" fmla="*/ 2264167 w 2267980"/>
                          <a:gd name="connsiteY5" fmla="*/ 206418 h 1695646"/>
                          <a:gd name="connsiteX6" fmla="*/ 1774225 w 2267980"/>
                          <a:gd name="connsiteY6" fmla="*/ 699440 h 1695646"/>
                          <a:gd name="connsiteX7" fmla="*/ 1845643 w 2267980"/>
                          <a:gd name="connsiteY7" fmla="*/ 1695646 h 1695646"/>
                          <a:gd name="connsiteX0" fmla="*/ 0 w 2267980"/>
                          <a:gd name="connsiteY0" fmla="*/ 0 h 1695646"/>
                          <a:gd name="connsiteX1" fmla="*/ 412383 w 2267980"/>
                          <a:gd name="connsiteY1" fmla="*/ 668551 h 1695646"/>
                          <a:gd name="connsiteX2" fmla="*/ 794345 w 2267980"/>
                          <a:gd name="connsiteY2" fmla="*/ 611642 h 1695646"/>
                          <a:gd name="connsiteX3" fmla="*/ 1172935 w 2267980"/>
                          <a:gd name="connsiteY3" fmla="*/ 692686 h 1695646"/>
                          <a:gd name="connsiteX4" fmla="*/ 1714840 w 2267980"/>
                          <a:gd name="connsiteY4" fmla="*/ 280709 h 1695646"/>
                          <a:gd name="connsiteX5" fmla="*/ 2264167 w 2267980"/>
                          <a:gd name="connsiteY5" fmla="*/ 206418 h 1695646"/>
                          <a:gd name="connsiteX6" fmla="*/ 1774225 w 2267980"/>
                          <a:gd name="connsiteY6" fmla="*/ 699440 h 1695646"/>
                          <a:gd name="connsiteX7" fmla="*/ 1385396 w 2267980"/>
                          <a:gd name="connsiteY7" fmla="*/ 1695646 h 1695646"/>
                          <a:gd name="connsiteX0" fmla="*/ 0 w 2269019"/>
                          <a:gd name="connsiteY0" fmla="*/ 0 h 1695646"/>
                          <a:gd name="connsiteX1" fmla="*/ 412383 w 2269019"/>
                          <a:gd name="connsiteY1" fmla="*/ 668551 h 1695646"/>
                          <a:gd name="connsiteX2" fmla="*/ 794345 w 2269019"/>
                          <a:gd name="connsiteY2" fmla="*/ 611642 h 1695646"/>
                          <a:gd name="connsiteX3" fmla="*/ 1172935 w 2269019"/>
                          <a:gd name="connsiteY3" fmla="*/ 692686 h 1695646"/>
                          <a:gd name="connsiteX4" fmla="*/ 1714840 w 2269019"/>
                          <a:gd name="connsiteY4" fmla="*/ 280709 h 1695646"/>
                          <a:gd name="connsiteX5" fmla="*/ 2264167 w 2269019"/>
                          <a:gd name="connsiteY5" fmla="*/ 206418 h 1695646"/>
                          <a:gd name="connsiteX6" fmla="*/ 1774225 w 2269019"/>
                          <a:gd name="connsiteY6" fmla="*/ 699440 h 1695646"/>
                          <a:gd name="connsiteX7" fmla="*/ 1385396 w 2269019"/>
                          <a:gd name="connsiteY7" fmla="*/ 1695646 h 1695646"/>
                          <a:gd name="connsiteX0" fmla="*/ 0 w 2269019"/>
                          <a:gd name="connsiteY0" fmla="*/ 0 h 1695646"/>
                          <a:gd name="connsiteX1" fmla="*/ 412383 w 2269019"/>
                          <a:gd name="connsiteY1" fmla="*/ 668551 h 1695646"/>
                          <a:gd name="connsiteX2" fmla="*/ 794345 w 2269019"/>
                          <a:gd name="connsiteY2" fmla="*/ 611642 h 1695646"/>
                          <a:gd name="connsiteX3" fmla="*/ 1172935 w 2269019"/>
                          <a:gd name="connsiteY3" fmla="*/ 692686 h 1695646"/>
                          <a:gd name="connsiteX4" fmla="*/ 1714840 w 2269019"/>
                          <a:gd name="connsiteY4" fmla="*/ 280709 h 1695646"/>
                          <a:gd name="connsiteX5" fmla="*/ 2264167 w 2269019"/>
                          <a:gd name="connsiteY5" fmla="*/ 206418 h 1695646"/>
                          <a:gd name="connsiteX6" fmla="*/ 1774225 w 2269019"/>
                          <a:gd name="connsiteY6" fmla="*/ 699440 h 1695646"/>
                          <a:gd name="connsiteX7" fmla="*/ 1385396 w 2269019"/>
                          <a:gd name="connsiteY7" fmla="*/ 1695646 h 1695646"/>
                          <a:gd name="connsiteX0" fmla="*/ 0 w 2269019"/>
                          <a:gd name="connsiteY0" fmla="*/ 0 h 1547065"/>
                          <a:gd name="connsiteX1" fmla="*/ 412383 w 2269019"/>
                          <a:gd name="connsiteY1" fmla="*/ 668551 h 1547065"/>
                          <a:gd name="connsiteX2" fmla="*/ 794345 w 2269019"/>
                          <a:gd name="connsiteY2" fmla="*/ 611642 h 1547065"/>
                          <a:gd name="connsiteX3" fmla="*/ 1172935 w 2269019"/>
                          <a:gd name="connsiteY3" fmla="*/ 692686 h 1547065"/>
                          <a:gd name="connsiteX4" fmla="*/ 1714840 w 2269019"/>
                          <a:gd name="connsiteY4" fmla="*/ 280709 h 1547065"/>
                          <a:gd name="connsiteX5" fmla="*/ 2264167 w 2269019"/>
                          <a:gd name="connsiteY5" fmla="*/ 206418 h 1547065"/>
                          <a:gd name="connsiteX6" fmla="*/ 1774225 w 2269019"/>
                          <a:gd name="connsiteY6" fmla="*/ 699440 h 1547065"/>
                          <a:gd name="connsiteX7" fmla="*/ 1407667 w 2269019"/>
                          <a:gd name="connsiteY7" fmla="*/ 1547065 h 1547065"/>
                          <a:gd name="connsiteX0" fmla="*/ 0 w 2269019"/>
                          <a:gd name="connsiteY0" fmla="*/ 0 h 1587587"/>
                          <a:gd name="connsiteX1" fmla="*/ 412383 w 2269019"/>
                          <a:gd name="connsiteY1" fmla="*/ 668551 h 1587587"/>
                          <a:gd name="connsiteX2" fmla="*/ 794345 w 2269019"/>
                          <a:gd name="connsiteY2" fmla="*/ 611642 h 1587587"/>
                          <a:gd name="connsiteX3" fmla="*/ 1172935 w 2269019"/>
                          <a:gd name="connsiteY3" fmla="*/ 692686 h 1587587"/>
                          <a:gd name="connsiteX4" fmla="*/ 1714840 w 2269019"/>
                          <a:gd name="connsiteY4" fmla="*/ 280709 h 1587587"/>
                          <a:gd name="connsiteX5" fmla="*/ 2264167 w 2269019"/>
                          <a:gd name="connsiteY5" fmla="*/ 206418 h 1587587"/>
                          <a:gd name="connsiteX6" fmla="*/ 1774225 w 2269019"/>
                          <a:gd name="connsiteY6" fmla="*/ 699440 h 1587587"/>
                          <a:gd name="connsiteX7" fmla="*/ 1385397 w 2269019"/>
                          <a:gd name="connsiteY7" fmla="*/ 1587587 h 1587587"/>
                          <a:gd name="connsiteX0" fmla="*/ 0 w 2269019"/>
                          <a:gd name="connsiteY0" fmla="*/ 0 h 1559397"/>
                          <a:gd name="connsiteX1" fmla="*/ 412383 w 2269019"/>
                          <a:gd name="connsiteY1" fmla="*/ 668551 h 1559397"/>
                          <a:gd name="connsiteX2" fmla="*/ 794345 w 2269019"/>
                          <a:gd name="connsiteY2" fmla="*/ 611642 h 1559397"/>
                          <a:gd name="connsiteX3" fmla="*/ 1172935 w 2269019"/>
                          <a:gd name="connsiteY3" fmla="*/ 692686 h 1559397"/>
                          <a:gd name="connsiteX4" fmla="*/ 1714840 w 2269019"/>
                          <a:gd name="connsiteY4" fmla="*/ 280709 h 1559397"/>
                          <a:gd name="connsiteX5" fmla="*/ 2264167 w 2269019"/>
                          <a:gd name="connsiteY5" fmla="*/ 206418 h 1559397"/>
                          <a:gd name="connsiteX6" fmla="*/ 1774225 w 2269019"/>
                          <a:gd name="connsiteY6" fmla="*/ 699440 h 1559397"/>
                          <a:gd name="connsiteX7" fmla="*/ 1305331 w 2269019"/>
                          <a:gd name="connsiteY7" fmla="*/ 1559397 h 1559397"/>
                          <a:gd name="connsiteX0" fmla="*/ 0 w 2268523"/>
                          <a:gd name="connsiteY0" fmla="*/ 0 h 1559397"/>
                          <a:gd name="connsiteX1" fmla="*/ 412383 w 2268523"/>
                          <a:gd name="connsiteY1" fmla="*/ 668551 h 1559397"/>
                          <a:gd name="connsiteX2" fmla="*/ 794345 w 2268523"/>
                          <a:gd name="connsiteY2" fmla="*/ 611642 h 1559397"/>
                          <a:gd name="connsiteX3" fmla="*/ 1172935 w 2268523"/>
                          <a:gd name="connsiteY3" fmla="*/ 692686 h 1559397"/>
                          <a:gd name="connsiteX4" fmla="*/ 1714840 w 2268523"/>
                          <a:gd name="connsiteY4" fmla="*/ 280709 h 1559397"/>
                          <a:gd name="connsiteX5" fmla="*/ 2264167 w 2268523"/>
                          <a:gd name="connsiteY5" fmla="*/ 206418 h 1559397"/>
                          <a:gd name="connsiteX6" fmla="*/ 1728473 w 2268523"/>
                          <a:gd name="connsiteY6" fmla="*/ 661854 h 1559397"/>
                          <a:gd name="connsiteX7" fmla="*/ 1305331 w 2268523"/>
                          <a:gd name="connsiteY7" fmla="*/ 1559397 h 1559397"/>
                          <a:gd name="connsiteX0" fmla="*/ 0 w 2267679"/>
                          <a:gd name="connsiteY0" fmla="*/ 0 h 1559397"/>
                          <a:gd name="connsiteX1" fmla="*/ 412383 w 2267679"/>
                          <a:gd name="connsiteY1" fmla="*/ 668551 h 1559397"/>
                          <a:gd name="connsiteX2" fmla="*/ 794345 w 2267679"/>
                          <a:gd name="connsiteY2" fmla="*/ 611642 h 1559397"/>
                          <a:gd name="connsiteX3" fmla="*/ 1172935 w 2267679"/>
                          <a:gd name="connsiteY3" fmla="*/ 692686 h 1559397"/>
                          <a:gd name="connsiteX4" fmla="*/ 1714840 w 2267679"/>
                          <a:gd name="connsiteY4" fmla="*/ 280709 h 1559397"/>
                          <a:gd name="connsiteX5" fmla="*/ 2264167 w 2267679"/>
                          <a:gd name="connsiteY5" fmla="*/ 206418 h 1559397"/>
                          <a:gd name="connsiteX6" fmla="*/ 1621236 w 2267679"/>
                          <a:gd name="connsiteY6" fmla="*/ 625621 h 1559397"/>
                          <a:gd name="connsiteX7" fmla="*/ 1305331 w 2267679"/>
                          <a:gd name="connsiteY7" fmla="*/ 1559397 h 1559397"/>
                          <a:gd name="connsiteX0" fmla="*/ 0 w 2267679"/>
                          <a:gd name="connsiteY0" fmla="*/ 0 h 1577513"/>
                          <a:gd name="connsiteX1" fmla="*/ 412383 w 2267679"/>
                          <a:gd name="connsiteY1" fmla="*/ 668551 h 1577513"/>
                          <a:gd name="connsiteX2" fmla="*/ 794345 w 2267679"/>
                          <a:gd name="connsiteY2" fmla="*/ 611642 h 1577513"/>
                          <a:gd name="connsiteX3" fmla="*/ 1172935 w 2267679"/>
                          <a:gd name="connsiteY3" fmla="*/ 692686 h 1577513"/>
                          <a:gd name="connsiteX4" fmla="*/ 1714840 w 2267679"/>
                          <a:gd name="connsiteY4" fmla="*/ 280709 h 1577513"/>
                          <a:gd name="connsiteX5" fmla="*/ 2264167 w 2267679"/>
                          <a:gd name="connsiteY5" fmla="*/ 206418 h 1577513"/>
                          <a:gd name="connsiteX6" fmla="*/ 1621236 w 2267679"/>
                          <a:gd name="connsiteY6" fmla="*/ 625621 h 1577513"/>
                          <a:gd name="connsiteX7" fmla="*/ 1230265 w 2267679"/>
                          <a:gd name="connsiteY7" fmla="*/ 1577513 h 1577513"/>
                          <a:gd name="connsiteX0" fmla="*/ 0 w 1974217"/>
                          <a:gd name="connsiteY0" fmla="*/ 0 h 1577513"/>
                          <a:gd name="connsiteX1" fmla="*/ 412383 w 1974217"/>
                          <a:gd name="connsiteY1" fmla="*/ 668551 h 1577513"/>
                          <a:gd name="connsiteX2" fmla="*/ 794345 w 1974217"/>
                          <a:gd name="connsiteY2" fmla="*/ 611642 h 1577513"/>
                          <a:gd name="connsiteX3" fmla="*/ 1172935 w 1974217"/>
                          <a:gd name="connsiteY3" fmla="*/ 692686 h 1577513"/>
                          <a:gd name="connsiteX4" fmla="*/ 1714840 w 1974217"/>
                          <a:gd name="connsiteY4" fmla="*/ 280709 h 1577513"/>
                          <a:gd name="connsiteX5" fmla="*/ 1966672 w 1974217"/>
                          <a:gd name="connsiteY5" fmla="*/ 778100 h 1577513"/>
                          <a:gd name="connsiteX6" fmla="*/ 1621236 w 1974217"/>
                          <a:gd name="connsiteY6" fmla="*/ 625621 h 1577513"/>
                          <a:gd name="connsiteX7" fmla="*/ 1230265 w 1974217"/>
                          <a:gd name="connsiteY7" fmla="*/ 1577513 h 1577513"/>
                          <a:gd name="connsiteX0" fmla="*/ 0 w 1971753"/>
                          <a:gd name="connsiteY0" fmla="*/ 0 h 1577513"/>
                          <a:gd name="connsiteX1" fmla="*/ 412383 w 1971753"/>
                          <a:gd name="connsiteY1" fmla="*/ 668551 h 1577513"/>
                          <a:gd name="connsiteX2" fmla="*/ 794345 w 1971753"/>
                          <a:gd name="connsiteY2" fmla="*/ 611642 h 1577513"/>
                          <a:gd name="connsiteX3" fmla="*/ 1172935 w 1971753"/>
                          <a:gd name="connsiteY3" fmla="*/ 692686 h 1577513"/>
                          <a:gd name="connsiteX4" fmla="*/ 1714840 w 1971753"/>
                          <a:gd name="connsiteY4" fmla="*/ 280709 h 1577513"/>
                          <a:gd name="connsiteX5" fmla="*/ 1966672 w 1971753"/>
                          <a:gd name="connsiteY5" fmla="*/ 778100 h 1577513"/>
                          <a:gd name="connsiteX6" fmla="*/ 1494801 w 1971753"/>
                          <a:gd name="connsiteY6" fmla="*/ 713573 h 1577513"/>
                          <a:gd name="connsiteX7" fmla="*/ 1230265 w 1971753"/>
                          <a:gd name="connsiteY7" fmla="*/ 1577513 h 1577513"/>
                          <a:gd name="connsiteX0" fmla="*/ 0 w 1971753"/>
                          <a:gd name="connsiteY0" fmla="*/ 0 h 1577513"/>
                          <a:gd name="connsiteX1" fmla="*/ 412383 w 1971753"/>
                          <a:gd name="connsiteY1" fmla="*/ 668551 h 1577513"/>
                          <a:gd name="connsiteX2" fmla="*/ 794345 w 1971753"/>
                          <a:gd name="connsiteY2" fmla="*/ 611642 h 1577513"/>
                          <a:gd name="connsiteX3" fmla="*/ 1172935 w 1971753"/>
                          <a:gd name="connsiteY3" fmla="*/ 692686 h 1577513"/>
                          <a:gd name="connsiteX4" fmla="*/ 1551216 w 1971753"/>
                          <a:gd name="connsiteY4" fmla="*/ 362378 h 1577513"/>
                          <a:gd name="connsiteX5" fmla="*/ 1966672 w 1971753"/>
                          <a:gd name="connsiteY5" fmla="*/ 778100 h 1577513"/>
                          <a:gd name="connsiteX6" fmla="*/ 1494801 w 1971753"/>
                          <a:gd name="connsiteY6" fmla="*/ 713573 h 1577513"/>
                          <a:gd name="connsiteX7" fmla="*/ 1230265 w 1971753"/>
                          <a:gd name="connsiteY7" fmla="*/ 1577513 h 1577513"/>
                          <a:gd name="connsiteX0" fmla="*/ 0 w 1971753"/>
                          <a:gd name="connsiteY0" fmla="*/ 0 h 1577513"/>
                          <a:gd name="connsiteX1" fmla="*/ 412383 w 1971753"/>
                          <a:gd name="connsiteY1" fmla="*/ 668551 h 1577513"/>
                          <a:gd name="connsiteX2" fmla="*/ 794345 w 1971753"/>
                          <a:gd name="connsiteY2" fmla="*/ 611642 h 1577513"/>
                          <a:gd name="connsiteX3" fmla="*/ 1172935 w 1971753"/>
                          <a:gd name="connsiteY3" fmla="*/ 692686 h 1577513"/>
                          <a:gd name="connsiteX4" fmla="*/ 1633027 w 1971753"/>
                          <a:gd name="connsiteY4" fmla="*/ 330967 h 1577513"/>
                          <a:gd name="connsiteX5" fmla="*/ 1966672 w 1971753"/>
                          <a:gd name="connsiteY5" fmla="*/ 778100 h 1577513"/>
                          <a:gd name="connsiteX6" fmla="*/ 1494801 w 1971753"/>
                          <a:gd name="connsiteY6" fmla="*/ 713573 h 1577513"/>
                          <a:gd name="connsiteX7" fmla="*/ 1230265 w 1971753"/>
                          <a:gd name="connsiteY7" fmla="*/ 1577513 h 1577513"/>
                          <a:gd name="connsiteX0" fmla="*/ 0 w 1971753"/>
                          <a:gd name="connsiteY0" fmla="*/ 0 h 1577513"/>
                          <a:gd name="connsiteX1" fmla="*/ 412383 w 1971753"/>
                          <a:gd name="connsiteY1" fmla="*/ 668551 h 1577513"/>
                          <a:gd name="connsiteX2" fmla="*/ 794345 w 1971753"/>
                          <a:gd name="connsiteY2" fmla="*/ 611642 h 1577513"/>
                          <a:gd name="connsiteX3" fmla="*/ 1172935 w 1971753"/>
                          <a:gd name="connsiteY3" fmla="*/ 692686 h 1577513"/>
                          <a:gd name="connsiteX4" fmla="*/ 1633027 w 1971753"/>
                          <a:gd name="connsiteY4" fmla="*/ 330967 h 1577513"/>
                          <a:gd name="connsiteX5" fmla="*/ 1966672 w 1971753"/>
                          <a:gd name="connsiteY5" fmla="*/ 778100 h 1577513"/>
                          <a:gd name="connsiteX6" fmla="*/ 1494801 w 1971753"/>
                          <a:gd name="connsiteY6" fmla="*/ 713573 h 1577513"/>
                          <a:gd name="connsiteX7" fmla="*/ 1230265 w 1971753"/>
                          <a:gd name="connsiteY7" fmla="*/ 1577513 h 1577513"/>
                          <a:gd name="connsiteX0" fmla="*/ 0 w 1971753"/>
                          <a:gd name="connsiteY0" fmla="*/ 0 h 1577513"/>
                          <a:gd name="connsiteX1" fmla="*/ 412383 w 1971753"/>
                          <a:gd name="connsiteY1" fmla="*/ 668551 h 1577513"/>
                          <a:gd name="connsiteX2" fmla="*/ 794345 w 1971753"/>
                          <a:gd name="connsiteY2" fmla="*/ 611642 h 1577513"/>
                          <a:gd name="connsiteX3" fmla="*/ 1172935 w 1971753"/>
                          <a:gd name="connsiteY3" fmla="*/ 692686 h 1577513"/>
                          <a:gd name="connsiteX4" fmla="*/ 1633027 w 1971753"/>
                          <a:gd name="connsiteY4" fmla="*/ 330967 h 1577513"/>
                          <a:gd name="connsiteX5" fmla="*/ 1966672 w 1971753"/>
                          <a:gd name="connsiteY5" fmla="*/ 778100 h 1577513"/>
                          <a:gd name="connsiteX6" fmla="*/ 1494801 w 1971753"/>
                          <a:gd name="connsiteY6" fmla="*/ 713573 h 1577513"/>
                          <a:gd name="connsiteX7" fmla="*/ 1230265 w 1971753"/>
                          <a:gd name="connsiteY7" fmla="*/ 1577513 h 1577513"/>
                          <a:gd name="connsiteX0" fmla="*/ 0 w 1971753"/>
                          <a:gd name="connsiteY0" fmla="*/ 0 h 1577513"/>
                          <a:gd name="connsiteX1" fmla="*/ 412383 w 1971753"/>
                          <a:gd name="connsiteY1" fmla="*/ 668551 h 1577513"/>
                          <a:gd name="connsiteX2" fmla="*/ 794345 w 1971753"/>
                          <a:gd name="connsiteY2" fmla="*/ 611642 h 1577513"/>
                          <a:gd name="connsiteX3" fmla="*/ 1172935 w 1971753"/>
                          <a:gd name="connsiteY3" fmla="*/ 692686 h 1577513"/>
                          <a:gd name="connsiteX4" fmla="*/ 1633027 w 1971753"/>
                          <a:gd name="connsiteY4" fmla="*/ 330967 h 1577513"/>
                          <a:gd name="connsiteX5" fmla="*/ 1966672 w 1971753"/>
                          <a:gd name="connsiteY5" fmla="*/ 778100 h 1577513"/>
                          <a:gd name="connsiteX6" fmla="*/ 1494801 w 1971753"/>
                          <a:gd name="connsiteY6" fmla="*/ 713573 h 1577513"/>
                          <a:gd name="connsiteX7" fmla="*/ 1230265 w 1971753"/>
                          <a:gd name="connsiteY7" fmla="*/ 1577513 h 1577513"/>
                          <a:gd name="connsiteX0" fmla="*/ 0 w 1971753"/>
                          <a:gd name="connsiteY0" fmla="*/ 0 h 1577513"/>
                          <a:gd name="connsiteX1" fmla="*/ 412383 w 1971753"/>
                          <a:gd name="connsiteY1" fmla="*/ 668551 h 1577513"/>
                          <a:gd name="connsiteX2" fmla="*/ 794345 w 1971753"/>
                          <a:gd name="connsiteY2" fmla="*/ 611642 h 1577513"/>
                          <a:gd name="connsiteX3" fmla="*/ 1172935 w 1971753"/>
                          <a:gd name="connsiteY3" fmla="*/ 692686 h 1577513"/>
                          <a:gd name="connsiteX4" fmla="*/ 1633027 w 1971753"/>
                          <a:gd name="connsiteY4" fmla="*/ 330967 h 1577513"/>
                          <a:gd name="connsiteX5" fmla="*/ 1966672 w 1971753"/>
                          <a:gd name="connsiteY5" fmla="*/ 778100 h 1577513"/>
                          <a:gd name="connsiteX6" fmla="*/ 1494801 w 1971753"/>
                          <a:gd name="connsiteY6" fmla="*/ 713573 h 1577513"/>
                          <a:gd name="connsiteX7" fmla="*/ 1230265 w 1971753"/>
                          <a:gd name="connsiteY7" fmla="*/ 1577513 h 1577513"/>
                          <a:gd name="connsiteX0" fmla="*/ 0 w 1966672"/>
                          <a:gd name="connsiteY0" fmla="*/ 0 h 1577513"/>
                          <a:gd name="connsiteX1" fmla="*/ 412383 w 1966672"/>
                          <a:gd name="connsiteY1" fmla="*/ 668551 h 1577513"/>
                          <a:gd name="connsiteX2" fmla="*/ 794345 w 1966672"/>
                          <a:gd name="connsiteY2" fmla="*/ 611642 h 1577513"/>
                          <a:gd name="connsiteX3" fmla="*/ 1172935 w 1966672"/>
                          <a:gd name="connsiteY3" fmla="*/ 692686 h 1577513"/>
                          <a:gd name="connsiteX4" fmla="*/ 1633027 w 1966672"/>
                          <a:gd name="connsiteY4" fmla="*/ 330967 h 1577513"/>
                          <a:gd name="connsiteX5" fmla="*/ 1966672 w 1966672"/>
                          <a:gd name="connsiteY5" fmla="*/ 778100 h 1577513"/>
                          <a:gd name="connsiteX6" fmla="*/ 1494801 w 1966672"/>
                          <a:gd name="connsiteY6" fmla="*/ 713573 h 1577513"/>
                          <a:gd name="connsiteX7" fmla="*/ 1230265 w 1966672"/>
                          <a:gd name="connsiteY7" fmla="*/ 1577513 h 1577513"/>
                          <a:gd name="connsiteX0" fmla="*/ 0 w 2033609"/>
                          <a:gd name="connsiteY0" fmla="*/ 0 h 1520974"/>
                          <a:gd name="connsiteX1" fmla="*/ 479320 w 2033609"/>
                          <a:gd name="connsiteY1" fmla="*/ 612012 h 1520974"/>
                          <a:gd name="connsiteX2" fmla="*/ 861282 w 2033609"/>
                          <a:gd name="connsiteY2" fmla="*/ 555103 h 1520974"/>
                          <a:gd name="connsiteX3" fmla="*/ 1239872 w 2033609"/>
                          <a:gd name="connsiteY3" fmla="*/ 636147 h 1520974"/>
                          <a:gd name="connsiteX4" fmla="*/ 1699964 w 2033609"/>
                          <a:gd name="connsiteY4" fmla="*/ 274428 h 1520974"/>
                          <a:gd name="connsiteX5" fmla="*/ 2033609 w 2033609"/>
                          <a:gd name="connsiteY5" fmla="*/ 721561 h 1520974"/>
                          <a:gd name="connsiteX6" fmla="*/ 1561738 w 2033609"/>
                          <a:gd name="connsiteY6" fmla="*/ 657034 h 1520974"/>
                          <a:gd name="connsiteX7" fmla="*/ 1297202 w 2033609"/>
                          <a:gd name="connsiteY7" fmla="*/ 1520974 h 1520974"/>
                          <a:gd name="connsiteX0" fmla="*/ 0 w 2033609"/>
                          <a:gd name="connsiteY0" fmla="*/ 0 h 1520974"/>
                          <a:gd name="connsiteX1" fmla="*/ 479320 w 2033609"/>
                          <a:gd name="connsiteY1" fmla="*/ 612012 h 1520974"/>
                          <a:gd name="connsiteX2" fmla="*/ 861282 w 2033609"/>
                          <a:gd name="connsiteY2" fmla="*/ 555103 h 1520974"/>
                          <a:gd name="connsiteX3" fmla="*/ 1239872 w 2033609"/>
                          <a:gd name="connsiteY3" fmla="*/ 636147 h 1520974"/>
                          <a:gd name="connsiteX4" fmla="*/ 1699964 w 2033609"/>
                          <a:gd name="connsiteY4" fmla="*/ 274428 h 1520974"/>
                          <a:gd name="connsiteX5" fmla="*/ 2033609 w 2033609"/>
                          <a:gd name="connsiteY5" fmla="*/ 721561 h 1520974"/>
                          <a:gd name="connsiteX6" fmla="*/ 1561738 w 2033609"/>
                          <a:gd name="connsiteY6" fmla="*/ 657034 h 1520974"/>
                          <a:gd name="connsiteX7" fmla="*/ 1297202 w 2033609"/>
                          <a:gd name="connsiteY7" fmla="*/ 1520974 h 1520974"/>
                          <a:gd name="connsiteX0" fmla="*/ 0 w 2033609"/>
                          <a:gd name="connsiteY0" fmla="*/ 0 h 1476998"/>
                          <a:gd name="connsiteX1" fmla="*/ 479320 w 2033609"/>
                          <a:gd name="connsiteY1" fmla="*/ 568036 h 1476998"/>
                          <a:gd name="connsiteX2" fmla="*/ 861282 w 2033609"/>
                          <a:gd name="connsiteY2" fmla="*/ 511127 h 1476998"/>
                          <a:gd name="connsiteX3" fmla="*/ 1239872 w 2033609"/>
                          <a:gd name="connsiteY3" fmla="*/ 592171 h 1476998"/>
                          <a:gd name="connsiteX4" fmla="*/ 1699964 w 2033609"/>
                          <a:gd name="connsiteY4" fmla="*/ 230452 h 1476998"/>
                          <a:gd name="connsiteX5" fmla="*/ 2033609 w 2033609"/>
                          <a:gd name="connsiteY5" fmla="*/ 677585 h 1476998"/>
                          <a:gd name="connsiteX6" fmla="*/ 1561738 w 2033609"/>
                          <a:gd name="connsiteY6" fmla="*/ 613058 h 1476998"/>
                          <a:gd name="connsiteX7" fmla="*/ 1297202 w 2033609"/>
                          <a:gd name="connsiteY7" fmla="*/ 1476998 h 1476998"/>
                          <a:gd name="connsiteX0" fmla="*/ 0 w 2033609"/>
                          <a:gd name="connsiteY0" fmla="*/ 0 h 1476998"/>
                          <a:gd name="connsiteX1" fmla="*/ 479320 w 2033609"/>
                          <a:gd name="connsiteY1" fmla="*/ 568036 h 1476998"/>
                          <a:gd name="connsiteX2" fmla="*/ 861282 w 2033609"/>
                          <a:gd name="connsiteY2" fmla="*/ 511127 h 1476998"/>
                          <a:gd name="connsiteX3" fmla="*/ 1239872 w 2033609"/>
                          <a:gd name="connsiteY3" fmla="*/ 592171 h 1476998"/>
                          <a:gd name="connsiteX4" fmla="*/ 1699964 w 2033609"/>
                          <a:gd name="connsiteY4" fmla="*/ 230452 h 1476998"/>
                          <a:gd name="connsiteX5" fmla="*/ 2033609 w 2033609"/>
                          <a:gd name="connsiteY5" fmla="*/ 677585 h 1476998"/>
                          <a:gd name="connsiteX6" fmla="*/ 1561738 w 2033609"/>
                          <a:gd name="connsiteY6" fmla="*/ 613058 h 1476998"/>
                          <a:gd name="connsiteX7" fmla="*/ 1297202 w 2033609"/>
                          <a:gd name="connsiteY7" fmla="*/ 1476998 h 1476998"/>
                          <a:gd name="connsiteX0" fmla="*/ 0 w 1944361"/>
                          <a:gd name="connsiteY0" fmla="*/ 0 h 1476998"/>
                          <a:gd name="connsiteX1" fmla="*/ 479320 w 1944361"/>
                          <a:gd name="connsiteY1" fmla="*/ 568036 h 1476998"/>
                          <a:gd name="connsiteX2" fmla="*/ 861282 w 1944361"/>
                          <a:gd name="connsiteY2" fmla="*/ 511127 h 1476998"/>
                          <a:gd name="connsiteX3" fmla="*/ 1239872 w 1944361"/>
                          <a:gd name="connsiteY3" fmla="*/ 592171 h 1476998"/>
                          <a:gd name="connsiteX4" fmla="*/ 1699964 w 1944361"/>
                          <a:gd name="connsiteY4" fmla="*/ 230452 h 1476998"/>
                          <a:gd name="connsiteX5" fmla="*/ 1944361 w 1944361"/>
                          <a:gd name="connsiteY5" fmla="*/ 621045 h 1476998"/>
                          <a:gd name="connsiteX6" fmla="*/ 1561738 w 1944361"/>
                          <a:gd name="connsiteY6" fmla="*/ 613058 h 1476998"/>
                          <a:gd name="connsiteX7" fmla="*/ 1297202 w 1944361"/>
                          <a:gd name="connsiteY7" fmla="*/ 1476998 h 1476998"/>
                          <a:gd name="connsiteX0" fmla="*/ 0 w 1944361"/>
                          <a:gd name="connsiteY0" fmla="*/ 0 h 1476998"/>
                          <a:gd name="connsiteX1" fmla="*/ 479320 w 1944361"/>
                          <a:gd name="connsiteY1" fmla="*/ 568036 h 1476998"/>
                          <a:gd name="connsiteX2" fmla="*/ 861282 w 1944361"/>
                          <a:gd name="connsiteY2" fmla="*/ 511127 h 1476998"/>
                          <a:gd name="connsiteX3" fmla="*/ 1239872 w 1944361"/>
                          <a:gd name="connsiteY3" fmla="*/ 592171 h 1476998"/>
                          <a:gd name="connsiteX4" fmla="*/ 1699964 w 1944361"/>
                          <a:gd name="connsiteY4" fmla="*/ 230452 h 1476998"/>
                          <a:gd name="connsiteX5" fmla="*/ 1944361 w 1944361"/>
                          <a:gd name="connsiteY5" fmla="*/ 621045 h 1476998"/>
                          <a:gd name="connsiteX6" fmla="*/ 1561738 w 1944361"/>
                          <a:gd name="connsiteY6" fmla="*/ 613058 h 1476998"/>
                          <a:gd name="connsiteX7" fmla="*/ 1297202 w 1944361"/>
                          <a:gd name="connsiteY7" fmla="*/ 1476998 h 1476998"/>
                          <a:gd name="connsiteX0" fmla="*/ 0 w 1944361"/>
                          <a:gd name="connsiteY0" fmla="*/ 0 h 1476998"/>
                          <a:gd name="connsiteX1" fmla="*/ 479320 w 1944361"/>
                          <a:gd name="connsiteY1" fmla="*/ 568036 h 1476998"/>
                          <a:gd name="connsiteX2" fmla="*/ 861282 w 1944361"/>
                          <a:gd name="connsiteY2" fmla="*/ 511127 h 1476998"/>
                          <a:gd name="connsiteX3" fmla="*/ 1239872 w 1944361"/>
                          <a:gd name="connsiteY3" fmla="*/ 592171 h 1476998"/>
                          <a:gd name="connsiteX4" fmla="*/ 1699964 w 1944361"/>
                          <a:gd name="connsiteY4" fmla="*/ 230452 h 1476998"/>
                          <a:gd name="connsiteX5" fmla="*/ 1944361 w 1944361"/>
                          <a:gd name="connsiteY5" fmla="*/ 621045 h 1476998"/>
                          <a:gd name="connsiteX6" fmla="*/ 1561738 w 1944361"/>
                          <a:gd name="connsiteY6" fmla="*/ 613058 h 1476998"/>
                          <a:gd name="connsiteX7" fmla="*/ 1297202 w 1944361"/>
                          <a:gd name="connsiteY7" fmla="*/ 1476998 h 1476998"/>
                          <a:gd name="connsiteX0" fmla="*/ 0 w 1944361"/>
                          <a:gd name="connsiteY0" fmla="*/ 0 h 1476998"/>
                          <a:gd name="connsiteX1" fmla="*/ 479320 w 1944361"/>
                          <a:gd name="connsiteY1" fmla="*/ 568036 h 1476998"/>
                          <a:gd name="connsiteX2" fmla="*/ 861282 w 1944361"/>
                          <a:gd name="connsiteY2" fmla="*/ 511127 h 1476998"/>
                          <a:gd name="connsiteX3" fmla="*/ 1239872 w 1944361"/>
                          <a:gd name="connsiteY3" fmla="*/ 592171 h 1476998"/>
                          <a:gd name="connsiteX4" fmla="*/ 1699964 w 1944361"/>
                          <a:gd name="connsiteY4" fmla="*/ 230452 h 1476998"/>
                          <a:gd name="connsiteX5" fmla="*/ 1944361 w 1944361"/>
                          <a:gd name="connsiteY5" fmla="*/ 621045 h 1476998"/>
                          <a:gd name="connsiteX6" fmla="*/ 1561738 w 1944361"/>
                          <a:gd name="connsiteY6" fmla="*/ 613058 h 1476998"/>
                          <a:gd name="connsiteX7" fmla="*/ 1297202 w 1944361"/>
                          <a:gd name="connsiteY7" fmla="*/ 1476998 h 1476998"/>
                          <a:gd name="connsiteX0" fmla="*/ 0 w 1944361"/>
                          <a:gd name="connsiteY0" fmla="*/ 0 h 1476998"/>
                          <a:gd name="connsiteX1" fmla="*/ 479320 w 1944361"/>
                          <a:gd name="connsiteY1" fmla="*/ 568036 h 1476998"/>
                          <a:gd name="connsiteX2" fmla="*/ 861282 w 1944361"/>
                          <a:gd name="connsiteY2" fmla="*/ 511127 h 1476998"/>
                          <a:gd name="connsiteX3" fmla="*/ 1239872 w 1944361"/>
                          <a:gd name="connsiteY3" fmla="*/ 592171 h 1476998"/>
                          <a:gd name="connsiteX4" fmla="*/ 1699964 w 1944361"/>
                          <a:gd name="connsiteY4" fmla="*/ 230452 h 1476998"/>
                          <a:gd name="connsiteX5" fmla="*/ 1944361 w 1944361"/>
                          <a:gd name="connsiteY5" fmla="*/ 621045 h 1476998"/>
                          <a:gd name="connsiteX6" fmla="*/ 1561738 w 1944361"/>
                          <a:gd name="connsiteY6" fmla="*/ 613058 h 1476998"/>
                          <a:gd name="connsiteX7" fmla="*/ 1297202 w 1944361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39872 w 2170180"/>
                          <a:gd name="connsiteY3" fmla="*/ 592171 h 1476998"/>
                          <a:gd name="connsiteX4" fmla="*/ 1699964 w 2170180"/>
                          <a:gd name="connsiteY4" fmla="*/ 230452 h 1476998"/>
                          <a:gd name="connsiteX5" fmla="*/ 2170180 w 2170180"/>
                          <a:gd name="connsiteY5" fmla="*/ 621045 h 1476998"/>
                          <a:gd name="connsiteX6" fmla="*/ 1561738 w 2170180"/>
                          <a:gd name="connsiteY6" fmla="*/ 613058 h 1476998"/>
                          <a:gd name="connsiteX7" fmla="*/ 1297202 w 2170180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39872 w 2170180"/>
                          <a:gd name="connsiteY3" fmla="*/ 592171 h 1476998"/>
                          <a:gd name="connsiteX4" fmla="*/ 1888146 w 2170180"/>
                          <a:gd name="connsiteY4" fmla="*/ 185389 h 1476998"/>
                          <a:gd name="connsiteX5" fmla="*/ 2170180 w 2170180"/>
                          <a:gd name="connsiteY5" fmla="*/ 621045 h 1476998"/>
                          <a:gd name="connsiteX6" fmla="*/ 1561738 w 2170180"/>
                          <a:gd name="connsiteY6" fmla="*/ 613058 h 1476998"/>
                          <a:gd name="connsiteX7" fmla="*/ 1297202 w 2170180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39872 w 2170180"/>
                          <a:gd name="connsiteY3" fmla="*/ 592171 h 1476998"/>
                          <a:gd name="connsiteX4" fmla="*/ 1888146 w 2170180"/>
                          <a:gd name="connsiteY4" fmla="*/ 185389 h 1476998"/>
                          <a:gd name="connsiteX5" fmla="*/ 2170180 w 2170180"/>
                          <a:gd name="connsiteY5" fmla="*/ 621045 h 1476998"/>
                          <a:gd name="connsiteX6" fmla="*/ 1542921 w 2170180"/>
                          <a:gd name="connsiteY6" fmla="*/ 567997 h 1476998"/>
                          <a:gd name="connsiteX7" fmla="*/ 1297202 w 2170180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39872 w 2170180"/>
                          <a:gd name="connsiteY3" fmla="*/ 592171 h 1476998"/>
                          <a:gd name="connsiteX4" fmla="*/ 1888146 w 2170180"/>
                          <a:gd name="connsiteY4" fmla="*/ 185389 h 1476998"/>
                          <a:gd name="connsiteX5" fmla="*/ 2170180 w 2170180"/>
                          <a:gd name="connsiteY5" fmla="*/ 621045 h 1476998"/>
                          <a:gd name="connsiteX6" fmla="*/ 1542921 w 2170180"/>
                          <a:gd name="connsiteY6" fmla="*/ 567997 h 1476998"/>
                          <a:gd name="connsiteX7" fmla="*/ 1297202 w 2170180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39872 w 2170180"/>
                          <a:gd name="connsiteY3" fmla="*/ 592171 h 1476998"/>
                          <a:gd name="connsiteX4" fmla="*/ 1944598 w 2170180"/>
                          <a:gd name="connsiteY4" fmla="*/ 140326 h 1476998"/>
                          <a:gd name="connsiteX5" fmla="*/ 2170180 w 2170180"/>
                          <a:gd name="connsiteY5" fmla="*/ 621045 h 1476998"/>
                          <a:gd name="connsiteX6" fmla="*/ 1542921 w 2170180"/>
                          <a:gd name="connsiteY6" fmla="*/ 567997 h 1476998"/>
                          <a:gd name="connsiteX7" fmla="*/ 1297202 w 2170180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39872 w 2170180"/>
                          <a:gd name="connsiteY3" fmla="*/ 592171 h 1476998"/>
                          <a:gd name="connsiteX4" fmla="*/ 1944598 w 2170180"/>
                          <a:gd name="connsiteY4" fmla="*/ 140326 h 1476998"/>
                          <a:gd name="connsiteX5" fmla="*/ 2170180 w 2170180"/>
                          <a:gd name="connsiteY5" fmla="*/ 621045 h 1476998"/>
                          <a:gd name="connsiteX6" fmla="*/ 1542921 w 2170180"/>
                          <a:gd name="connsiteY6" fmla="*/ 567997 h 1476998"/>
                          <a:gd name="connsiteX7" fmla="*/ 1297202 w 2170180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39872 w 2170180"/>
                          <a:gd name="connsiteY3" fmla="*/ 592171 h 1476998"/>
                          <a:gd name="connsiteX4" fmla="*/ 1944598 w 2170180"/>
                          <a:gd name="connsiteY4" fmla="*/ 140326 h 1476998"/>
                          <a:gd name="connsiteX5" fmla="*/ 2170180 w 2170180"/>
                          <a:gd name="connsiteY5" fmla="*/ 621045 h 1476998"/>
                          <a:gd name="connsiteX6" fmla="*/ 1542921 w 2170180"/>
                          <a:gd name="connsiteY6" fmla="*/ 567997 h 1476998"/>
                          <a:gd name="connsiteX7" fmla="*/ 1165474 w 2170180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39872 w 2170180"/>
                          <a:gd name="connsiteY3" fmla="*/ 592171 h 1476998"/>
                          <a:gd name="connsiteX4" fmla="*/ 1944598 w 2170180"/>
                          <a:gd name="connsiteY4" fmla="*/ 140326 h 1476998"/>
                          <a:gd name="connsiteX5" fmla="*/ 2170180 w 2170180"/>
                          <a:gd name="connsiteY5" fmla="*/ 621045 h 1476998"/>
                          <a:gd name="connsiteX6" fmla="*/ 1467648 w 2170180"/>
                          <a:gd name="connsiteY6" fmla="*/ 552975 h 1476998"/>
                          <a:gd name="connsiteX7" fmla="*/ 1165474 w 2170180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21057 w 2170180"/>
                          <a:gd name="connsiteY3" fmla="*/ 547112 h 1476998"/>
                          <a:gd name="connsiteX4" fmla="*/ 1944598 w 2170180"/>
                          <a:gd name="connsiteY4" fmla="*/ 140326 h 1476998"/>
                          <a:gd name="connsiteX5" fmla="*/ 2170180 w 2170180"/>
                          <a:gd name="connsiteY5" fmla="*/ 621045 h 1476998"/>
                          <a:gd name="connsiteX6" fmla="*/ 1467648 w 2170180"/>
                          <a:gd name="connsiteY6" fmla="*/ 552975 h 1476998"/>
                          <a:gd name="connsiteX7" fmla="*/ 1165474 w 2170180"/>
                          <a:gd name="connsiteY7" fmla="*/ 1476998 h 1476998"/>
                          <a:gd name="connsiteX0" fmla="*/ 0 w 2170180"/>
                          <a:gd name="connsiteY0" fmla="*/ 0 h 1476998"/>
                          <a:gd name="connsiteX1" fmla="*/ 479320 w 2170180"/>
                          <a:gd name="connsiteY1" fmla="*/ 568036 h 1476998"/>
                          <a:gd name="connsiteX2" fmla="*/ 861282 w 2170180"/>
                          <a:gd name="connsiteY2" fmla="*/ 511127 h 1476998"/>
                          <a:gd name="connsiteX3" fmla="*/ 1221057 w 2170180"/>
                          <a:gd name="connsiteY3" fmla="*/ 547112 h 1476998"/>
                          <a:gd name="connsiteX4" fmla="*/ 1944598 w 2170180"/>
                          <a:gd name="connsiteY4" fmla="*/ 140326 h 1476998"/>
                          <a:gd name="connsiteX5" fmla="*/ 2170180 w 2170180"/>
                          <a:gd name="connsiteY5" fmla="*/ 621045 h 1476998"/>
                          <a:gd name="connsiteX6" fmla="*/ 1467648 w 2170180"/>
                          <a:gd name="connsiteY6" fmla="*/ 552975 h 1476998"/>
                          <a:gd name="connsiteX7" fmla="*/ 1165474 w 2170180"/>
                          <a:gd name="connsiteY7" fmla="*/ 1476998 h 1476998"/>
                          <a:gd name="connsiteX0" fmla="*/ 0 w 2170180"/>
                          <a:gd name="connsiteY0" fmla="*/ 0 h 1386876"/>
                          <a:gd name="connsiteX1" fmla="*/ 479320 w 2170180"/>
                          <a:gd name="connsiteY1" fmla="*/ 568036 h 1386876"/>
                          <a:gd name="connsiteX2" fmla="*/ 861282 w 2170180"/>
                          <a:gd name="connsiteY2" fmla="*/ 511127 h 1386876"/>
                          <a:gd name="connsiteX3" fmla="*/ 1221057 w 2170180"/>
                          <a:gd name="connsiteY3" fmla="*/ 547112 h 1386876"/>
                          <a:gd name="connsiteX4" fmla="*/ 1944598 w 2170180"/>
                          <a:gd name="connsiteY4" fmla="*/ 140326 h 1386876"/>
                          <a:gd name="connsiteX5" fmla="*/ 2170180 w 2170180"/>
                          <a:gd name="connsiteY5" fmla="*/ 621045 h 1386876"/>
                          <a:gd name="connsiteX6" fmla="*/ 1467648 w 2170180"/>
                          <a:gd name="connsiteY6" fmla="*/ 552975 h 1386876"/>
                          <a:gd name="connsiteX7" fmla="*/ 1297200 w 2170180"/>
                          <a:gd name="connsiteY7" fmla="*/ 1386876 h 1386876"/>
                          <a:gd name="connsiteX0" fmla="*/ 0 w 2170180"/>
                          <a:gd name="connsiteY0" fmla="*/ 0 h 1431936"/>
                          <a:gd name="connsiteX1" fmla="*/ 479320 w 2170180"/>
                          <a:gd name="connsiteY1" fmla="*/ 568036 h 1431936"/>
                          <a:gd name="connsiteX2" fmla="*/ 861282 w 2170180"/>
                          <a:gd name="connsiteY2" fmla="*/ 511127 h 1431936"/>
                          <a:gd name="connsiteX3" fmla="*/ 1221057 w 2170180"/>
                          <a:gd name="connsiteY3" fmla="*/ 547112 h 1431936"/>
                          <a:gd name="connsiteX4" fmla="*/ 1944598 w 2170180"/>
                          <a:gd name="connsiteY4" fmla="*/ 140326 h 1431936"/>
                          <a:gd name="connsiteX5" fmla="*/ 2170180 w 2170180"/>
                          <a:gd name="connsiteY5" fmla="*/ 621045 h 1431936"/>
                          <a:gd name="connsiteX6" fmla="*/ 1467648 w 2170180"/>
                          <a:gd name="connsiteY6" fmla="*/ 552975 h 1431936"/>
                          <a:gd name="connsiteX7" fmla="*/ 1184290 w 2170180"/>
                          <a:gd name="connsiteY7" fmla="*/ 1431936 h 1431936"/>
                          <a:gd name="connsiteX0" fmla="*/ 0 w 2148416"/>
                          <a:gd name="connsiteY0" fmla="*/ 0 h 1431936"/>
                          <a:gd name="connsiteX1" fmla="*/ 479320 w 2148416"/>
                          <a:gd name="connsiteY1" fmla="*/ 568036 h 1431936"/>
                          <a:gd name="connsiteX2" fmla="*/ 861282 w 2148416"/>
                          <a:gd name="connsiteY2" fmla="*/ 511127 h 1431936"/>
                          <a:gd name="connsiteX3" fmla="*/ 1221057 w 2148416"/>
                          <a:gd name="connsiteY3" fmla="*/ 547112 h 1431936"/>
                          <a:gd name="connsiteX4" fmla="*/ 1944598 w 2148416"/>
                          <a:gd name="connsiteY4" fmla="*/ 140326 h 1431936"/>
                          <a:gd name="connsiteX5" fmla="*/ 2148416 w 2148416"/>
                          <a:gd name="connsiteY5" fmla="*/ 469555 h 1431936"/>
                          <a:gd name="connsiteX6" fmla="*/ 1467648 w 2148416"/>
                          <a:gd name="connsiteY6" fmla="*/ 552975 h 1431936"/>
                          <a:gd name="connsiteX7" fmla="*/ 1184290 w 2148416"/>
                          <a:gd name="connsiteY7" fmla="*/ 1431936 h 1431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2148416" h="1431936">
                            <a:moveTo>
                              <a:pt x="0" y="0"/>
                            </a:moveTo>
                            <a:cubicBezTo>
                              <a:pt x="214182" y="15536"/>
                              <a:pt x="212191" y="256029"/>
                              <a:pt x="479320" y="568036"/>
                            </a:cubicBezTo>
                            <a:cubicBezTo>
                              <a:pt x="630269" y="711624"/>
                              <a:pt x="622405" y="339945"/>
                              <a:pt x="861282" y="511127"/>
                            </a:cubicBezTo>
                            <a:cubicBezTo>
                              <a:pt x="999176" y="577059"/>
                              <a:pt x="1045842" y="650100"/>
                              <a:pt x="1221057" y="547112"/>
                            </a:cubicBezTo>
                            <a:cubicBezTo>
                              <a:pt x="1441024" y="302742"/>
                              <a:pt x="1681739" y="186451"/>
                              <a:pt x="1944598" y="140326"/>
                            </a:cubicBezTo>
                            <a:cubicBezTo>
                              <a:pt x="2114046" y="178172"/>
                              <a:pt x="2111741" y="340530"/>
                              <a:pt x="2148416" y="469555"/>
                            </a:cubicBezTo>
                            <a:cubicBezTo>
                              <a:pt x="2005770" y="560183"/>
                              <a:pt x="2006302" y="-32431"/>
                              <a:pt x="1467648" y="552975"/>
                            </a:cubicBezTo>
                            <a:cubicBezTo>
                              <a:pt x="1316237" y="787673"/>
                              <a:pt x="1213215" y="1324434"/>
                              <a:pt x="1184290" y="1431936"/>
                            </a:cubicBezTo>
                          </a:path>
                        </a:pathLst>
                      </a:custGeom>
                      <a:noFill/>
                      <a:ln w="15875">
                        <a:gradFill flip="none" rotWithShape="1">
                          <a:gsLst>
                            <a:gs pos="41741">
                              <a:srgbClr val="C00000"/>
                            </a:gs>
                            <a:gs pos="31000">
                              <a:schemeClr val="accent1"/>
                            </a:gs>
                            <a:gs pos="54000">
                              <a:schemeClr val="accent6">
                                <a:lumMod val="75000"/>
                              </a:schemeClr>
                            </a:gs>
                          </a:gsLst>
                          <a:lin ang="2700000" scaled="1"/>
                          <a:tileRect/>
                        </a:gradFill>
                        <a:prstDash val="dash"/>
                        <a:headEnd type="none" w="med" len="med"/>
                        <a:tailEnd type="stealth" w="med" len="lg"/>
                        <a:extLst>
                          <a:ext uri="{C807C97D-BFC1-408E-A445-0C87EB9F89A2}">
                            <ask:lineSketchStyleProps xmlns:ask="http://schemas.microsoft.com/office/drawing/2018/sketchyshapes" sd="1219033472">
                              <a:custGeom>
                                <a:avLst/>
                                <a:gdLst>
                                  <a:gd name="connsiteX0" fmla="*/ 0 w 2133555"/>
                                  <a:gd name="connsiteY0" fmla="*/ 0 h 1640816"/>
                                  <a:gd name="connsiteX1" fmla="*/ 387763 w 2133555"/>
                                  <a:gd name="connsiteY1" fmla="*/ 690966 h 1640816"/>
                                  <a:gd name="connsiteX2" fmla="*/ 746921 w 2133555"/>
                                  <a:gd name="connsiteY2" fmla="*/ 632149 h 1640816"/>
                                  <a:gd name="connsiteX3" fmla="*/ 1102908 w 2133555"/>
                                  <a:gd name="connsiteY3" fmla="*/ 715910 h 1640816"/>
                                  <a:gd name="connsiteX4" fmla="*/ 1612461 w 2133555"/>
                                  <a:gd name="connsiteY4" fmla="*/ 290120 h 1640816"/>
                                  <a:gd name="connsiteX5" fmla="*/ 2128992 w 2133555"/>
                                  <a:gd name="connsiteY5" fmla="*/ 213338 h 1640816"/>
                                  <a:gd name="connsiteX6" fmla="*/ 1668300 w 2133555"/>
                                  <a:gd name="connsiteY6" fmla="*/ 722890 h 1640816"/>
                                  <a:gd name="connsiteX7" fmla="*/ 1302686 w 2133555"/>
                                  <a:gd name="connsiteY7" fmla="*/ 1640816 h 164081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</a:cxnLst>
                                <a:rect l="l" t="t" r="r" b="b"/>
                                <a:pathLst>
                                  <a:path w="2133555" h="1640816" extrusionOk="0">
                                    <a:moveTo>
                                      <a:pt x="0" y="0"/>
                                    </a:moveTo>
                                    <a:cubicBezTo>
                                      <a:pt x="169871" y="215190"/>
                                      <a:pt x="131766" y="370306"/>
                                      <a:pt x="387763" y="690966"/>
                                    </a:cubicBezTo>
                                    <a:cubicBezTo>
                                      <a:pt x="564144" y="846619"/>
                                      <a:pt x="499739" y="455945"/>
                                      <a:pt x="746921" y="632149"/>
                                    </a:cubicBezTo>
                                    <a:cubicBezTo>
                                      <a:pt x="871574" y="705182"/>
                                      <a:pt x="934532" y="842371"/>
                                      <a:pt x="1102908" y="715910"/>
                                    </a:cubicBezTo>
                                    <a:cubicBezTo>
                                      <a:pt x="1323539" y="600930"/>
                                      <a:pt x="1466551" y="437882"/>
                                      <a:pt x="1612461" y="290120"/>
                                    </a:cubicBezTo>
                                    <a:cubicBezTo>
                                      <a:pt x="1836803" y="203774"/>
                                      <a:pt x="2113549" y="-40796"/>
                                      <a:pt x="2128992" y="213338"/>
                                    </a:cubicBezTo>
                                    <a:cubicBezTo>
                                      <a:pt x="2167451" y="344547"/>
                                      <a:pt x="1810319" y="486002"/>
                                      <a:pt x="1668300" y="722890"/>
                                    </a:cubicBezTo>
                                    <a:cubicBezTo>
                                      <a:pt x="1523663" y="943848"/>
                                      <a:pt x="1320714" y="1542452"/>
                                      <a:pt x="1302686" y="1640816"/>
                                    </a:cubicBezTo>
                                  </a:path>
                                </a:pathLst>
                              </a:custGeom>
                              <ask:type>
                                <ask:lineSketchNone/>
                              </ask:type>
                            </ask:lineSketchStyleProps>
                          </a:ext>
                        </a:extLst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IE">
                          <a:latin typeface="Helvetica" panose="020B0604020202020204" pitchFamily="34" charset="0"/>
                          <a:cs typeface="Helvetica" panose="020B0604020202020204" pitchFamily="34" charset="0"/>
                        </a:endParaRPr>
                      </a:p>
                    </p:txBody>
                  </p:sp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4" name="TextBox 33">
                          <a:extLst>
                            <a:ext uri="{FF2B5EF4-FFF2-40B4-BE49-F238E27FC236}">
                              <a16:creationId xmlns:a16="http://schemas.microsoft.com/office/drawing/2014/main" id="{C28E922D-E4AE-2ADB-3040-7B82050A6C3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822696" y="5030509"/>
                          <a:ext cx="399148" cy="83099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5400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IE" sz="5400" dirty="0"/>
                        </a:p>
                      </p:txBody>
                    </p:sp>
                  </mc:Choice>
                  <mc:Fallback xmlns="">
                    <p:sp>
                      <p:nvSpPr>
                        <p:cNvPr id="34" name="TextBox 33">
                          <a:extLst>
                            <a:ext uri="{FF2B5EF4-FFF2-40B4-BE49-F238E27FC236}">
                              <a16:creationId xmlns:a16="http://schemas.microsoft.com/office/drawing/2014/main" id="{C28E922D-E4AE-2ADB-3040-7B82050A6C3A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822696" y="5030509"/>
                          <a:ext cx="399148" cy="830997"/>
                        </a:xfrm>
                        <a:prstGeom prst="rect">
                          <a:avLst/>
                        </a:prstGeom>
                        <a:blipFill>
                          <a:blip r:embed="rId2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IE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018C86A9-3B85-B0FA-2ED2-DE74E17A368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238330" y="4760754"/>
                        <a:ext cx="1710505" cy="134427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left"/>
                            </m:oMathParaPr>
                            <m:oMath xmlns:m="http://schemas.openxmlformats.org/officeDocument/2006/math">
                              <m:r>
                                <a:rPr lang="en-IE" sz="3600" b="0" i="1" smtClean="0">
                                  <a:latin typeface="Cambria Math" panose="02040503050406030204" pitchFamily="18" charset="0"/>
                                </a:rPr>
                                <m:t>≫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IE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IE" sz="3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IE" sz="3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IE" sz="3600" b="0" i="0" smtClean="0">
                                      <a:latin typeface="Cambria Math" panose="02040503050406030204" pitchFamily="18" charset="0"/>
                                    </a:rPr>
                                    <m:t>Pr</m:t>
                                  </m:r>
                                  <m:r>
                                    <a:rPr lang="en-IE" sz="3600" b="0" i="1" smtClean="0">
                                      <a:latin typeface="Cambria Math" panose="02040503050406030204" pitchFamily="18" charset="0"/>
                                    </a:rPr>
                                    <m:t>⁡[</m:t>
                                  </m:r>
                                </m:e>
                              </m:nary>
                            </m:oMath>
                          </m:oMathPara>
                        </a14:m>
                        <a:endParaRPr lang="en-IE" sz="3600" dirty="0"/>
                      </a:p>
                    </p:txBody>
                  </p:sp>
                </mc:Choice>
                <mc:Fallback xmlns="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018C86A9-3B85-B0FA-2ED2-DE74E17A368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238330" y="4760754"/>
                        <a:ext cx="1710505" cy="1344279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I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A20C7391-1073-9BC5-CB22-1882FD7EC1D4}"/>
                    </a:ext>
                  </a:extLst>
                </p:cNvPr>
                <p:cNvGrpSpPr/>
                <p:nvPr/>
              </p:nvGrpSpPr>
              <p:grpSpPr>
                <a:xfrm>
                  <a:off x="2867101" y="5142010"/>
                  <a:ext cx="2944737" cy="551103"/>
                  <a:chOff x="2831106" y="3743551"/>
                  <a:chExt cx="5093078" cy="647461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03F0A28-4E30-18B5-DA54-9C0D25A43B0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02728" y="3715594"/>
                    <a:ext cx="77313" cy="1273520"/>
                  </a:xfrm>
                  <a:prstGeom prst="rect">
                    <a:avLst/>
                  </a:prstGeom>
                  <a:solidFill>
                    <a:srgbClr val="5F5F5F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F7454C3D-6887-D57F-33E0-4F401AEFF8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975749" y="3716093"/>
                    <a:ext cx="77313" cy="1272521"/>
                  </a:xfrm>
                  <a:prstGeom prst="rect">
                    <a:avLst/>
                  </a:prstGeom>
                  <a:solidFill>
                    <a:srgbClr val="B2B2B2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DEBC2B86-88C0-63F4-9982-77B7A6C3DA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248767" y="3715594"/>
                    <a:ext cx="77313" cy="1273520"/>
                  </a:xfrm>
                  <a:prstGeom prst="rect">
                    <a:avLst/>
                  </a:prstGeom>
                  <a:solidFill>
                    <a:srgbClr val="DDDDDD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30C25537-C266-3AA4-563B-37D8AF3EBC0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29214" y="3715592"/>
                    <a:ext cx="77312" cy="1273527"/>
                  </a:xfrm>
                  <a:prstGeom prst="rect">
                    <a:avLst/>
                  </a:prstGeom>
                  <a:solidFill>
                    <a:schemeClr val="tx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4D87F05E-9A66-DDEE-DE31-DE8D9E7CC14F}"/>
                      </a:ext>
                    </a:extLst>
                  </p:cNvPr>
                  <p:cNvGrpSpPr/>
                  <p:nvPr/>
                </p:nvGrpSpPr>
                <p:grpSpPr>
                  <a:xfrm>
                    <a:off x="4138190" y="3748569"/>
                    <a:ext cx="1206389" cy="479095"/>
                    <a:chOff x="3018267" y="4139917"/>
                    <a:chExt cx="2340984" cy="798784"/>
                  </a:xfrm>
                </p:grpSpPr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E0B74FFF-F2DD-0D71-D007-1881B1F6A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020" y="4139917"/>
                      <a:ext cx="134231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22CC8FED-D99B-1E82-FF22-006CABD84F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8267" y="4144394"/>
                      <a:ext cx="134230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99101EE1-6022-A470-6626-5B8EEF9F2EB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5F5F5F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3C2B0635-09AC-AB1B-91C6-0E28A663B990}"/>
                      </a:ext>
                    </a:extLst>
                  </p:cNvPr>
                  <p:cNvGrpSpPr/>
                  <p:nvPr/>
                </p:nvGrpSpPr>
                <p:grpSpPr>
                  <a:xfrm>
                    <a:off x="5419154" y="3748569"/>
                    <a:ext cx="1201951" cy="479095"/>
                    <a:chOff x="3018267" y="4139917"/>
                    <a:chExt cx="2340984" cy="798784"/>
                  </a:xfrm>
                </p:grpSpPr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989934B6-EBA1-B810-4787-E468C04E18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020" y="4139917"/>
                      <a:ext cx="134231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E5658E4D-746D-5081-407C-34AB07F1EF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8267" y="4144394"/>
                      <a:ext cx="134230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62037DEE-231D-019B-749B-891923341F1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 dirty="0"/>
                    </a:p>
                  </p:txBody>
                </p:sp>
              </p:grpSp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2BF1E5DE-726F-753F-DBC3-E9FED74772DA}"/>
                      </a:ext>
                    </a:extLst>
                  </p:cNvPr>
                  <p:cNvGrpSpPr/>
                  <p:nvPr/>
                </p:nvGrpSpPr>
                <p:grpSpPr>
                  <a:xfrm>
                    <a:off x="6695681" y="3748569"/>
                    <a:ext cx="1161276" cy="479095"/>
                    <a:chOff x="3018267" y="4139917"/>
                    <a:chExt cx="2340984" cy="798784"/>
                  </a:xfrm>
                </p:grpSpPr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15ACC347-250A-61F3-F221-F8F255BF2E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020" y="4139917"/>
                      <a:ext cx="134231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AF0F5128-DEE0-3960-5DB5-420C64FC7B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18267" y="4144394"/>
                      <a:ext cx="134230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40209580-4FC8-EDE6-8D7B-FBE5BDA4D4E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DDDDDD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C595FC84-9459-4EA8-F7D8-43EEDCA2444E}"/>
                      </a:ext>
                    </a:extLst>
                  </p:cNvPr>
                  <p:cNvSpPr/>
                  <p:nvPr/>
                </p:nvSpPr>
                <p:spPr>
                  <a:xfrm>
                    <a:off x="4001889" y="3743551"/>
                    <a:ext cx="69173" cy="476409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</p:grp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0C2562FD-2E27-4F65-6148-93DA0E6B3D5E}"/>
                  </a:ext>
                </a:extLst>
              </p:cNvPr>
              <p:cNvSpPr txBox="1"/>
              <p:nvPr/>
            </p:nvSpPr>
            <p:spPr>
              <a:xfrm>
                <a:off x="5463854" y="4326753"/>
                <a:ext cx="137832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4000" b="1" dirty="0">
                    <a:solidFill>
                      <a:srgbClr val="FF0000"/>
                    </a:solidFill>
                  </a:rPr>
                  <a:t>GOAL</a:t>
                </a:r>
              </a:p>
            </p:txBody>
          </p:sp>
          <p:sp>
            <p:nvSpPr>
              <p:cNvPr id="94" name="Wave 93">
                <a:extLst>
                  <a:ext uri="{FF2B5EF4-FFF2-40B4-BE49-F238E27FC236}">
                    <a16:creationId xmlns:a16="http://schemas.microsoft.com/office/drawing/2014/main" id="{111E4B09-B53D-9F33-7D38-6601C2739680}"/>
                  </a:ext>
                </a:extLst>
              </p:cNvPr>
              <p:cNvSpPr/>
              <p:nvPr/>
            </p:nvSpPr>
            <p:spPr>
              <a:xfrm>
                <a:off x="10083157" y="6194002"/>
                <a:ext cx="1715233" cy="646331"/>
              </a:xfrm>
              <a:prstGeom prst="wav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2000" b="1" dirty="0"/>
                  <a:t>At equilibrium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293A4314-E001-3339-6E68-0555414AC83F}"/>
                      </a:ext>
                    </a:extLst>
                  </p:cNvPr>
                  <p:cNvSpPr txBox="1"/>
                  <p:nvPr/>
                </p:nvSpPr>
                <p:spPr>
                  <a:xfrm>
                    <a:off x="7482575" y="5299143"/>
                    <a:ext cx="4207259" cy="43088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IE" sz="22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sz="2200" b="0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IE" sz="2200" b="0" i="1" smtClean="0">
                              <a:latin typeface="Cambria Math" panose="02040503050406030204" pitchFamily="18" charset="0"/>
                            </a:rPr>
                            <m:t>𝑖𝑠</m:t>
                          </m:r>
                          <m:r>
                            <a:rPr lang="en-IE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2200" b="0" i="1" smtClean="0">
                              <a:latin typeface="Cambria Math" panose="02040503050406030204" pitchFamily="18" charset="0"/>
                            </a:rPr>
                            <m:t>𝑎𝑛𝑜𝑡h𝑒𝑟</m:t>
                          </m:r>
                          <m:r>
                            <a:rPr lang="en-IE" sz="2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2200" i="1">
                              <a:latin typeface="Cambria Math" panose="02040503050406030204" pitchFamily="18" charset="0"/>
                            </a:rPr>
                            <m:t>𝑐𝑜𝑛𝑓𝑖𝑔𝑢𝑟𝑎𝑡𝑖𝑜𝑛</m:t>
                          </m:r>
                        </m:oMath>
                      </m:oMathPara>
                    </a14:m>
                    <a:endParaRPr lang="en-IE" sz="2200" dirty="0"/>
                  </a:p>
                </p:txBody>
              </p:sp>
            </mc:Choice>
            <mc:Fallback xmlns="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293A4314-E001-3339-6E68-0555414AC8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2575" y="5299143"/>
                    <a:ext cx="4207259" cy="430887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b="-15493"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DC9C7140-AA7B-9D62-9AD7-B9575541696A}"/>
                      </a:ext>
                    </a:extLst>
                  </p:cNvPr>
                  <p:cNvSpPr txBox="1"/>
                  <p:nvPr/>
                </p:nvSpPr>
                <p:spPr>
                  <a:xfrm>
                    <a:off x="11002536" y="5161445"/>
                    <a:ext cx="352693" cy="646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IE" sz="3600" dirty="0"/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DC9C7140-AA7B-9D62-9AD7-B957554169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02536" y="5161445"/>
                    <a:ext cx="352693" cy="646331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50397339-332C-4F21-1088-190503D4D5E5}"/>
                </a:ext>
              </a:extLst>
            </p:cNvPr>
            <p:cNvGrpSpPr/>
            <p:nvPr/>
          </p:nvGrpSpPr>
          <p:grpSpPr>
            <a:xfrm>
              <a:off x="7516420" y="4899004"/>
              <a:ext cx="3620593" cy="369332"/>
              <a:chOff x="7498615" y="5575265"/>
              <a:chExt cx="3620593" cy="369332"/>
            </a:xfrm>
          </p:grpSpPr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285FB7FF-FAEF-1956-ADB2-48FCEDC4075F}"/>
                  </a:ext>
                </a:extLst>
              </p:cNvPr>
              <p:cNvGrpSpPr/>
              <p:nvPr/>
            </p:nvGrpSpPr>
            <p:grpSpPr>
              <a:xfrm>
                <a:off x="9560645" y="5686145"/>
                <a:ext cx="1558563" cy="187849"/>
                <a:chOff x="9451238" y="5596170"/>
                <a:chExt cx="1558563" cy="187849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3DC7E848-2EDB-2CF6-CEF6-09D5049EB73C}"/>
                    </a:ext>
                  </a:extLst>
                </p:cNvPr>
                <p:cNvGrpSpPr/>
                <p:nvPr/>
              </p:nvGrpSpPr>
              <p:grpSpPr>
                <a:xfrm>
                  <a:off x="9451238" y="5696877"/>
                  <a:ext cx="98734" cy="87142"/>
                  <a:chOff x="34249" y="5294567"/>
                  <a:chExt cx="318122" cy="326810"/>
                </a:xfrm>
              </p:grpSpPr>
              <p:sp>
                <p:nvSpPr>
                  <p:cNvPr id="286" name="Half Frame 285">
                    <a:extLst>
                      <a:ext uri="{FF2B5EF4-FFF2-40B4-BE49-F238E27FC236}">
                        <a16:creationId xmlns:a16="http://schemas.microsoft.com/office/drawing/2014/main" id="{BE16D797-484D-302D-12ED-0423633E1D44}"/>
                      </a:ext>
                    </a:extLst>
                  </p:cNvPr>
                  <p:cNvSpPr/>
                  <p:nvPr/>
                </p:nvSpPr>
                <p:spPr>
                  <a:xfrm rot="18449765">
                    <a:off x="115491" y="5384497"/>
                    <a:ext cx="223870" cy="249890"/>
                  </a:xfrm>
                  <a:prstGeom prst="halfFram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7" name="Rectangle 286">
                    <a:extLst>
                      <a:ext uri="{FF2B5EF4-FFF2-40B4-BE49-F238E27FC236}">
                        <a16:creationId xmlns:a16="http://schemas.microsoft.com/office/drawing/2014/main" id="{9904E2B8-E319-2F4C-C929-C64A636A477E}"/>
                      </a:ext>
                    </a:extLst>
                  </p:cNvPr>
                  <p:cNvSpPr/>
                  <p:nvPr/>
                </p:nvSpPr>
                <p:spPr>
                  <a:xfrm>
                    <a:off x="34249" y="5294567"/>
                    <a:ext cx="293911" cy="227552"/>
                  </a:xfrm>
                  <a:prstGeom prst="rect">
                    <a:avLst/>
                  </a:prstGeom>
                  <a:solidFill>
                    <a:srgbClr val="FFE6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74F0511C-2A3C-2C6D-8735-AB96E5B9AD96}"/>
                    </a:ext>
                  </a:extLst>
                </p:cNvPr>
                <p:cNvGrpSpPr/>
                <p:nvPr/>
              </p:nvGrpSpPr>
              <p:grpSpPr>
                <a:xfrm>
                  <a:off x="9497375" y="5596170"/>
                  <a:ext cx="1512426" cy="183997"/>
                  <a:chOff x="4004976" y="1491555"/>
                  <a:chExt cx="2708058" cy="362695"/>
                </a:xfrm>
              </p:grpSpPr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5BD9B8DE-3229-B55F-386C-CB95FB051F6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9042" y="1494021"/>
                    <a:ext cx="43309" cy="677148"/>
                  </a:xfrm>
                  <a:prstGeom prst="rect">
                    <a:avLst/>
                  </a:prstGeom>
                  <a:solidFill>
                    <a:srgbClr val="5F5F5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4DB39D04-8D21-B7B3-6F5C-434B145C95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675925" y="1494287"/>
                    <a:ext cx="43309" cy="676616"/>
                  </a:xfrm>
                  <a:prstGeom prst="rect">
                    <a:avLst/>
                  </a:prstGeom>
                  <a:solidFill>
                    <a:srgbClr val="B2B2B2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67" name="Rectangle 266">
                    <a:extLst>
                      <a:ext uri="{FF2B5EF4-FFF2-40B4-BE49-F238E27FC236}">
                        <a16:creationId xmlns:a16="http://schemas.microsoft.com/office/drawing/2014/main" id="{E059C927-C209-7A58-6957-E20A876DEAA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52805" y="1494021"/>
                    <a:ext cx="43309" cy="677148"/>
                  </a:xfrm>
                  <a:prstGeom prst="rect">
                    <a:avLst/>
                  </a:prstGeom>
                  <a:solidFill>
                    <a:srgbClr val="DDDDDD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68" name="Rectangle 267">
                    <a:extLst>
                      <a:ext uri="{FF2B5EF4-FFF2-40B4-BE49-F238E27FC236}">
                        <a16:creationId xmlns:a16="http://schemas.microsoft.com/office/drawing/2014/main" id="{640F5E6E-29AB-5915-6582-C44796988E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21898" y="1494019"/>
                    <a:ext cx="43309" cy="677153"/>
                  </a:xfrm>
                  <a:prstGeom prst="rect">
                    <a:avLst/>
                  </a:prstGeom>
                  <a:solidFill>
                    <a:schemeClr val="tx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76EB73BA-4CB3-1213-6A6D-38C24042D259}"/>
                      </a:ext>
                    </a:extLst>
                  </p:cNvPr>
                  <p:cNvGrpSpPr/>
                  <p:nvPr/>
                </p:nvGrpSpPr>
                <p:grpSpPr>
                  <a:xfrm>
                    <a:off x="4701559" y="1495874"/>
                    <a:ext cx="639213" cy="272185"/>
                    <a:chOff x="3024062" y="4144393"/>
                    <a:chExt cx="2332809" cy="810106"/>
                  </a:xfrm>
                </p:grpSpPr>
                <p:sp>
                  <p:nvSpPr>
                    <p:cNvPr id="281" name="Rectangle 280">
                      <a:extLst>
                        <a:ext uri="{FF2B5EF4-FFF2-40B4-BE49-F238E27FC236}">
                          <a16:creationId xmlns:a16="http://schemas.microsoft.com/office/drawing/2014/main" id="{BA26663F-DC67-9638-F4E7-1EC38F6E0D25}"/>
                        </a:ext>
                      </a:extLst>
                    </p:cNvPr>
                    <p:cNvSpPr/>
                    <p:nvPr/>
                  </p:nvSpPr>
                  <p:spPr>
                    <a:xfrm rot="19013101">
                      <a:off x="4887265" y="4160192"/>
                      <a:ext cx="134232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38153798-908E-4EBC-982A-000447B043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4062" y="4144393"/>
                      <a:ext cx="134229" cy="794308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7DFB347-6698-7044-8A7E-E8BABFA022B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5F5F5F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grpSp>
                <p:nvGrpSpPr>
                  <p:cNvPr id="270" name="Group 269">
                    <a:extLst>
                      <a:ext uri="{FF2B5EF4-FFF2-40B4-BE49-F238E27FC236}">
                        <a16:creationId xmlns:a16="http://schemas.microsoft.com/office/drawing/2014/main" id="{597A4CC8-922B-68C2-1F3C-6C4614C2AF35}"/>
                      </a:ext>
                    </a:extLst>
                  </p:cNvPr>
                  <p:cNvGrpSpPr/>
                  <p:nvPr/>
                </p:nvGrpSpPr>
                <p:grpSpPr>
                  <a:xfrm>
                    <a:off x="5382776" y="1491595"/>
                    <a:ext cx="664717" cy="271143"/>
                    <a:chOff x="3024497" y="4131689"/>
                    <a:chExt cx="2434844" cy="807011"/>
                  </a:xfrm>
                </p:grpSpPr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2010D4D7-3A13-D7DE-26E0-69EF40F6023A}"/>
                        </a:ext>
                      </a:extLst>
                    </p:cNvPr>
                    <p:cNvSpPr/>
                    <p:nvPr/>
                  </p:nvSpPr>
                  <p:spPr>
                    <a:xfrm rot="18884456">
                      <a:off x="4890983" y="4047698"/>
                      <a:ext cx="103159" cy="1033557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70F5F917-ED18-819B-C981-5A048545D9FA}"/>
                        </a:ext>
                      </a:extLst>
                    </p:cNvPr>
                    <p:cNvSpPr/>
                    <p:nvPr/>
                  </p:nvSpPr>
                  <p:spPr>
                    <a:xfrm rot="2283768">
                      <a:off x="3331991" y="4131689"/>
                      <a:ext cx="134231" cy="794308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623D8E49-3B7F-F546-192F-1840342AD6F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 dirty="0"/>
                    </a:p>
                  </p:txBody>
                </p:sp>
              </p:grp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0E0EAA8-30A7-5261-927D-E55DA14377AA}"/>
                      </a:ext>
                    </a:extLst>
                  </p:cNvPr>
                  <p:cNvGrpSpPr/>
                  <p:nvPr/>
                </p:nvGrpSpPr>
                <p:grpSpPr>
                  <a:xfrm>
                    <a:off x="6061466" y="1494368"/>
                    <a:ext cx="615823" cy="270078"/>
                    <a:chOff x="3024497" y="4139917"/>
                    <a:chExt cx="2334754" cy="803836"/>
                  </a:xfrm>
                </p:grpSpPr>
                <p:sp>
                  <p:nvSpPr>
                    <p:cNvPr id="275" name="Rectangle 274">
                      <a:extLst>
                        <a:ext uri="{FF2B5EF4-FFF2-40B4-BE49-F238E27FC236}">
                          <a16:creationId xmlns:a16="http://schemas.microsoft.com/office/drawing/2014/main" id="{65657F90-9751-D5BF-712B-14DA6D21C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020" y="4139917"/>
                      <a:ext cx="134231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76" name="Rectangle 275">
                      <a:extLst>
                        <a:ext uri="{FF2B5EF4-FFF2-40B4-BE49-F238E27FC236}">
                          <a16:creationId xmlns:a16="http://schemas.microsoft.com/office/drawing/2014/main" id="{31302CF9-3167-79DC-BF4F-8FCFC8723F64}"/>
                        </a:ext>
                      </a:extLst>
                    </p:cNvPr>
                    <p:cNvSpPr/>
                    <p:nvPr/>
                  </p:nvSpPr>
                  <p:spPr>
                    <a:xfrm rot="2490171">
                      <a:off x="3364727" y="4149444"/>
                      <a:ext cx="134229" cy="794309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745889BD-FB64-281D-72A3-AC8325296DD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DDDDDD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grpSp>
                <p:nvGrpSpPr>
                  <p:cNvPr id="272" name="Group 271">
                    <a:extLst>
                      <a:ext uri="{FF2B5EF4-FFF2-40B4-BE49-F238E27FC236}">
                        <a16:creationId xmlns:a16="http://schemas.microsoft.com/office/drawing/2014/main" id="{FB444621-1549-E673-BFC3-913177D2EE52}"/>
                      </a:ext>
                    </a:extLst>
                  </p:cNvPr>
                  <p:cNvGrpSpPr/>
                  <p:nvPr/>
                </p:nvGrpSpPr>
                <p:grpSpPr>
                  <a:xfrm>
                    <a:off x="4024532" y="1491555"/>
                    <a:ext cx="639745" cy="268380"/>
                    <a:chOff x="3024497" y="4139917"/>
                    <a:chExt cx="2334754" cy="798783"/>
                  </a:xfrm>
                </p:grpSpPr>
                <p:sp>
                  <p:nvSpPr>
                    <p:cNvPr id="273" name="Rectangle 272">
                      <a:extLst>
                        <a:ext uri="{FF2B5EF4-FFF2-40B4-BE49-F238E27FC236}">
                          <a16:creationId xmlns:a16="http://schemas.microsoft.com/office/drawing/2014/main" id="{B37C55F0-6C66-8E6F-F2AD-55385FF713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020" y="4139917"/>
                      <a:ext cx="134231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74" name="Rectangle 273">
                      <a:extLst>
                        <a:ext uri="{FF2B5EF4-FFF2-40B4-BE49-F238E27FC236}">
                          <a16:creationId xmlns:a16="http://schemas.microsoft.com/office/drawing/2014/main" id="{578D539A-536B-760C-2996-A8E267F067A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</p:grpSp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42C8FADF-76EC-3834-A2DB-CFCC14E92473}"/>
                  </a:ext>
                </a:extLst>
              </p:cNvPr>
              <p:cNvGrpSpPr/>
              <p:nvPr/>
            </p:nvGrpSpPr>
            <p:grpSpPr>
              <a:xfrm>
                <a:off x="7498615" y="5673787"/>
                <a:ext cx="1547620" cy="201677"/>
                <a:chOff x="7610101" y="5578120"/>
                <a:chExt cx="1547620" cy="201677"/>
              </a:xfrm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129F4071-5049-886C-05C8-1C030FAC3EDE}"/>
                    </a:ext>
                  </a:extLst>
                </p:cNvPr>
                <p:cNvGrpSpPr/>
                <p:nvPr/>
              </p:nvGrpSpPr>
              <p:grpSpPr>
                <a:xfrm>
                  <a:off x="7610101" y="5692655"/>
                  <a:ext cx="98734" cy="87142"/>
                  <a:chOff x="34249" y="5294567"/>
                  <a:chExt cx="318122" cy="326810"/>
                </a:xfrm>
              </p:grpSpPr>
              <p:sp>
                <p:nvSpPr>
                  <p:cNvPr id="284" name="Half Frame 283">
                    <a:extLst>
                      <a:ext uri="{FF2B5EF4-FFF2-40B4-BE49-F238E27FC236}">
                        <a16:creationId xmlns:a16="http://schemas.microsoft.com/office/drawing/2014/main" id="{56E79B5D-F4E2-8403-A33A-480E85E44E8A}"/>
                      </a:ext>
                    </a:extLst>
                  </p:cNvPr>
                  <p:cNvSpPr/>
                  <p:nvPr/>
                </p:nvSpPr>
                <p:spPr>
                  <a:xfrm rot="18449765">
                    <a:off x="115491" y="5384497"/>
                    <a:ext cx="223870" cy="249890"/>
                  </a:xfrm>
                  <a:prstGeom prst="halfFram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5" name="Rectangle 284">
                    <a:extLst>
                      <a:ext uri="{FF2B5EF4-FFF2-40B4-BE49-F238E27FC236}">
                        <a16:creationId xmlns:a16="http://schemas.microsoft.com/office/drawing/2014/main" id="{5B53328D-830B-7178-00A0-276BF4B116FD}"/>
                      </a:ext>
                    </a:extLst>
                  </p:cNvPr>
                  <p:cNvSpPr/>
                  <p:nvPr/>
                </p:nvSpPr>
                <p:spPr>
                  <a:xfrm>
                    <a:off x="34249" y="5294567"/>
                    <a:ext cx="293911" cy="227552"/>
                  </a:xfrm>
                  <a:prstGeom prst="rect">
                    <a:avLst/>
                  </a:prstGeom>
                  <a:solidFill>
                    <a:srgbClr val="FFE6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</p:grpSp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E31422B3-8B06-8DAC-830B-70A446FBBB90}"/>
                    </a:ext>
                  </a:extLst>
                </p:cNvPr>
                <p:cNvGrpSpPr/>
                <p:nvPr/>
              </p:nvGrpSpPr>
              <p:grpSpPr>
                <a:xfrm>
                  <a:off x="7658759" y="5578120"/>
                  <a:ext cx="1498962" cy="198279"/>
                  <a:chOff x="4004976" y="1478548"/>
                  <a:chExt cx="2708058" cy="375702"/>
                </a:xfrm>
              </p:grpSpPr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A2505828-1827-143C-2B1A-8F3048847B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9042" y="1494021"/>
                    <a:ext cx="43309" cy="677148"/>
                  </a:xfrm>
                  <a:prstGeom prst="rect">
                    <a:avLst/>
                  </a:prstGeom>
                  <a:solidFill>
                    <a:srgbClr val="5F5F5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C08988C1-3A06-FCBF-C957-4DFA8020C92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675925" y="1494287"/>
                    <a:ext cx="43309" cy="676616"/>
                  </a:xfrm>
                  <a:prstGeom prst="rect">
                    <a:avLst/>
                  </a:prstGeom>
                  <a:solidFill>
                    <a:srgbClr val="B2B2B2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E65C7C28-04BE-6CF4-0CCE-9D4A712E666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352805" y="1494021"/>
                    <a:ext cx="43309" cy="677148"/>
                  </a:xfrm>
                  <a:prstGeom prst="rect">
                    <a:avLst/>
                  </a:prstGeom>
                  <a:solidFill>
                    <a:srgbClr val="DDDDDD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sp>
                <p:nvSpPr>
                  <p:cNvPr id="249" name="Rectangle 248">
                    <a:extLst>
                      <a:ext uri="{FF2B5EF4-FFF2-40B4-BE49-F238E27FC236}">
                        <a16:creationId xmlns:a16="http://schemas.microsoft.com/office/drawing/2014/main" id="{B5278B4C-94E5-762F-B6D4-B5CD05B2409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21897" y="1494020"/>
                    <a:ext cx="43309" cy="677152"/>
                  </a:xfrm>
                  <a:prstGeom prst="rect">
                    <a:avLst/>
                  </a:prstGeom>
                  <a:solidFill>
                    <a:schemeClr val="tx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/>
                  </a:p>
                </p:txBody>
              </p:sp>
              <p:grpSp>
                <p:nvGrpSpPr>
                  <p:cNvPr id="250" name="Group 249">
                    <a:extLst>
                      <a:ext uri="{FF2B5EF4-FFF2-40B4-BE49-F238E27FC236}">
                        <a16:creationId xmlns:a16="http://schemas.microsoft.com/office/drawing/2014/main" id="{C7E02899-56E3-B3E7-7F90-4AD96523AB55}"/>
                      </a:ext>
                    </a:extLst>
                  </p:cNvPr>
                  <p:cNvGrpSpPr/>
                  <p:nvPr/>
                </p:nvGrpSpPr>
                <p:grpSpPr>
                  <a:xfrm>
                    <a:off x="4701678" y="1478548"/>
                    <a:ext cx="639746" cy="284200"/>
                    <a:chOff x="3024497" y="4092832"/>
                    <a:chExt cx="2334754" cy="845868"/>
                  </a:xfrm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FD114ADE-02D1-25AF-29EE-7C97A2544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020" y="4139917"/>
                      <a:ext cx="134231" cy="794307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CBA3AC40-5306-AEE4-6DDD-B11B397AC685}"/>
                        </a:ext>
                      </a:extLst>
                    </p:cNvPr>
                    <p:cNvSpPr/>
                    <p:nvPr/>
                  </p:nvSpPr>
                  <p:spPr>
                    <a:xfrm rot="1642485">
                      <a:off x="3271116" y="4092832"/>
                      <a:ext cx="134230" cy="794307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64" name="Rectangle 263">
                      <a:extLst>
                        <a:ext uri="{FF2B5EF4-FFF2-40B4-BE49-F238E27FC236}">
                          <a16:creationId xmlns:a16="http://schemas.microsoft.com/office/drawing/2014/main" id="{B4A618FC-8C7C-6783-BB59-6D7771EA2C0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5F5F5F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grpSp>
                <p:nvGrpSpPr>
                  <p:cNvPr id="251" name="Group 250">
                    <a:extLst>
                      <a:ext uri="{FF2B5EF4-FFF2-40B4-BE49-F238E27FC236}">
                        <a16:creationId xmlns:a16="http://schemas.microsoft.com/office/drawing/2014/main" id="{743B2473-38A0-CF58-BC8B-D9DD50425522}"/>
                      </a:ext>
                    </a:extLst>
                  </p:cNvPr>
                  <p:cNvGrpSpPr/>
                  <p:nvPr/>
                </p:nvGrpSpPr>
                <p:grpSpPr>
                  <a:xfrm>
                    <a:off x="5382664" y="1488877"/>
                    <a:ext cx="636855" cy="273863"/>
                    <a:chOff x="3024084" y="4123595"/>
                    <a:chExt cx="2332787" cy="815106"/>
                  </a:xfrm>
                </p:grpSpPr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E1D2B56E-9554-028F-4B3B-22BAD1340A58}"/>
                        </a:ext>
                      </a:extLst>
                    </p:cNvPr>
                    <p:cNvSpPr/>
                    <p:nvPr/>
                  </p:nvSpPr>
                  <p:spPr>
                    <a:xfrm rot="19516045">
                      <a:off x="4924363" y="4123595"/>
                      <a:ext cx="134231" cy="794309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32E4DE9C-B165-FC12-AFC7-81F231038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24084" y="4144393"/>
                      <a:ext cx="134230" cy="794308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75C1AD79-B366-D33A-8AA2-68B53D5B3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80808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 dirty="0"/>
                    </a:p>
                  </p:txBody>
                </p:sp>
              </p:grpSp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275BDA03-68C4-C9B9-2F25-CE378C775A31}"/>
                      </a:ext>
                    </a:extLst>
                  </p:cNvPr>
                  <p:cNvGrpSpPr/>
                  <p:nvPr/>
                </p:nvGrpSpPr>
                <p:grpSpPr>
                  <a:xfrm>
                    <a:off x="6061466" y="1486088"/>
                    <a:ext cx="615823" cy="276652"/>
                    <a:chOff x="3024497" y="4115293"/>
                    <a:chExt cx="2334754" cy="823407"/>
                  </a:xfrm>
                </p:grpSpPr>
                <p:sp>
                  <p:nvSpPr>
                    <p:cNvPr id="256" name="Rectangle 255">
                      <a:extLst>
                        <a:ext uri="{FF2B5EF4-FFF2-40B4-BE49-F238E27FC236}">
                          <a16:creationId xmlns:a16="http://schemas.microsoft.com/office/drawing/2014/main" id="{EF68951F-FA57-AFC7-10E6-8D63EBDCDF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5020" y="4139917"/>
                      <a:ext cx="134231" cy="794307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57" name="Rectangle 256">
                      <a:extLst>
                        <a:ext uri="{FF2B5EF4-FFF2-40B4-BE49-F238E27FC236}">
                          <a16:creationId xmlns:a16="http://schemas.microsoft.com/office/drawing/2014/main" id="{4195C3D3-6433-A893-EC15-3CE40048F05A}"/>
                        </a:ext>
                      </a:extLst>
                    </p:cNvPr>
                    <p:cNvSpPr/>
                    <p:nvPr/>
                  </p:nvSpPr>
                  <p:spPr>
                    <a:xfrm rot="2067489">
                      <a:off x="3335284" y="4115293"/>
                      <a:ext cx="134230" cy="79430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  <p:sp>
                  <p:nvSpPr>
                    <p:cNvPr id="258" name="Rectangle 257">
                      <a:extLst>
                        <a:ext uri="{FF2B5EF4-FFF2-40B4-BE49-F238E27FC236}">
                          <a16:creationId xmlns:a16="http://schemas.microsoft.com/office/drawing/2014/main" id="{4C1068F3-C256-9C90-5431-5FC918D8017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DDDDDD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  <p:grpSp>
                <p:nvGrpSpPr>
                  <p:cNvPr id="253" name="Group 252">
                    <a:extLst>
                      <a:ext uri="{FF2B5EF4-FFF2-40B4-BE49-F238E27FC236}">
                        <a16:creationId xmlns:a16="http://schemas.microsoft.com/office/drawing/2014/main" id="{EBE47D92-A0DF-6435-0AE0-ACF11FBAB1F1}"/>
                      </a:ext>
                    </a:extLst>
                  </p:cNvPr>
                  <p:cNvGrpSpPr/>
                  <p:nvPr/>
                </p:nvGrpSpPr>
                <p:grpSpPr>
                  <a:xfrm>
                    <a:off x="4024532" y="1483395"/>
                    <a:ext cx="639093" cy="276539"/>
                    <a:chOff x="3024497" y="4115633"/>
                    <a:chExt cx="2332374" cy="823067"/>
                  </a:xfrm>
                </p:grpSpPr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C829B7A7-9429-C98F-0A07-D4FE743FE6C7}"/>
                        </a:ext>
                      </a:extLst>
                    </p:cNvPr>
                    <p:cNvSpPr/>
                    <p:nvPr/>
                  </p:nvSpPr>
                  <p:spPr>
                    <a:xfrm rot="19639344">
                      <a:off x="4944448" y="4115633"/>
                      <a:ext cx="134230" cy="794306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 dirty="0"/>
                    </a:p>
                  </p:txBody>
                </p:sp>
                <p:sp>
                  <p:nvSpPr>
                    <p:cNvPr id="255" name="Rectangle 254">
                      <a:extLst>
                        <a:ext uri="{FF2B5EF4-FFF2-40B4-BE49-F238E27FC236}">
                          <a16:creationId xmlns:a16="http://schemas.microsoft.com/office/drawing/2014/main" id="{5B42636C-C0BA-253F-96FA-F6166BD6B6D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126233" y="3708063"/>
                      <a:ext cx="128901" cy="2332374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31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/>
                    </a:p>
                  </p:txBody>
                </p:sp>
              </p:grpSp>
            </p:grpSp>
          </p:grp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E35558FA-D441-E0BA-9A5A-CA301FF3564E}"/>
                  </a:ext>
                </a:extLst>
              </p:cNvPr>
              <p:cNvSpPr txBox="1"/>
              <p:nvPr/>
            </p:nvSpPr>
            <p:spPr>
              <a:xfrm>
                <a:off x="9177474" y="5575265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dirty="0"/>
                  <a:t>…</a:t>
                </a:r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4FFCA0C6-67DC-6150-9F65-1BF116C39E80}"/>
                </a:ext>
              </a:extLst>
            </p:cNvPr>
            <p:cNvGrpSpPr/>
            <p:nvPr/>
          </p:nvGrpSpPr>
          <p:grpSpPr>
            <a:xfrm>
              <a:off x="1751331" y="4518289"/>
              <a:ext cx="443989" cy="277258"/>
              <a:chOff x="1849732" y="5524568"/>
              <a:chExt cx="161228" cy="53569"/>
            </a:xfrm>
          </p:grpSpPr>
          <p:sp>
            <p:nvSpPr>
              <p:cNvPr id="297" name="Half Frame 296">
                <a:extLst>
                  <a:ext uri="{FF2B5EF4-FFF2-40B4-BE49-F238E27FC236}">
                    <a16:creationId xmlns:a16="http://schemas.microsoft.com/office/drawing/2014/main" id="{677E952D-9387-6B21-BABE-E5F82DA71B25}"/>
                  </a:ext>
                </a:extLst>
              </p:cNvPr>
              <p:cNvSpPr/>
              <p:nvPr/>
            </p:nvSpPr>
            <p:spPr>
              <a:xfrm rot="18449765">
                <a:off x="1896622" y="5520291"/>
                <a:ext cx="38135" cy="77557"/>
              </a:xfrm>
              <a:prstGeom prst="halfFram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2645B37C-9DFC-C3CC-7172-EAF48DDE51F5}"/>
                  </a:ext>
                </a:extLst>
              </p:cNvPr>
              <p:cNvSpPr/>
              <p:nvPr/>
            </p:nvSpPr>
            <p:spPr>
              <a:xfrm>
                <a:off x="1849732" y="5524568"/>
                <a:ext cx="161228" cy="36475"/>
              </a:xfrm>
              <a:prstGeom prst="rect">
                <a:avLst/>
              </a:pr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26A4774-E776-754F-7651-BB2EA58764DF}"/>
                </a:ext>
              </a:extLst>
            </p:cNvPr>
            <p:cNvSpPr/>
            <p:nvPr/>
          </p:nvSpPr>
          <p:spPr>
            <a:xfrm rot="5400000">
              <a:off x="2309257" y="4181766"/>
              <a:ext cx="65806" cy="830016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F297136-E346-933A-11F3-5765A74F26B5}"/>
                  </a:ext>
                </a:extLst>
              </p:cNvPr>
              <p:cNvSpPr txBox="1"/>
              <p:nvPr/>
            </p:nvSpPr>
            <p:spPr>
              <a:xfrm>
                <a:off x="1465241" y="5998299"/>
                <a:ext cx="3567168" cy="777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2000" b="0" i="0" u="none" strike="noStrike" baseline="0" dirty="0" smtClean="0">
                          <a:latin typeface="Cambria Math" panose="02040503050406030204" pitchFamily="18" charset="0"/>
                        </a:rPr>
                        <m:t>Pr</m:t>
                      </m:r>
                      <m:r>
                        <a:rPr lang="en-IE" sz="2000" b="0" i="1" u="none" strike="noStrike" baseline="0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IE" sz="2000" b="0" i="0" u="none" strike="noStrike" baseline="0" dirty="0" smtClean="0">
                          <a:latin typeface="Cambria Math" panose="02040503050406030204" pitchFamily="18" charset="0"/>
                        </a:rPr>
                        <m:t>target</m:t>
                      </m:r>
                      <m:r>
                        <a:rPr lang="en-IE" sz="2000" b="0" i="1" u="none" strike="noStrike" baseline="0" dirty="0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2000" b="0" i="1" u="none" strike="noStrike" baseline="0" dirty="0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000" b="0" i="1" u="none" strike="noStrike" baseline="0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I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E" sz="2000" dirty="0">
                                      <a:latin typeface="Cambria Math" panose="02040503050406030204" pitchFamily="18" charset="0"/>
                                    </a:rPr>
                                    <m:t>target</m:t>
                                  </m:r>
                                </m:e>
                              </m:d>
                              <m:r>
                                <a:rPr lang="en-IE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E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a:rPr lang="en-IE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num>
                        <m:den>
                          <m:r>
                            <a:rPr lang="en-IE" sz="2000" b="0" i="1" u="none" strike="noStrike" baseline="0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F297136-E346-933A-11F3-5765A74F2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241" y="5998299"/>
                <a:ext cx="3567168" cy="777521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5356292-B90F-6896-1A06-78DDBBB92C36}"/>
                  </a:ext>
                </a:extLst>
              </p:cNvPr>
              <p:cNvSpPr txBox="1"/>
              <p:nvPr/>
            </p:nvSpPr>
            <p:spPr>
              <a:xfrm>
                <a:off x="3435094" y="5718218"/>
                <a:ext cx="7332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𝐌𝐅𝐄</m:t>
                      </m:r>
                    </m:oMath>
                  </m:oMathPara>
                </a14:m>
                <a:endParaRPr lang="en-IE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5356292-B90F-6896-1A06-78DDBBB92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094" y="5718218"/>
                <a:ext cx="733209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91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48" grpId="0"/>
      <p:bldP spid="184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B4BA885-52A2-54F2-A823-D90771B2672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38112" y="1333257"/>
              <a:ext cx="11870903" cy="2079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56968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92691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  <a:gridCol w="3987016">
                      <a:extLst>
                        <a:ext uri="{9D8B030D-6E8A-4147-A177-3AD203B41FA5}">
                          <a16:colId xmlns:a16="http://schemas.microsoft.com/office/drawing/2014/main" val="3333823111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Partition Function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Multiple Strands, Bounded </a:t>
                          </a:r>
                          <a14:m>
                            <m:oMath xmlns:m="http://schemas.openxmlformats.org/officeDocument/2006/math"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(≤</m:t>
                              </m:r>
                              <m:r>
                                <m:rPr>
                                  <m:sty m:val="p"/>
                                </m:rPr>
                                <a:rPr lang="en-IE" sz="2200" b="0" i="0" dirty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IE" sz="2200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E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400" b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IE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IE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2200" b="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IE" sz="2200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d>
                                <m:d>
                                  <m:dPr>
                                    <m:ctrlPr>
                                      <a:rPr lang="en-IE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IE" sz="2200" b="0" i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  <m:r>
                                      <a:rPr lang="en-IE" sz="2200" b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oMath>
                            </m:oMathPara>
                          </a14:m>
                          <a:endParaRPr lang="en-IE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Multiple Strands, Unbounded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𝑁𝑃</m:t>
                                </m:r>
                                <m: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IE" sz="2200" b="0" smtClean="0">
                                    <a:latin typeface="Cambria Math" panose="02040503050406030204" pitchFamily="18" charset="0"/>
                                  </a:rPr>
                                  <m:t>Complete</m:t>
                                </m:r>
                              </m:oMath>
                            </m:oMathPara>
                          </a14:m>
                          <a:endParaRPr lang="en-IE" sz="22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400" b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IE" sz="24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B4BA885-52A2-54F2-A823-D90771B267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4829376"/>
                  </p:ext>
                </p:extLst>
              </p:nvPr>
            </p:nvGraphicFramePr>
            <p:xfrm>
              <a:off x="138112" y="1333257"/>
              <a:ext cx="11870903" cy="2079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56968">
                      <a:extLst>
                        <a:ext uri="{9D8B030D-6E8A-4147-A177-3AD203B41FA5}">
                          <a16:colId xmlns:a16="http://schemas.microsoft.com/office/drawing/2014/main" val="2667351191"/>
                        </a:ext>
                      </a:extLst>
                    </a:gridCol>
                    <a:gridCol w="3926919">
                      <a:extLst>
                        <a:ext uri="{9D8B030D-6E8A-4147-A177-3AD203B41FA5}">
                          <a16:colId xmlns:a16="http://schemas.microsoft.com/office/drawing/2014/main" val="3053212678"/>
                        </a:ext>
                      </a:extLst>
                    </a:gridCol>
                    <a:gridCol w="3987016">
                      <a:extLst>
                        <a:ext uri="{9D8B030D-6E8A-4147-A177-3AD203B41FA5}">
                          <a16:colId xmlns:a16="http://schemas.microsoft.com/office/drawing/2014/main" val="3333823111"/>
                        </a:ext>
                      </a:extLst>
                    </a:gridCol>
                  </a:tblGrid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Input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MFE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IE" sz="2800" dirty="0">
                              <a:solidFill>
                                <a:schemeClr val="bg1"/>
                              </a:solidFill>
                            </a:rPr>
                            <a:t>Partition Function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2877686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200" dirty="0"/>
                            <a:t>Single Strand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775" t="-111765" r="-102171" b="-20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012" t="-111765" r="-765" b="-2070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872779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54" t="-209302" r="-200924" b="-1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775" t="-209302" r="-102171" b="-1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012" t="-209302" r="-765" b="-1046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1590790"/>
                      </a:ext>
                    </a:extLst>
                  </a:tr>
                  <a:tr h="51981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IE" sz="2200" dirty="0"/>
                            <a:t>Multiple Strands, Unbounded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775" t="-312941" r="-102171" b="-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012" t="-312941" r="-765" b="-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987388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6CBA63-7E1F-858C-714D-3BAC6DC197A4}"/>
              </a:ext>
            </a:extLst>
          </p:cNvPr>
          <p:cNvSpPr txBox="1"/>
          <p:nvPr/>
        </p:nvSpPr>
        <p:spPr>
          <a:xfrm>
            <a:off x="-1" y="0"/>
            <a:ext cx="12192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/>
              <a:t>Computational complexity of Minimum Free Energy and the Partition Function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D17680-B8EB-1BB8-5304-C55929C1B842}"/>
              </a:ext>
            </a:extLst>
          </p:cNvPr>
          <p:cNvGrpSpPr/>
          <p:nvPr/>
        </p:nvGrpSpPr>
        <p:grpSpPr>
          <a:xfrm>
            <a:off x="719626" y="4572403"/>
            <a:ext cx="10752746" cy="1494987"/>
            <a:chOff x="1880683" y="4945524"/>
            <a:chExt cx="9002973" cy="14949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A60C89-CB46-2B63-FF3B-90567BF5FBCB}"/>
                </a:ext>
              </a:extLst>
            </p:cNvPr>
            <p:cNvSpPr/>
            <p:nvPr/>
          </p:nvSpPr>
          <p:spPr>
            <a:xfrm>
              <a:off x="1897855" y="4945524"/>
              <a:ext cx="8922358" cy="14384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A8A63-1840-B478-65C9-02482F024EDC}"/>
                </a:ext>
              </a:extLst>
            </p:cNvPr>
            <p:cNvGrpSpPr/>
            <p:nvPr/>
          </p:nvGrpSpPr>
          <p:grpSpPr>
            <a:xfrm>
              <a:off x="1880683" y="4996109"/>
              <a:ext cx="9002973" cy="1444402"/>
              <a:chOff x="2007369" y="4868503"/>
              <a:chExt cx="9002973" cy="144440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D1C2C72-765A-F332-FD15-BD15D121B067}"/>
                  </a:ext>
                </a:extLst>
              </p:cNvPr>
              <p:cNvGrpSpPr/>
              <p:nvPr/>
            </p:nvGrpSpPr>
            <p:grpSpPr>
              <a:xfrm>
                <a:off x="2007369" y="4868503"/>
                <a:ext cx="4214475" cy="1444402"/>
                <a:chOff x="2007369" y="5030509"/>
                <a:chExt cx="4214475" cy="144440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DB6CC1DD-B5FA-1935-EF73-9CAC4C4476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07369" y="5034272"/>
                      <a:ext cx="1078821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IE" sz="5400">
                                <a:latin typeface="Cambria Math" panose="02040503050406030204" pitchFamily="18" charset="0"/>
                              </a:rPr>
                              <m:t>Pr</m:t>
                            </m:r>
                            <m:r>
                              <a:rPr lang="en-IE" sz="5400" i="1">
                                <a:latin typeface="Cambria Math" panose="02040503050406030204" pitchFamily="18" charset="0"/>
                              </a:rPr>
                              <m:t>⁡[</m:t>
                            </m:r>
                          </m:oMath>
                        </m:oMathPara>
                      </a14:m>
                      <a:endParaRPr lang="en-IE" sz="5400" dirty="0"/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D5621C23-159A-DDDA-AFCF-C3C6BAD9814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07369" y="5034272"/>
                      <a:ext cx="1078821" cy="830997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AA522E8-D7B9-92E3-65A5-0BAEC6FAC6BF}"/>
                    </a:ext>
                  </a:extLst>
                </p:cNvPr>
                <p:cNvGrpSpPr/>
                <p:nvPr/>
              </p:nvGrpSpPr>
              <p:grpSpPr>
                <a:xfrm>
                  <a:off x="3927461" y="5607929"/>
                  <a:ext cx="1080000" cy="866982"/>
                  <a:chOff x="12070470" y="4083668"/>
                  <a:chExt cx="1080000" cy="1008000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6636C4C2-E78D-0C1D-8B0B-2B87BA7F08E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12070470" y="4083668"/>
                    <a:ext cx="1080000" cy="1008000"/>
                    <a:chOff x="11344353" y="48735"/>
                    <a:chExt cx="3844626" cy="3468270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graphicFrame>
                      <p:nvGraphicFramePr>
                        <p:cNvPr id="39" name="Content Placeholder 13">
                          <a:extLst>
                            <a:ext uri="{FF2B5EF4-FFF2-40B4-BE49-F238E27FC236}">
                              <a16:creationId xmlns:a16="http://schemas.microsoft.com/office/drawing/2014/main" id="{46B48F27-E6AE-7BC4-0602-B4FD9B756904}"/>
                            </a:ext>
                          </a:extLst>
                        </p:cNvPr>
                        <p:cNvGraphicFramePr>
                          <a:graphicFrameLocks noChangeAspect="1"/>
                        </p:cNvGraphicFramePr>
                        <p:nvPr/>
                      </p:nvGraphicFramePr>
                      <p:xfrm>
                        <a:off x="11344353" y="48735"/>
                        <a:ext cx="3844626" cy="3468270"/>
                      </p:xfrm>
                      <a:graphic>
                        <a:graphicData uri="http://schemas.openxmlformats.org/drawingml/2006/chart">
                          <c:chart xmlns:c="http://schemas.openxmlformats.org/drawingml/2006/chart" xmlns:r="http://schemas.openxmlformats.org/officeDocument/2006/relationships" r:id="rId18"/>
                        </a:graphicData>
                      </a:graphic>
                    </p:graphicFrame>
                  </mc:Choice>
                  <mc:Fallback xmlns="">
                    <p:graphicFrame>
                      <p:nvGraphicFramePr>
                        <p:cNvPr id="31" name="Content Placeholder 13">
                          <a:extLst>
                            <a:ext uri="{FF2B5EF4-FFF2-40B4-BE49-F238E27FC236}">
                              <a16:creationId xmlns:a16="http://schemas.microsoft.com/office/drawing/2014/main" id="{C170EDD5-1A6D-8EB3-4F7D-7E5162B170BA}"/>
                            </a:ext>
                          </a:extLst>
                        </p:cNvPr>
                        <p:cNvGraphicFramePr>
                          <a:graphicFrameLocks noChangeAspect="1"/>
                        </p:cNvGraphicFramePr>
                        <p:nvPr>
                          <p:extLst>
                            <p:ext uri="{D42A27DB-BD31-4B8C-83A1-F6EECF244321}">
                              <p14:modId xmlns:p14="http://schemas.microsoft.com/office/powerpoint/2010/main" val="2217858228"/>
                            </p:ext>
                          </p:extLst>
                        </p:nvPr>
                      </p:nvGraphicFramePr>
                      <p:xfrm>
                        <a:off x="11344353" y="48735"/>
                        <a:ext cx="3844626" cy="3468270"/>
                      </p:xfrm>
                      <a:graphic>
                        <a:graphicData uri="http://schemas.openxmlformats.org/drawingml/2006/chart">
                          <c:chart xmlns:c="http://schemas.openxmlformats.org/drawingml/2006/chart" xmlns:r="http://schemas.openxmlformats.org/officeDocument/2006/relationships" r:id="rId19"/>
                        </a:graphicData>
                      </a:graphic>
                    </p:graphicFrame>
                  </mc:Fallback>
                </mc:AlternateContent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AEA577AD-F411-92A7-81F7-874496A0950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3061349" y="2547180"/>
                      <a:ext cx="373940" cy="382559"/>
                    </a:xfrm>
                    <a:prstGeom prst="ellipse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IE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" name="Freeform: Shape 18">
                    <a:extLst>
                      <a:ext uri="{FF2B5EF4-FFF2-40B4-BE49-F238E27FC236}">
                        <a16:creationId xmlns:a16="http://schemas.microsoft.com/office/drawing/2014/main" id="{15FC80F6-EB03-F719-5D14-9EE1DD57CCE8}"/>
                      </a:ext>
                    </a:extLst>
                  </p:cNvPr>
                  <p:cNvSpPr/>
                  <p:nvPr/>
                </p:nvSpPr>
                <p:spPr>
                  <a:xfrm>
                    <a:off x="12292227" y="4341493"/>
                    <a:ext cx="543719" cy="454022"/>
                  </a:xfrm>
                  <a:custGeom>
                    <a:avLst/>
                    <a:gdLst>
                      <a:gd name="connsiteX0" fmla="*/ 774797 w 774797"/>
                      <a:gd name="connsiteY0" fmla="*/ 0 h 1263408"/>
                      <a:gd name="connsiteX1" fmla="*/ 0 w 774797"/>
                      <a:gd name="connsiteY1" fmla="*/ 1263408 h 1263408"/>
                      <a:gd name="connsiteX0" fmla="*/ 774797 w 774797"/>
                      <a:gd name="connsiteY0" fmla="*/ 0 h 1263408"/>
                      <a:gd name="connsiteX1" fmla="*/ 369948 w 774797"/>
                      <a:gd name="connsiteY1" fmla="*/ 649155 h 1263408"/>
                      <a:gd name="connsiteX2" fmla="*/ 0 w 774797"/>
                      <a:gd name="connsiteY2" fmla="*/ 1263408 h 1263408"/>
                      <a:gd name="connsiteX0" fmla="*/ 774797 w 774797"/>
                      <a:gd name="connsiteY0" fmla="*/ 0 h 1263408"/>
                      <a:gd name="connsiteX1" fmla="*/ 593313 w 774797"/>
                      <a:gd name="connsiteY1" fmla="*/ 830639 h 1263408"/>
                      <a:gd name="connsiteX2" fmla="*/ 0 w 774797"/>
                      <a:gd name="connsiteY2" fmla="*/ 1263408 h 1263408"/>
                      <a:gd name="connsiteX0" fmla="*/ 774797 w 774797"/>
                      <a:gd name="connsiteY0" fmla="*/ 0 h 1263408"/>
                      <a:gd name="connsiteX1" fmla="*/ 593313 w 774797"/>
                      <a:gd name="connsiteY1" fmla="*/ 830639 h 1263408"/>
                      <a:gd name="connsiteX2" fmla="*/ 0 w 774797"/>
                      <a:gd name="connsiteY2" fmla="*/ 1263408 h 1263408"/>
                      <a:gd name="connsiteX0" fmla="*/ 774797 w 774797"/>
                      <a:gd name="connsiteY0" fmla="*/ 0 h 1263408"/>
                      <a:gd name="connsiteX1" fmla="*/ 593313 w 774797"/>
                      <a:gd name="connsiteY1" fmla="*/ 830639 h 1263408"/>
                      <a:gd name="connsiteX2" fmla="*/ 0 w 774797"/>
                      <a:gd name="connsiteY2" fmla="*/ 1263408 h 1263408"/>
                      <a:gd name="connsiteX0" fmla="*/ 1004 w 2449875"/>
                      <a:gd name="connsiteY0" fmla="*/ 0 h 1695646"/>
                      <a:gd name="connsiteX1" fmla="*/ 2439960 w 2449875"/>
                      <a:gd name="connsiteY1" fmla="*/ 1262877 h 1695646"/>
                      <a:gd name="connsiteX2" fmla="*/ 1846647 w 2449875"/>
                      <a:gd name="connsiteY2" fmla="*/ 1695646 h 1695646"/>
                      <a:gd name="connsiteX0" fmla="*/ 3901 w 1874041"/>
                      <a:gd name="connsiteY0" fmla="*/ 0 h 1695646"/>
                      <a:gd name="connsiteX1" fmla="*/ 416284 w 1874041"/>
                      <a:gd name="connsiteY1" fmla="*/ 513215 h 1695646"/>
                      <a:gd name="connsiteX2" fmla="*/ 1849544 w 1874041"/>
                      <a:gd name="connsiteY2" fmla="*/ 1695646 h 1695646"/>
                      <a:gd name="connsiteX0" fmla="*/ 18127 w 1888267"/>
                      <a:gd name="connsiteY0" fmla="*/ 0 h 1695646"/>
                      <a:gd name="connsiteX1" fmla="*/ 430510 w 1888267"/>
                      <a:gd name="connsiteY1" fmla="*/ 513215 h 1695646"/>
                      <a:gd name="connsiteX2" fmla="*/ 1863770 w 1888267"/>
                      <a:gd name="connsiteY2" fmla="*/ 1695646 h 1695646"/>
                      <a:gd name="connsiteX0" fmla="*/ 18127 w 1896773"/>
                      <a:gd name="connsiteY0" fmla="*/ 0 h 1695646"/>
                      <a:gd name="connsiteX1" fmla="*/ 430510 w 1896773"/>
                      <a:gd name="connsiteY1" fmla="*/ 513215 h 1695646"/>
                      <a:gd name="connsiteX2" fmla="*/ 1863770 w 1896773"/>
                      <a:gd name="connsiteY2" fmla="*/ 1695646 h 1695646"/>
                      <a:gd name="connsiteX0" fmla="*/ 9172 w 1887818"/>
                      <a:gd name="connsiteY0" fmla="*/ 0 h 1695646"/>
                      <a:gd name="connsiteX1" fmla="*/ 421555 w 1887818"/>
                      <a:gd name="connsiteY1" fmla="*/ 513215 h 1695646"/>
                      <a:gd name="connsiteX2" fmla="*/ 1854815 w 1887818"/>
                      <a:gd name="connsiteY2" fmla="*/ 1695646 h 1695646"/>
                      <a:gd name="connsiteX0" fmla="*/ 8390 w 1887036"/>
                      <a:gd name="connsiteY0" fmla="*/ 0 h 1695646"/>
                      <a:gd name="connsiteX1" fmla="*/ 420773 w 1887036"/>
                      <a:gd name="connsiteY1" fmla="*/ 513215 h 1695646"/>
                      <a:gd name="connsiteX2" fmla="*/ 1854033 w 1887036"/>
                      <a:gd name="connsiteY2" fmla="*/ 1695646 h 1695646"/>
                      <a:gd name="connsiteX0" fmla="*/ 0 w 1878646"/>
                      <a:gd name="connsiteY0" fmla="*/ 0 h 1695646"/>
                      <a:gd name="connsiteX1" fmla="*/ 412383 w 1878646"/>
                      <a:gd name="connsiteY1" fmla="*/ 513215 h 1695646"/>
                      <a:gd name="connsiteX2" fmla="*/ 1845643 w 1878646"/>
                      <a:gd name="connsiteY2" fmla="*/ 1695646 h 1695646"/>
                      <a:gd name="connsiteX0" fmla="*/ 0 w 1878646"/>
                      <a:gd name="connsiteY0" fmla="*/ 0 h 1695646"/>
                      <a:gd name="connsiteX1" fmla="*/ 412383 w 1878646"/>
                      <a:gd name="connsiteY1" fmla="*/ 513215 h 1695646"/>
                      <a:gd name="connsiteX2" fmla="*/ 1845643 w 1878646"/>
                      <a:gd name="connsiteY2" fmla="*/ 1695646 h 1695646"/>
                      <a:gd name="connsiteX0" fmla="*/ 0 w 1878187"/>
                      <a:gd name="connsiteY0" fmla="*/ 0 h 1695646"/>
                      <a:gd name="connsiteX1" fmla="*/ 412383 w 1878187"/>
                      <a:gd name="connsiteY1" fmla="*/ 513215 h 1695646"/>
                      <a:gd name="connsiteX2" fmla="*/ 1845643 w 1878187"/>
                      <a:gd name="connsiteY2" fmla="*/ 1695646 h 1695646"/>
                      <a:gd name="connsiteX0" fmla="*/ 0 w 1878187"/>
                      <a:gd name="connsiteY0" fmla="*/ 0 h 1695646"/>
                      <a:gd name="connsiteX1" fmla="*/ 412383 w 1878187"/>
                      <a:gd name="connsiteY1" fmla="*/ 668551 h 1695646"/>
                      <a:gd name="connsiteX2" fmla="*/ 1845643 w 1878187"/>
                      <a:gd name="connsiteY2" fmla="*/ 1695646 h 1695646"/>
                      <a:gd name="connsiteX0" fmla="*/ 0 w 1878187"/>
                      <a:gd name="connsiteY0" fmla="*/ 0 h 1695646"/>
                      <a:gd name="connsiteX1" fmla="*/ 412383 w 1878187"/>
                      <a:gd name="connsiteY1" fmla="*/ 668551 h 1695646"/>
                      <a:gd name="connsiteX2" fmla="*/ 1845643 w 1878187"/>
                      <a:gd name="connsiteY2" fmla="*/ 1695646 h 1695646"/>
                      <a:gd name="connsiteX0" fmla="*/ 0 w 1878492"/>
                      <a:gd name="connsiteY0" fmla="*/ 0 h 1695646"/>
                      <a:gd name="connsiteX1" fmla="*/ 412383 w 1878492"/>
                      <a:gd name="connsiteY1" fmla="*/ 668551 h 1695646"/>
                      <a:gd name="connsiteX2" fmla="*/ 1845643 w 1878492"/>
                      <a:gd name="connsiteY2" fmla="*/ 1695646 h 1695646"/>
                      <a:gd name="connsiteX0" fmla="*/ 0 w 1880272"/>
                      <a:gd name="connsiteY0" fmla="*/ 0 h 1695646"/>
                      <a:gd name="connsiteX1" fmla="*/ 412383 w 1880272"/>
                      <a:gd name="connsiteY1" fmla="*/ 668551 h 1695646"/>
                      <a:gd name="connsiteX2" fmla="*/ 1845643 w 1880272"/>
                      <a:gd name="connsiteY2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905695 w 1845643"/>
                      <a:gd name="connsiteY2" fmla="*/ 861528 h 1695646"/>
                      <a:gd name="connsiteX3" fmla="*/ 1845643 w 1845643"/>
                      <a:gd name="connsiteY3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845643 w 1845643"/>
                      <a:gd name="connsiteY3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239746 w 1845643"/>
                      <a:gd name="connsiteY3" fmla="*/ 1064140 h 1695646"/>
                      <a:gd name="connsiteX4" fmla="*/ 1845643 w 1845643"/>
                      <a:gd name="connsiteY4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65512 w 1845643"/>
                      <a:gd name="connsiteY3" fmla="*/ 1455856 h 1695646"/>
                      <a:gd name="connsiteX4" fmla="*/ 1845643 w 1845643"/>
                      <a:gd name="connsiteY4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65512 w 1845643"/>
                      <a:gd name="connsiteY3" fmla="*/ 1455856 h 1695646"/>
                      <a:gd name="connsiteX4" fmla="*/ 1425330 w 1845643"/>
                      <a:gd name="connsiteY4" fmla="*/ 1577422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65512 w 1845643"/>
                      <a:gd name="connsiteY3" fmla="*/ 1455856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95206 w 1845643"/>
                      <a:gd name="connsiteY3" fmla="*/ 625149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72935 w 1845643"/>
                      <a:gd name="connsiteY3" fmla="*/ 692686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72935 w 1845643"/>
                      <a:gd name="connsiteY3" fmla="*/ 692686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72935 w 1845643"/>
                      <a:gd name="connsiteY3" fmla="*/ 692686 h 1695646"/>
                      <a:gd name="connsiteX4" fmla="*/ 1714840 w 1845643"/>
                      <a:gd name="connsiteY4" fmla="*/ 280709 h 1695646"/>
                      <a:gd name="connsiteX5" fmla="*/ 1845643 w 1845643"/>
                      <a:gd name="connsiteY5" fmla="*/ 1695646 h 1695646"/>
                      <a:gd name="connsiteX0" fmla="*/ 0 w 1845643"/>
                      <a:gd name="connsiteY0" fmla="*/ 0 h 1695646"/>
                      <a:gd name="connsiteX1" fmla="*/ 412383 w 1845643"/>
                      <a:gd name="connsiteY1" fmla="*/ 668551 h 1695646"/>
                      <a:gd name="connsiteX2" fmla="*/ 794345 w 1845643"/>
                      <a:gd name="connsiteY2" fmla="*/ 611642 h 1695646"/>
                      <a:gd name="connsiteX3" fmla="*/ 1172935 w 1845643"/>
                      <a:gd name="connsiteY3" fmla="*/ 692686 h 1695646"/>
                      <a:gd name="connsiteX4" fmla="*/ 1714840 w 1845643"/>
                      <a:gd name="connsiteY4" fmla="*/ 280709 h 1695646"/>
                      <a:gd name="connsiteX5" fmla="*/ 1789073 w 1845643"/>
                      <a:gd name="connsiteY5" fmla="*/ 1057387 h 1695646"/>
                      <a:gd name="connsiteX6" fmla="*/ 1845643 w 1845643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64934"/>
                      <a:gd name="connsiteY0" fmla="*/ 0 h 1695646"/>
                      <a:gd name="connsiteX1" fmla="*/ 412383 w 2264934"/>
                      <a:gd name="connsiteY1" fmla="*/ 668551 h 1695646"/>
                      <a:gd name="connsiteX2" fmla="*/ 794345 w 2264934"/>
                      <a:gd name="connsiteY2" fmla="*/ 611642 h 1695646"/>
                      <a:gd name="connsiteX3" fmla="*/ 1172935 w 2264934"/>
                      <a:gd name="connsiteY3" fmla="*/ 692686 h 1695646"/>
                      <a:gd name="connsiteX4" fmla="*/ 1714840 w 2264934"/>
                      <a:gd name="connsiteY4" fmla="*/ 280709 h 1695646"/>
                      <a:gd name="connsiteX5" fmla="*/ 2264167 w 2264934"/>
                      <a:gd name="connsiteY5" fmla="*/ 206418 h 1695646"/>
                      <a:gd name="connsiteX6" fmla="*/ 1845643 w 2264934"/>
                      <a:gd name="connsiteY6" fmla="*/ 1695646 h 1695646"/>
                      <a:gd name="connsiteX0" fmla="*/ 0 w 2271517"/>
                      <a:gd name="connsiteY0" fmla="*/ 0 h 1695646"/>
                      <a:gd name="connsiteX1" fmla="*/ 412383 w 2271517"/>
                      <a:gd name="connsiteY1" fmla="*/ 668551 h 1695646"/>
                      <a:gd name="connsiteX2" fmla="*/ 794345 w 2271517"/>
                      <a:gd name="connsiteY2" fmla="*/ 611642 h 1695646"/>
                      <a:gd name="connsiteX3" fmla="*/ 1172935 w 2271517"/>
                      <a:gd name="connsiteY3" fmla="*/ 692686 h 1695646"/>
                      <a:gd name="connsiteX4" fmla="*/ 1714840 w 2271517"/>
                      <a:gd name="connsiteY4" fmla="*/ 280709 h 1695646"/>
                      <a:gd name="connsiteX5" fmla="*/ 2264167 w 2271517"/>
                      <a:gd name="connsiteY5" fmla="*/ 206418 h 1695646"/>
                      <a:gd name="connsiteX6" fmla="*/ 2019195 w 2271517"/>
                      <a:gd name="connsiteY6" fmla="*/ 1050633 h 1695646"/>
                      <a:gd name="connsiteX7" fmla="*/ 1845643 w 2271517"/>
                      <a:gd name="connsiteY7" fmla="*/ 1695646 h 1695646"/>
                      <a:gd name="connsiteX0" fmla="*/ 0 w 2267980"/>
                      <a:gd name="connsiteY0" fmla="*/ 0 h 1695646"/>
                      <a:gd name="connsiteX1" fmla="*/ 412383 w 2267980"/>
                      <a:gd name="connsiteY1" fmla="*/ 668551 h 1695646"/>
                      <a:gd name="connsiteX2" fmla="*/ 794345 w 2267980"/>
                      <a:gd name="connsiteY2" fmla="*/ 611642 h 1695646"/>
                      <a:gd name="connsiteX3" fmla="*/ 1172935 w 2267980"/>
                      <a:gd name="connsiteY3" fmla="*/ 692686 h 1695646"/>
                      <a:gd name="connsiteX4" fmla="*/ 1714840 w 2267980"/>
                      <a:gd name="connsiteY4" fmla="*/ 280709 h 1695646"/>
                      <a:gd name="connsiteX5" fmla="*/ 2264167 w 2267980"/>
                      <a:gd name="connsiteY5" fmla="*/ 206418 h 1695646"/>
                      <a:gd name="connsiteX6" fmla="*/ 1774225 w 2267980"/>
                      <a:gd name="connsiteY6" fmla="*/ 699440 h 1695646"/>
                      <a:gd name="connsiteX7" fmla="*/ 1845643 w 2267980"/>
                      <a:gd name="connsiteY7" fmla="*/ 1695646 h 1695646"/>
                      <a:gd name="connsiteX0" fmla="*/ 0 w 2267980"/>
                      <a:gd name="connsiteY0" fmla="*/ 0 h 1695646"/>
                      <a:gd name="connsiteX1" fmla="*/ 412383 w 2267980"/>
                      <a:gd name="connsiteY1" fmla="*/ 668551 h 1695646"/>
                      <a:gd name="connsiteX2" fmla="*/ 794345 w 2267980"/>
                      <a:gd name="connsiteY2" fmla="*/ 611642 h 1695646"/>
                      <a:gd name="connsiteX3" fmla="*/ 1172935 w 2267980"/>
                      <a:gd name="connsiteY3" fmla="*/ 692686 h 1695646"/>
                      <a:gd name="connsiteX4" fmla="*/ 1714840 w 2267980"/>
                      <a:gd name="connsiteY4" fmla="*/ 280709 h 1695646"/>
                      <a:gd name="connsiteX5" fmla="*/ 2264167 w 2267980"/>
                      <a:gd name="connsiteY5" fmla="*/ 206418 h 1695646"/>
                      <a:gd name="connsiteX6" fmla="*/ 1774225 w 2267980"/>
                      <a:gd name="connsiteY6" fmla="*/ 699440 h 1695646"/>
                      <a:gd name="connsiteX7" fmla="*/ 1385396 w 2267980"/>
                      <a:gd name="connsiteY7" fmla="*/ 1695646 h 1695646"/>
                      <a:gd name="connsiteX0" fmla="*/ 0 w 2269019"/>
                      <a:gd name="connsiteY0" fmla="*/ 0 h 1695646"/>
                      <a:gd name="connsiteX1" fmla="*/ 412383 w 2269019"/>
                      <a:gd name="connsiteY1" fmla="*/ 668551 h 1695646"/>
                      <a:gd name="connsiteX2" fmla="*/ 794345 w 2269019"/>
                      <a:gd name="connsiteY2" fmla="*/ 611642 h 1695646"/>
                      <a:gd name="connsiteX3" fmla="*/ 1172935 w 2269019"/>
                      <a:gd name="connsiteY3" fmla="*/ 692686 h 1695646"/>
                      <a:gd name="connsiteX4" fmla="*/ 1714840 w 2269019"/>
                      <a:gd name="connsiteY4" fmla="*/ 280709 h 1695646"/>
                      <a:gd name="connsiteX5" fmla="*/ 2264167 w 2269019"/>
                      <a:gd name="connsiteY5" fmla="*/ 206418 h 1695646"/>
                      <a:gd name="connsiteX6" fmla="*/ 1774225 w 2269019"/>
                      <a:gd name="connsiteY6" fmla="*/ 699440 h 1695646"/>
                      <a:gd name="connsiteX7" fmla="*/ 1385396 w 2269019"/>
                      <a:gd name="connsiteY7" fmla="*/ 1695646 h 1695646"/>
                      <a:gd name="connsiteX0" fmla="*/ 0 w 2269019"/>
                      <a:gd name="connsiteY0" fmla="*/ 0 h 1695646"/>
                      <a:gd name="connsiteX1" fmla="*/ 412383 w 2269019"/>
                      <a:gd name="connsiteY1" fmla="*/ 668551 h 1695646"/>
                      <a:gd name="connsiteX2" fmla="*/ 794345 w 2269019"/>
                      <a:gd name="connsiteY2" fmla="*/ 611642 h 1695646"/>
                      <a:gd name="connsiteX3" fmla="*/ 1172935 w 2269019"/>
                      <a:gd name="connsiteY3" fmla="*/ 692686 h 1695646"/>
                      <a:gd name="connsiteX4" fmla="*/ 1714840 w 2269019"/>
                      <a:gd name="connsiteY4" fmla="*/ 280709 h 1695646"/>
                      <a:gd name="connsiteX5" fmla="*/ 2264167 w 2269019"/>
                      <a:gd name="connsiteY5" fmla="*/ 206418 h 1695646"/>
                      <a:gd name="connsiteX6" fmla="*/ 1774225 w 2269019"/>
                      <a:gd name="connsiteY6" fmla="*/ 699440 h 1695646"/>
                      <a:gd name="connsiteX7" fmla="*/ 1385396 w 2269019"/>
                      <a:gd name="connsiteY7" fmla="*/ 1695646 h 1695646"/>
                      <a:gd name="connsiteX0" fmla="*/ 0 w 2269019"/>
                      <a:gd name="connsiteY0" fmla="*/ 0 h 1547065"/>
                      <a:gd name="connsiteX1" fmla="*/ 412383 w 2269019"/>
                      <a:gd name="connsiteY1" fmla="*/ 668551 h 1547065"/>
                      <a:gd name="connsiteX2" fmla="*/ 794345 w 2269019"/>
                      <a:gd name="connsiteY2" fmla="*/ 611642 h 1547065"/>
                      <a:gd name="connsiteX3" fmla="*/ 1172935 w 2269019"/>
                      <a:gd name="connsiteY3" fmla="*/ 692686 h 1547065"/>
                      <a:gd name="connsiteX4" fmla="*/ 1714840 w 2269019"/>
                      <a:gd name="connsiteY4" fmla="*/ 280709 h 1547065"/>
                      <a:gd name="connsiteX5" fmla="*/ 2264167 w 2269019"/>
                      <a:gd name="connsiteY5" fmla="*/ 206418 h 1547065"/>
                      <a:gd name="connsiteX6" fmla="*/ 1774225 w 2269019"/>
                      <a:gd name="connsiteY6" fmla="*/ 699440 h 1547065"/>
                      <a:gd name="connsiteX7" fmla="*/ 1407667 w 2269019"/>
                      <a:gd name="connsiteY7" fmla="*/ 1547065 h 1547065"/>
                      <a:gd name="connsiteX0" fmla="*/ 0 w 2269019"/>
                      <a:gd name="connsiteY0" fmla="*/ 0 h 1587587"/>
                      <a:gd name="connsiteX1" fmla="*/ 412383 w 2269019"/>
                      <a:gd name="connsiteY1" fmla="*/ 668551 h 1587587"/>
                      <a:gd name="connsiteX2" fmla="*/ 794345 w 2269019"/>
                      <a:gd name="connsiteY2" fmla="*/ 611642 h 1587587"/>
                      <a:gd name="connsiteX3" fmla="*/ 1172935 w 2269019"/>
                      <a:gd name="connsiteY3" fmla="*/ 692686 h 1587587"/>
                      <a:gd name="connsiteX4" fmla="*/ 1714840 w 2269019"/>
                      <a:gd name="connsiteY4" fmla="*/ 280709 h 1587587"/>
                      <a:gd name="connsiteX5" fmla="*/ 2264167 w 2269019"/>
                      <a:gd name="connsiteY5" fmla="*/ 206418 h 1587587"/>
                      <a:gd name="connsiteX6" fmla="*/ 1774225 w 2269019"/>
                      <a:gd name="connsiteY6" fmla="*/ 699440 h 1587587"/>
                      <a:gd name="connsiteX7" fmla="*/ 1385397 w 2269019"/>
                      <a:gd name="connsiteY7" fmla="*/ 1587587 h 1587587"/>
                      <a:gd name="connsiteX0" fmla="*/ 0 w 2269019"/>
                      <a:gd name="connsiteY0" fmla="*/ 0 h 1559397"/>
                      <a:gd name="connsiteX1" fmla="*/ 412383 w 2269019"/>
                      <a:gd name="connsiteY1" fmla="*/ 668551 h 1559397"/>
                      <a:gd name="connsiteX2" fmla="*/ 794345 w 2269019"/>
                      <a:gd name="connsiteY2" fmla="*/ 611642 h 1559397"/>
                      <a:gd name="connsiteX3" fmla="*/ 1172935 w 2269019"/>
                      <a:gd name="connsiteY3" fmla="*/ 692686 h 1559397"/>
                      <a:gd name="connsiteX4" fmla="*/ 1714840 w 2269019"/>
                      <a:gd name="connsiteY4" fmla="*/ 280709 h 1559397"/>
                      <a:gd name="connsiteX5" fmla="*/ 2264167 w 2269019"/>
                      <a:gd name="connsiteY5" fmla="*/ 206418 h 1559397"/>
                      <a:gd name="connsiteX6" fmla="*/ 1774225 w 2269019"/>
                      <a:gd name="connsiteY6" fmla="*/ 699440 h 1559397"/>
                      <a:gd name="connsiteX7" fmla="*/ 1305331 w 2269019"/>
                      <a:gd name="connsiteY7" fmla="*/ 1559397 h 1559397"/>
                      <a:gd name="connsiteX0" fmla="*/ 0 w 2268523"/>
                      <a:gd name="connsiteY0" fmla="*/ 0 h 1559397"/>
                      <a:gd name="connsiteX1" fmla="*/ 412383 w 2268523"/>
                      <a:gd name="connsiteY1" fmla="*/ 668551 h 1559397"/>
                      <a:gd name="connsiteX2" fmla="*/ 794345 w 2268523"/>
                      <a:gd name="connsiteY2" fmla="*/ 611642 h 1559397"/>
                      <a:gd name="connsiteX3" fmla="*/ 1172935 w 2268523"/>
                      <a:gd name="connsiteY3" fmla="*/ 692686 h 1559397"/>
                      <a:gd name="connsiteX4" fmla="*/ 1714840 w 2268523"/>
                      <a:gd name="connsiteY4" fmla="*/ 280709 h 1559397"/>
                      <a:gd name="connsiteX5" fmla="*/ 2264167 w 2268523"/>
                      <a:gd name="connsiteY5" fmla="*/ 206418 h 1559397"/>
                      <a:gd name="connsiteX6" fmla="*/ 1728473 w 2268523"/>
                      <a:gd name="connsiteY6" fmla="*/ 661854 h 1559397"/>
                      <a:gd name="connsiteX7" fmla="*/ 1305331 w 2268523"/>
                      <a:gd name="connsiteY7" fmla="*/ 1559397 h 1559397"/>
                      <a:gd name="connsiteX0" fmla="*/ 0 w 2267679"/>
                      <a:gd name="connsiteY0" fmla="*/ 0 h 1559397"/>
                      <a:gd name="connsiteX1" fmla="*/ 412383 w 2267679"/>
                      <a:gd name="connsiteY1" fmla="*/ 668551 h 1559397"/>
                      <a:gd name="connsiteX2" fmla="*/ 794345 w 2267679"/>
                      <a:gd name="connsiteY2" fmla="*/ 611642 h 1559397"/>
                      <a:gd name="connsiteX3" fmla="*/ 1172935 w 2267679"/>
                      <a:gd name="connsiteY3" fmla="*/ 692686 h 1559397"/>
                      <a:gd name="connsiteX4" fmla="*/ 1714840 w 2267679"/>
                      <a:gd name="connsiteY4" fmla="*/ 280709 h 1559397"/>
                      <a:gd name="connsiteX5" fmla="*/ 2264167 w 2267679"/>
                      <a:gd name="connsiteY5" fmla="*/ 206418 h 1559397"/>
                      <a:gd name="connsiteX6" fmla="*/ 1621236 w 2267679"/>
                      <a:gd name="connsiteY6" fmla="*/ 625621 h 1559397"/>
                      <a:gd name="connsiteX7" fmla="*/ 1305331 w 2267679"/>
                      <a:gd name="connsiteY7" fmla="*/ 1559397 h 1559397"/>
                      <a:gd name="connsiteX0" fmla="*/ 0 w 2267679"/>
                      <a:gd name="connsiteY0" fmla="*/ 0 h 1577513"/>
                      <a:gd name="connsiteX1" fmla="*/ 412383 w 2267679"/>
                      <a:gd name="connsiteY1" fmla="*/ 668551 h 1577513"/>
                      <a:gd name="connsiteX2" fmla="*/ 794345 w 2267679"/>
                      <a:gd name="connsiteY2" fmla="*/ 611642 h 1577513"/>
                      <a:gd name="connsiteX3" fmla="*/ 1172935 w 2267679"/>
                      <a:gd name="connsiteY3" fmla="*/ 692686 h 1577513"/>
                      <a:gd name="connsiteX4" fmla="*/ 1714840 w 2267679"/>
                      <a:gd name="connsiteY4" fmla="*/ 280709 h 1577513"/>
                      <a:gd name="connsiteX5" fmla="*/ 2264167 w 2267679"/>
                      <a:gd name="connsiteY5" fmla="*/ 206418 h 1577513"/>
                      <a:gd name="connsiteX6" fmla="*/ 1621236 w 2267679"/>
                      <a:gd name="connsiteY6" fmla="*/ 625621 h 1577513"/>
                      <a:gd name="connsiteX7" fmla="*/ 1230265 w 2267679"/>
                      <a:gd name="connsiteY7" fmla="*/ 1577513 h 1577513"/>
                      <a:gd name="connsiteX0" fmla="*/ 0 w 1974217"/>
                      <a:gd name="connsiteY0" fmla="*/ 0 h 1577513"/>
                      <a:gd name="connsiteX1" fmla="*/ 412383 w 1974217"/>
                      <a:gd name="connsiteY1" fmla="*/ 668551 h 1577513"/>
                      <a:gd name="connsiteX2" fmla="*/ 794345 w 1974217"/>
                      <a:gd name="connsiteY2" fmla="*/ 611642 h 1577513"/>
                      <a:gd name="connsiteX3" fmla="*/ 1172935 w 1974217"/>
                      <a:gd name="connsiteY3" fmla="*/ 692686 h 1577513"/>
                      <a:gd name="connsiteX4" fmla="*/ 1714840 w 1974217"/>
                      <a:gd name="connsiteY4" fmla="*/ 280709 h 1577513"/>
                      <a:gd name="connsiteX5" fmla="*/ 1966672 w 1974217"/>
                      <a:gd name="connsiteY5" fmla="*/ 778100 h 1577513"/>
                      <a:gd name="connsiteX6" fmla="*/ 1621236 w 1974217"/>
                      <a:gd name="connsiteY6" fmla="*/ 625621 h 1577513"/>
                      <a:gd name="connsiteX7" fmla="*/ 1230265 w 1974217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714840 w 1971753"/>
                      <a:gd name="connsiteY4" fmla="*/ 280709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551216 w 1971753"/>
                      <a:gd name="connsiteY4" fmla="*/ 362378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71753"/>
                      <a:gd name="connsiteY0" fmla="*/ 0 h 1577513"/>
                      <a:gd name="connsiteX1" fmla="*/ 412383 w 1971753"/>
                      <a:gd name="connsiteY1" fmla="*/ 668551 h 1577513"/>
                      <a:gd name="connsiteX2" fmla="*/ 794345 w 1971753"/>
                      <a:gd name="connsiteY2" fmla="*/ 611642 h 1577513"/>
                      <a:gd name="connsiteX3" fmla="*/ 1172935 w 1971753"/>
                      <a:gd name="connsiteY3" fmla="*/ 692686 h 1577513"/>
                      <a:gd name="connsiteX4" fmla="*/ 1633027 w 1971753"/>
                      <a:gd name="connsiteY4" fmla="*/ 330967 h 1577513"/>
                      <a:gd name="connsiteX5" fmla="*/ 1966672 w 1971753"/>
                      <a:gd name="connsiteY5" fmla="*/ 778100 h 1577513"/>
                      <a:gd name="connsiteX6" fmla="*/ 1494801 w 1971753"/>
                      <a:gd name="connsiteY6" fmla="*/ 713573 h 1577513"/>
                      <a:gd name="connsiteX7" fmla="*/ 1230265 w 1971753"/>
                      <a:gd name="connsiteY7" fmla="*/ 1577513 h 1577513"/>
                      <a:gd name="connsiteX0" fmla="*/ 0 w 1966672"/>
                      <a:gd name="connsiteY0" fmla="*/ 0 h 1577513"/>
                      <a:gd name="connsiteX1" fmla="*/ 412383 w 1966672"/>
                      <a:gd name="connsiteY1" fmla="*/ 668551 h 1577513"/>
                      <a:gd name="connsiteX2" fmla="*/ 794345 w 1966672"/>
                      <a:gd name="connsiteY2" fmla="*/ 611642 h 1577513"/>
                      <a:gd name="connsiteX3" fmla="*/ 1172935 w 1966672"/>
                      <a:gd name="connsiteY3" fmla="*/ 692686 h 1577513"/>
                      <a:gd name="connsiteX4" fmla="*/ 1633027 w 1966672"/>
                      <a:gd name="connsiteY4" fmla="*/ 330967 h 1577513"/>
                      <a:gd name="connsiteX5" fmla="*/ 1966672 w 1966672"/>
                      <a:gd name="connsiteY5" fmla="*/ 778100 h 1577513"/>
                      <a:gd name="connsiteX6" fmla="*/ 1494801 w 1966672"/>
                      <a:gd name="connsiteY6" fmla="*/ 713573 h 1577513"/>
                      <a:gd name="connsiteX7" fmla="*/ 1230265 w 1966672"/>
                      <a:gd name="connsiteY7" fmla="*/ 1577513 h 1577513"/>
                      <a:gd name="connsiteX0" fmla="*/ 0 w 2033609"/>
                      <a:gd name="connsiteY0" fmla="*/ 0 h 1520974"/>
                      <a:gd name="connsiteX1" fmla="*/ 479320 w 2033609"/>
                      <a:gd name="connsiteY1" fmla="*/ 612012 h 1520974"/>
                      <a:gd name="connsiteX2" fmla="*/ 861282 w 2033609"/>
                      <a:gd name="connsiteY2" fmla="*/ 555103 h 1520974"/>
                      <a:gd name="connsiteX3" fmla="*/ 1239872 w 2033609"/>
                      <a:gd name="connsiteY3" fmla="*/ 636147 h 1520974"/>
                      <a:gd name="connsiteX4" fmla="*/ 1699964 w 2033609"/>
                      <a:gd name="connsiteY4" fmla="*/ 274428 h 1520974"/>
                      <a:gd name="connsiteX5" fmla="*/ 2033609 w 2033609"/>
                      <a:gd name="connsiteY5" fmla="*/ 721561 h 1520974"/>
                      <a:gd name="connsiteX6" fmla="*/ 1561738 w 2033609"/>
                      <a:gd name="connsiteY6" fmla="*/ 657034 h 1520974"/>
                      <a:gd name="connsiteX7" fmla="*/ 1297202 w 2033609"/>
                      <a:gd name="connsiteY7" fmla="*/ 1520974 h 1520974"/>
                      <a:gd name="connsiteX0" fmla="*/ 0 w 2033609"/>
                      <a:gd name="connsiteY0" fmla="*/ 0 h 1520974"/>
                      <a:gd name="connsiteX1" fmla="*/ 479320 w 2033609"/>
                      <a:gd name="connsiteY1" fmla="*/ 612012 h 1520974"/>
                      <a:gd name="connsiteX2" fmla="*/ 861282 w 2033609"/>
                      <a:gd name="connsiteY2" fmla="*/ 555103 h 1520974"/>
                      <a:gd name="connsiteX3" fmla="*/ 1239872 w 2033609"/>
                      <a:gd name="connsiteY3" fmla="*/ 636147 h 1520974"/>
                      <a:gd name="connsiteX4" fmla="*/ 1699964 w 2033609"/>
                      <a:gd name="connsiteY4" fmla="*/ 274428 h 1520974"/>
                      <a:gd name="connsiteX5" fmla="*/ 2033609 w 2033609"/>
                      <a:gd name="connsiteY5" fmla="*/ 721561 h 1520974"/>
                      <a:gd name="connsiteX6" fmla="*/ 1561738 w 2033609"/>
                      <a:gd name="connsiteY6" fmla="*/ 657034 h 1520974"/>
                      <a:gd name="connsiteX7" fmla="*/ 1297202 w 2033609"/>
                      <a:gd name="connsiteY7" fmla="*/ 1520974 h 1520974"/>
                      <a:gd name="connsiteX0" fmla="*/ 0 w 2033609"/>
                      <a:gd name="connsiteY0" fmla="*/ 0 h 1476998"/>
                      <a:gd name="connsiteX1" fmla="*/ 479320 w 2033609"/>
                      <a:gd name="connsiteY1" fmla="*/ 568036 h 1476998"/>
                      <a:gd name="connsiteX2" fmla="*/ 861282 w 2033609"/>
                      <a:gd name="connsiteY2" fmla="*/ 511127 h 1476998"/>
                      <a:gd name="connsiteX3" fmla="*/ 1239872 w 2033609"/>
                      <a:gd name="connsiteY3" fmla="*/ 592171 h 1476998"/>
                      <a:gd name="connsiteX4" fmla="*/ 1699964 w 2033609"/>
                      <a:gd name="connsiteY4" fmla="*/ 230452 h 1476998"/>
                      <a:gd name="connsiteX5" fmla="*/ 2033609 w 2033609"/>
                      <a:gd name="connsiteY5" fmla="*/ 677585 h 1476998"/>
                      <a:gd name="connsiteX6" fmla="*/ 1561738 w 2033609"/>
                      <a:gd name="connsiteY6" fmla="*/ 613058 h 1476998"/>
                      <a:gd name="connsiteX7" fmla="*/ 1297202 w 2033609"/>
                      <a:gd name="connsiteY7" fmla="*/ 1476998 h 1476998"/>
                      <a:gd name="connsiteX0" fmla="*/ 0 w 2033609"/>
                      <a:gd name="connsiteY0" fmla="*/ 0 h 1476998"/>
                      <a:gd name="connsiteX1" fmla="*/ 479320 w 2033609"/>
                      <a:gd name="connsiteY1" fmla="*/ 568036 h 1476998"/>
                      <a:gd name="connsiteX2" fmla="*/ 861282 w 2033609"/>
                      <a:gd name="connsiteY2" fmla="*/ 511127 h 1476998"/>
                      <a:gd name="connsiteX3" fmla="*/ 1239872 w 2033609"/>
                      <a:gd name="connsiteY3" fmla="*/ 592171 h 1476998"/>
                      <a:gd name="connsiteX4" fmla="*/ 1699964 w 2033609"/>
                      <a:gd name="connsiteY4" fmla="*/ 230452 h 1476998"/>
                      <a:gd name="connsiteX5" fmla="*/ 2033609 w 2033609"/>
                      <a:gd name="connsiteY5" fmla="*/ 677585 h 1476998"/>
                      <a:gd name="connsiteX6" fmla="*/ 1561738 w 2033609"/>
                      <a:gd name="connsiteY6" fmla="*/ 613058 h 1476998"/>
                      <a:gd name="connsiteX7" fmla="*/ 1297202 w 2033609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1944361"/>
                      <a:gd name="connsiteY0" fmla="*/ 0 h 1476998"/>
                      <a:gd name="connsiteX1" fmla="*/ 479320 w 1944361"/>
                      <a:gd name="connsiteY1" fmla="*/ 568036 h 1476998"/>
                      <a:gd name="connsiteX2" fmla="*/ 861282 w 1944361"/>
                      <a:gd name="connsiteY2" fmla="*/ 511127 h 1476998"/>
                      <a:gd name="connsiteX3" fmla="*/ 1239872 w 1944361"/>
                      <a:gd name="connsiteY3" fmla="*/ 592171 h 1476998"/>
                      <a:gd name="connsiteX4" fmla="*/ 1699964 w 1944361"/>
                      <a:gd name="connsiteY4" fmla="*/ 230452 h 1476998"/>
                      <a:gd name="connsiteX5" fmla="*/ 1944361 w 1944361"/>
                      <a:gd name="connsiteY5" fmla="*/ 621045 h 1476998"/>
                      <a:gd name="connsiteX6" fmla="*/ 1561738 w 1944361"/>
                      <a:gd name="connsiteY6" fmla="*/ 613058 h 1476998"/>
                      <a:gd name="connsiteX7" fmla="*/ 1297202 w 1944361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699964 w 2170180"/>
                      <a:gd name="connsiteY4" fmla="*/ 230452 h 1476998"/>
                      <a:gd name="connsiteX5" fmla="*/ 2170180 w 2170180"/>
                      <a:gd name="connsiteY5" fmla="*/ 621045 h 1476998"/>
                      <a:gd name="connsiteX6" fmla="*/ 1561738 w 2170180"/>
                      <a:gd name="connsiteY6" fmla="*/ 613058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888146 w 2170180"/>
                      <a:gd name="connsiteY4" fmla="*/ 185389 h 1476998"/>
                      <a:gd name="connsiteX5" fmla="*/ 2170180 w 2170180"/>
                      <a:gd name="connsiteY5" fmla="*/ 621045 h 1476998"/>
                      <a:gd name="connsiteX6" fmla="*/ 1561738 w 2170180"/>
                      <a:gd name="connsiteY6" fmla="*/ 613058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888146 w 2170180"/>
                      <a:gd name="connsiteY4" fmla="*/ 185389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888146 w 2170180"/>
                      <a:gd name="connsiteY4" fmla="*/ 185389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297202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542921 w 2170180"/>
                      <a:gd name="connsiteY6" fmla="*/ 567997 h 1476998"/>
                      <a:gd name="connsiteX7" fmla="*/ 1165474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39872 w 2170180"/>
                      <a:gd name="connsiteY3" fmla="*/ 592171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467648 w 2170180"/>
                      <a:gd name="connsiteY6" fmla="*/ 552975 h 1476998"/>
                      <a:gd name="connsiteX7" fmla="*/ 1165474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21057 w 2170180"/>
                      <a:gd name="connsiteY3" fmla="*/ 547112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467648 w 2170180"/>
                      <a:gd name="connsiteY6" fmla="*/ 552975 h 1476998"/>
                      <a:gd name="connsiteX7" fmla="*/ 1165474 w 2170180"/>
                      <a:gd name="connsiteY7" fmla="*/ 1476998 h 1476998"/>
                      <a:gd name="connsiteX0" fmla="*/ 0 w 2170180"/>
                      <a:gd name="connsiteY0" fmla="*/ 0 h 1476998"/>
                      <a:gd name="connsiteX1" fmla="*/ 479320 w 2170180"/>
                      <a:gd name="connsiteY1" fmla="*/ 568036 h 1476998"/>
                      <a:gd name="connsiteX2" fmla="*/ 861282 w 2170180"/>
                      <a:gd name="connsiteY2" fmla="*/ 511127 h 1476998"/>
                      <a:gd name="connsiteX3" fmla="*/ 1221057 w 2170180"/>
                      <a:gd name="connsiteY3" fmla="*/ 547112 h 1476998"/>
                      <a:gd name="connsiteX4" fmla="*/ 1944598 w 2170180"/>
                      <a:gd name="connsiteY4" fmla="*/ 140326 h 1476998"/>
                      <a:gd name="connsiteX5" fmla="*/ 2170180 w 2170180"/>
                      <a:gd name="connsiteY5" fmla="*/ 621045 h 1476998"/>
                      <a:gd name="connsiteX6" fmla="*/ 1467648 w 2170180"/>
                      <a:gd name="connsiteY6" fmla="*/ 552975 h 1476998"/>
                      <a:gd name="connsiteX7" fmla="*/ 1165474 w 2170180"/>
                      <a:gd name="connsiteY7" fmla="*/ 1476998 h 1476998"/>
                      <a:gd name="connsiteX0" fmla="*/ 0 w 2170180"/>
                      <a:gd name="connsiteY0" fmla="*/ 0 h 1386876"/>
                      <a:gd name="connsiteX1" fmla="*/ 479320 w 2170180"/>
                      <a:gd name="connsiteY1" fmla="*/ 568036 h 1386876"/>
                      <a:gd name="connsiteX2" fmla="*/ 861282 w 2170180"/>
                      <a:gd name="connsiteY2" fmla="*/ 511127 h 1386876"/>
                      <a:gd name="connsiteX3" fmla="*/ 1221057 w 2170180"/>
                      <a:gd name="connsiteY3" fmla="*/ 547112 h 1386876"/>
                      <a:gd name="connsiteX4" fmla="*/ 1944598 w 2170180"/>
                      <a:gd name="connsiteY4" fmla="*/ 140326 h 1386876"/>
                      <a:gd name="connsiteX5" fmla="*/ 2170180 w 2170180"/>
                      <a:gd name="connsiteY5" fmla="*/ 621045 h 1386876"/>
                      <a:gd name="connsiteX6" fmla="*/ 1467648 w 2170180"/>
                      <a:gd name="connsiteY6" fmla="*/ 552975 h 1386876"/>
                      <a:gd name="connsiteX7" fmla="*/ 1297200 w 2170180"/>
                      <a:gd name="connsiteY7" fmla="*/ 1386876 h 1386876"/>
                      <a:gd name="connsiteX0" fmla="*/ 0 w 2170180"/>
                      <a:gd name="connsiteY0" fmla="*/ 0 h 1431936"/>
                      <a:gd name="connsiteX1" fmla="*/ 479320 w 2170180"/>
                      <a:gd name="connsiteY1" fmla="*/ 568036 h 1431936"/>
                      <a:gd name="connsiteX2" fmla="*/ 861282 w 2170180"/>
                      <a:gd name="connsiteY2" fmla="*/ 511127 h 1431936"/>
                      <a:gd name="connsiteX3" fmla="*/ 1221057 w 2170180"/>
                      <a:gd name="connsiteY3" fmla="*/ 547112 h 1431936"/>
                      <a:gd name="connsiteX4" fmla="*/ 1944598 w 2170180"/>
                      <a:gd name="connsiteY4" fmla="*/ 140326 h 1431936"/>
                      <a:gd name="connsiteX5" fmla="*/ 2170180 w 2170180"/>
                      <a:gd name="connsiteY5" fmla="*/ 621045 h 1431936"/>
                      <a:gd name="connsiteX6" fmla="*/ 1467648 w 2170180"/>
                      <a:gd name="connsiteY6" fmla="*/ 552975 h 1431936"/>
                      <a:gd name="connsiteX7" fmla="*/ 1184290 w 2170180"/>
                      <a:gd name="connsiteY7" fmla="*/ 1431936 h 1431936"/>
                      <a:gd name="connsiteX0" fmla="*/ 0 w 2148416"/>
                      <a:gd name="connsiteY0" fmla="*/ 0 h 1431936"/>
                      <a:gd name="connsiteX1" fmla="*/ 479320 w 2148416"/>
                      <a:gd name="connsiteY1" fmla="*/ 568036 h 1431936"/>
                      <a:gd name="connsiteX2" fmla="*/ 861282 w 2148416"/>
                      <a:gd name="connsiteY2" fmla="*/ 511127 h 1431936"/>
                      <a:gd name="connsiteX3" fmla="*/ 1221057 w 2148416"/>
                      <a:gd name="connsiteY3" fmla="*/ 547112 h 1431936"/>
                      <a:gd name="connsiteX4" fmla="*/ 1944598 w 2148416"/>
                      <a:gd name="connsiteY4" fmla="*/ 140326 h 1431936"/>
                      <a:gd name="connsiteX5" fmla="*/ 2148416 w 2148416"/>
                      <a:gd name="connsiteY5" fmla="*/ 469555 h 1431936"/>
                      <a:gd name="connsiteX6" fmla="*/ 1467648 w 2148416"/>
                      <a:gd name="connsiteY6" fmla="*/ 552975 h 1431936"/>
                      <a:gd name="connsiteX7" fmla="*/ 1184290 w 2148416"/>
                      <a:gd name="connsiteY7" fmla="*/ 1431936 h 1431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48416" h="1431936">
                        <a:moveTo>
                          <a:pt x="0" y="0"/>
                        </a:moveTo>
                        <a:cubicBezTo>
                          <a:pt x="214182" y="15536"/>
                          <a:pt x="212191" y="256029"/>
                          <a:pt x="479320" y="568036"/>
                        </a:cubicBezTo>
                        <a:cubicBezTo>
                          <a:pt x="630269" y="711624"/>
                          <a:pt x="622405" y="339945"/>
                          <a:pt x="861282" y="511127"/>
                        </a:cubicBezTo>
                        <a:cubicBezTo>
                          <a:pt x="999176" y="577059"/>
                          <a:pt x="1045842" y="650100"/>
                          <a:pt x="1221057" y="547112"/>
                        </a:cubicBezTo>
                        <a:cubicBezTo>
                          <a:pt x="1441024" y="302742"/>
                          <a:pt x="1681739" y="186451"/>
                          <a:pt x="1944598" y="140326"/>
                        </a:cubicBezTo>
                        <a:cubicBezTo>
                          <a:pt x="2114046" y="178172"/>
                          <a:pt x="2111741" y="340530"/>
                          <a:pt x="2148416" y="469555"/>
                        </a:cubicBezTo>
                        <a:cubicBezTo>
                          <a:pt x="2005770" y="560183"/>
                          <a:pt x="2006302" y="-32431"/>
                          <a:pt x="1467648" y="552975"/>
                        </a:cubicBezTo>
                        <a:cubicBezTo>
                          <a:pt x="1316237" y="787673"/>
                          <a:pt x="1213215" y="1324434"/>
                          <a:pt x="1184290" y="1431936"/>
                        </a:cubicBezTo>
                      </a:path>
                    </a:pathLst>
                  </a:custGeom>
                  <a:noFill/>
                  <a:ln w="15875">
                    <a:gradFill flip="none" rotWithShape="1">
                      <a:gsLst>
                        <a:gs pos="41741">
                          <a:srgbClr val="C00000"/>
                        </a:gs>
                        <a:gs pos="31000">
                          <a:schemeClr val="accent1"/>
                        </a:gs>
                        <a:gs pos="54000">
                          <a:schemeClr val="accent6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  <a:prstDash val="dash"/>
                    <a:headEnd type="none" w="med" len="med"/>
                    <a:tailEnd type="stealth" w="med" len="lg"/>
                    <a:extLst>
                      <a:ext uri="{C807C97D-BFC1-408E-A445-0C87EB9F89A2}">
                        <ask:lineSketchStyleProps xmlns:ask="http://schemas.microsoft.com/office/drawing/2018/sketchyshapes" sd="1219033472">
                          <a:custGeom>
                            <a:avLst/>
                            <a:gdLst>
                              <a:gd name="connsiteX0" fmla="*/ 0 w 2133555"/>
                              <a:gd name="connsiteY0" fmla="*/ 0 h 1640816"/>
                              <a:gd name="connsiteX1" fmla="*/ 387763 w 2133555"/>
                              <a:gd name="connsiteY1" fmla="*/ 690966 h 1640816"/>
                              <a:gd name="connsiteX2" fmla="*/ 746921 w 2133555"/>
                              <a:gd name="connsiteY2" fmla="*/ 632149 h 1640816"/>
                              <a:gd name="connsiteX3" fmla="*/ 1102908 w 2133555"/>
                              <a:gd name="connsiteY3" fmla="*/ 715910 h 1640816"/>
                              <a:gd name="connsiteX4" fmla="*/ 1612461 w 2133555"/>
                              <a:gd name="connsiteY4" fmla="*/ 290120 h 1640816"/>
                              <a:gd name="connsiteX5" fmla="*/ 2128992 w 2133555"/>
                              <a:gd name="connsiteY5" fmla="*/ 213338 h 1640816"/>
                              <a:gd name="connsiteX6" fmla="*/ 1668300 w 2133555"/>
                              <a:gd name="connsiteY6" fmla="*/ 722890 h 1640816"/>
                              <a:gd name="connsiteX7" fmla="*/ 1302686 w 2133555"/>
                              <a:gd name="connsiteY7" fmla="*/ 1640816 h 16408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2133555" h="1640816" extrusionOk="0">
                                <a:moveTo>
                                  <a:pt x="0" y="0"/>
                                </a:moveTo>
                                <a:cubicBezTo>
                                  <a:pt x="169871" y="215190"/>
                                  <a:pt x="131766" y="370306"/>
                                  <a:pt x="387763" y="690966"/>
                                </a:cubicBezTo>
                                <a:cubicBezTo>
                                  <a:pt x="564144" y="846619"/>
                                  <a:pt x="499739" y="455945"/>
                                  <a:pt x="746921" y="632149"/>
                                </a:cubicBezTo>
                                <a:cubicBezTo>
                                  <a:pt x="871574" y="705182"/>
                                  <a:pt x="934532" y="842371"/>
                                  <a:pt x="1102908" y="715910"/>
                                </a:cubicBezTo>
                                <a:cubicBezTo>
                                  <a:pt x="1323539" y="600930"/>
                                  <a:pt x="1466551" y="437882"/>
                                  <a:pt x="1612461" y="290120"/>
                                </a:cubicBezTo>
                                <a:cubicBezTo>
                                  <a:pt x="1836803" y="203774"/>
                                  <a:pt x="2113549" y="-40796"/>
                                  <a:pt x="2128992" y="213338"/>
                                </a:cubicBezTo>
                                <a:cubicBezTo>
                                  <a:pt x="2167451" y="344547"/>
                                  <a:pt x="1810319" y="486002"/>
                                  <a:pt x="1668300" y="722890"/>
                                </a:cubicBezTo>
                                <a:cubicBezTo>
                                  <a:pt x="1523663" y="943848"/>
                                  <a:pt x="1320714" y="1542452"/>
                                  <a:pt x="1302686" y="1640816"/>
                                </a:cubicBezTo>
                              </a:path>
                            </a:pathLst>
                          </a:custGeom>
                          <ask:type>
                            <ask:lineSketchNone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E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DEFA92CD-E0C1-9863-A5F5-7C25088A03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22696" y="5030509"/>
                      <a:ext cx="399148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IE" sz="54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oMath>
                        </m:oMathPara>
                      </a14:m>
                      <a:endParaRPr lang="en-IE" sz="5400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C28E922D-E4AE-2ADB-3040-7B82050A6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22696" y="5030509"/>
                      <a:ext cx="399148" cy="830997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4B8E9BA-528B-8BAC-5215-83778045334C}"/>
                      </a:ext>
                    </a:extLst>
                  </p:cNvPr>
                  <p:cNvSpPr txBox="1"/>
                  <p:nvPr/>
                </p:nvSpPr>
                <p:spPr>
                  <a:xfrm>
                    <a:off x="6437502" y="4879698"/>
                    <a:ext cx="4572840" cy="83099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IE" sz="5400" b="0" i="1" smtClean="0">
                              <a:latin typeface="Cambria Math" panose="02040503050406030204" pitchFamily="18" charset="0"/>
                            </a:rPr>
                            <m:t>≫</m:t>
                          </m:r>
                        </m:oMath>
                      </m:oMathPara>
                    </a14:m>
                    <a:endParaRPr lang="en-IE" sz="54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4B8E9BA-528B-8BAC-5215-8377804533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7502" y="4879698"/>
                    <a:ext cx="4572840" cy="830997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9CB1D0-78A3-F91D-0C2B-EE6313101019}"/>
                </a:ext>
              </a:extLst>
            </p:cNvPr>
            <p:cNvGrpSpPr/>
            <p:nvPr/>
          </p:nvGrpSpPr>
          <p:grpSpPr>
            <a:xfrm>
              <a:off x="2867101" y="5142010"/>
              <a:ext cx="2944737" cy="551103"/>
              <a:chOff x="2831106" y="3743551"/>
              <a:chExt cx="5093078" cy="64746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F3FC43-3F09-6120-B4D4-5678EEDA20EF}"/>
                  </a:ext>
                </a:extLst>
              </p:cNvPr>
              <p:cNvSpPr/>
              <p:nvPr/>
            </p:nvSpPr>
            <p:spPr>
              <a:xfrm rot="5400000">
                <a:off x="4702728" y="3715594"/>
                <a:ext cx="77313" cy="1273520"/>
              </a:xfrm>
              <a:prstGeom prst="rect">
                <a:avLst/>
              </a:prstGeom>
              <a:solidFill>
                <a:srgbClr val="5F5F5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D00BBDA-85A4-1459-3BF5-9C7DB2512319}"/>
                  </a:ext>
                </a:extLst>
              </p:cNvPr>
              <p:cNvSpPr/>
              <p:nvPr/>
            </p:nvSpPr>
            <p:spPr>
              <a:xfrm rot="5400000">
                <a:off x="5975749" y="3716093"/>
                <a:ext cx="77313" cy="1272521"/>
              </a:xfrm>
              <a:prstGeom prst="rect">
                <a:avLst/>
              </a:prstGeom>
              <a:solidFill>
                <a:srgbClr val="B2B2B2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BC7BB90-9205-29A7-D251-B0793CD4D9C8}"/>
                  </a:ext>
                </a:extLst>
              </p:cNvPr>
              <p:cNvSpPr/>
              <p:nvPr/>
            </p:nvSpPr>
            <p:spPr>
              <a:xfrm rot="5400000">
                <a:off x="7248767" y="3715594"/>
                <a:ext cx="77313" cy="1273520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EBC7F7C-4CA1-A5CE-FED4-E8591802DB66}"/>
                  </a:ext>
                </a:extLst>
              </p:cNvPr>
              <p:cNvSpPr/>
              <p:nvPr/>
            </p:nvSpPr>
            <p:spPr>
              <a:xfrm rot="5400000">
                <a:off x="3429214" y="3715592"/>
                <a:ext cx="77312" cy="1273527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6DCA90E-F3D1-D158-9214-D2C9B7599226}"/>
                  </a:ext>
                </a:extLst>
              </p:cNvPr>
              <p:cNvGrpSpPr/>
              <p:nvPr/>
            </p:nvGrpSpPr>
            <p:grpSpPr>
              <a:xfrm>
                <a:off x="4138190" y="3748569"/>
                <a:ext cx="1206389" cy="479095"/>
                <a:chOff x="3018267" y="4139917"/>
                <a:chExt cx="2340984" cy="798784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8A26110-12F0-5286-DDF7-E96903584B24}"/>
                    </a:ext>
                  </a:extLst>
                </p:cNvPr>
                <p:cNvSpPr/>
                <p:nvPr/>
              </p:nvSpPr>
              <p:spPr>
                <a:xfrm>
                  <a:off x="5225020" y="4139917"/>
                  <a:ext cx="134231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F24E74E-D902-A04F-2B52-B1140EA55E26}"/>
                    </a:ext>
                  </a:extLst>
                </p:cNvPr>
                <p:cNvSpPr/>
                <p:nvPr/>
              </p:nvSpPr>
              <p:spPr>
                <a:xfrm>
                  <a:off x="3018267" y="4144394"/>
                  <a:ext cx="134230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7C51E9C-8F46-8F23-8832-B93C543FD96E}"/>
                    </a:ext>
                  </a:extLst>
                </p:cNvPr>
                <p:cNvSpPr/>
                <p:nvPr/>
              </p:nvSpPr>
              <p:spPr>
                <a:xfrm rot="5400000">
                  <a:off x="4126233" y="3708063"/>
                  <a:ext cx="128901" cy="2332374"/>
                </a:xfrm>
                <a:prstGeom prst="rect">
                  <a:avLst/>
                </a:prstGeom>
                <a:solidFill>
                  <a:srgbClr val="5F5F5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D786964-D3EC-D557-F3D9-EF00535D7899}"/>
                  </a:ext>
                </a:extLst>
              </p:cNvPr>
              <p:cNvGrpSpPr/>
              <p:nvPr/>
            </p:nvGrpSpPr>
            <p:grpSpPr>
              <a:xfrm>
                <a:off x="5419154" y="3748569"/>
                <a:ext cx="1201951" cy="479095"/>
                <a:chOff x="3018267" y="4139917"/>
                <a:chExt cx="2340984" cy="798784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D9FD25F-C765-F9C1-93E0-E164992CABC8}"/>
                    </a:ext>
                  </a:extLst>
                </p:cNvPr>
                <p:cNvSpPr/>
                <p:nvPr/>
              </p:nvSpPr>
              <p:spPr>
                <a:xfrm>
                  <a:off x="5225020" y="4139917"/>
                  <a:ext cx="134231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D2C5AEC-88FA-18AC-64F9-EECA44B59BB2}"/>
                    </a:ext>
                  </a:extLst>
                </p:cNvPr>
                <p:cNvSpPr/>
                <p:nvPr/>
              </p:nvSpPr>
              <p:spPr>
                <a:xfrm>
                  <a:off x="3018267" y="4144394"/>
                  <a:ext cx="134230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0A0057F-0E66-17C5-EC12-73C21420E55B}"/>
                    </a:ext>
                  </a:extLst>
                </p:cNvPr>
                <p:cNvSpPr/>
                <p:nvPr/>
              </p:nvSpPr>
              <p:spPr>
                <a:xfrm rot="5400000">
                  <a:off x="4126233" y="3708063"/>
                  <a:ext cx="128901" cy="2332374"/>
                </a:xfrm>
                <a:prstGeom prst="rect">
                  <a:avLst/>
                </a:prstGeom>
                <a:solidFill>
                  <a:srgbClr val="80808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6BA1DBB-B289-9470-E550-CE57DF378C89}"/>
                  </a:ext>
                </a:extLst>
              </p:cNvPr>
              <p:cNvGrpSpPr/>
              <p:nvPr/>
            </p:nvGrpSpPr>
            <p:grpSpPr>
              <a:xfrm>
                <a:off x="6695681" y="3748569"/>
                <a:ext cx="1161276" cy="479095"/>
                <a:chOff x="3018267" y="4139917"/>
                <a:chExt cx="2340984" cy="798784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2BD391F-FD65-ED52-D5E1-D829D2929937}"/>
                    </a:ext>
                  </a:extLst>
                </p:cNvPr>
                <p:cNvSpPr/>
                <p:nvPr/>
              </p:nvSpPr>
              <p:spPr>
                <a:xfrm>
                  <a:off x="5225020" y="4139917"/>
                  <a:ext cx="134231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4520C37-D29E-25D2-DF5D-ED87E20FD0AE}"/>
                    </a:ext>
                  </a:extLst>
                </p:cNvPr>
                <p:cNvSpPr/>
                <p:nvPr/>
              </p:nvSpPr>
              <p:spPr>
                <a:xfrm>
                  <a:off x="3018267" y="4144394"/>
                  <a:ext cx="134230" cy="79430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AFEC38F-0490-4A1B-881E-5E69365ED8E2}"/>
                    </a:ext>
                  </a:extLst>
                </p:cNvPr>
                <p:cNvSpPr/>
                <p:nvPr/>
              </p:nvSpPr>
              <p:spPr>
                <a:xfrm rot="5400000">
                  <a:off x="4126233" y="3708063"/>
                  <a:ext cx="128901" cy="2332374"/>
                </a:xfrm>
                <a:prstGeom prst="rect">
                  <a:avLst/>
                </a:prstGeom>
                <a:solidFill>
                  <a:srgbClr val="DDDDDD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FD3C24-BD90-4543-0A97-52B8EEF9FCDC}"/>
                  </a:ext>
                </a:extLst>
              </p:cNvPr>
              <p:cNvSpPr/>
              <p:nvPr/>
            </p:nvSpPr>
            <p:spPr>
              <a:xfrm>
                <a:off x="4001888" y="3743551"/>
                <a:ext cx="69173" cy="476409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</p:grpSp>
      <p:sp>
        <p:nvSpPr>
          <p:cNvPr id="41" name="Wave 40">
            <a:extLst>
              <a:ext uri="{FF2B5EF4-FFF2-40B4-BE49-F238E27FC236}">
                <a16:creationId xmlns:a16="http://schemas.microsoft.com/office/drawing/2014/main" id="{0D92EBED-DAE1-7D86-27D5-1321D741BA12}"/>
              </a:ext>
            </a:extLst>
          </p:cNvPr>
          <p:cNvSpPr/>
          <p:nvPr/>
        </p:nvSpPr>
        <p:spPr>
          <a:xfrm>
            <a:off x="10293781" y="3880139"/>
            <a:ext cx="1715233" cy="951304"/>
          </a:xfrm>
          <a:prstGeom prst="wav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/>
              <a:t>At equilibrium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8E1BA0-6C6F-E071-16F1-63A22778B0EA}"/>
              </a:ext>
            </a:extLst>
          </p:cNvPr>
          <p:cNvSpPr txBox="1"/>
          <p:nvPr/>
        </p:nvSpPr>
        <p:spPr>
          <a:xfrm>
            <a:off x="5599712" y="4001848"/>
            <a:ext cx="1378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b="1" dirty="0">
                <a:solidFill>
                  <a:srgbClr val="FF0000"/>
                </a:solidFill>
              </a:rPr>
              <a:t>GOAL</a:t>
            </a:r>
          </a:p>
        </p:txBody>
      </p:sp>
      <p:sp>
        <p:nvSpPr>
          <p:cNvPr id="43" name="Double Wave 42">
            <a:extLst>
              <a:ext uri="{FF2B5EF4-FFF2-40B4-BE49-F238E27FC236}">
                <a16:creationId xmlns:a16="http://schemas.microsoft.com/office/drawing/2014/main" id="{FDF04189-B640-68A1-8F37-AA72FF125DCF}"/>
              </a:ext>
            </a:extLst>
          </p:cNvPr>
          <p:cNvSpPr/>
          <p:nvPr/>
        </p:nvSpPr>
        <p:spPr>
          <a:xfrm>
            <a:off x="10505113" y="5518830"/>
            <a:ext cx="1378326" cy="707886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solidFill>
                  <a:schemeClr val="tx1"/>
                </a:solidFill>
              </a:rPr>
              <a:t>Efficiently</a:t>
            </a:r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0CB5C532-7834-2D5A-F137-8F27EAF3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9325" y="6333160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12</a:t>
            </a:fld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20A8082-1E64-7363-7BEB-05D5090D6986}"/>
                  </a:ext>
                </a:extLst>
              </p:cNvPr>
              <p:cNvSpPr txBox="1"/>
              <p:nvPr/>
            </p:nvSpPr>
            <p:spPr>
              <a:xfrm>
                <a:off x="6575246" y="4502258"/>
                <a:ext cx="2042950" cy="1344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IE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IE" sz="36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IE" sz="3600" b="0" i="1" smtClean="0">
                              <a:latin typeface="Cambria Math" panose="02040503050406030204" pitchFamily="18" charset="0"/>
                            </a:rPr>
                            <m:t>⁡[</m:t>
                          </m:r>
                        </m:e>
                      </m:nary>
                    </m:oMath>
                  </m:oMathPara>
                </a14:m>
                <a:endParaRPr lang="en-IE" sz="3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20A8082-1E64-7363-7BEB-05D5090D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246" y="4502258"/>
                <a:ext cx="2042950" cy="134427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C7F6ED1-98BD-993B-C073-DC880CE1BF38}"/>
                  </a:ext>
                </a:extLst>
              </p:cNvPr>
              <p:cNvSpPr txBox="1"/>
              <p:nvPr/>
            </p:nvSpPr>
            <p:spPr>
              <a:xfrm>
                <a:off x="7754426" y="4876248"/>
                <a:ext cx="371794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E" sz="200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000" b="0" i="1" smtClean="0">
                          <a:latin typeface="Cambria Math" panose="02040503050406030204" pitchFamily="18" charset="0"/>
                        </a:rPr>
                        <m:t>𝑎𝑛𝑜𝑡h𝑒𝑟</m:t>
                      </m:r>
                      <m:r>
                        <a:rPr lang="en-IE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000" i="1">
                          <a:latin typeface="Cambria Math" panose="02040503050406030204" pitchFamily="18" charset="0"/>
                        </a:rPr>
                        <m:t>𝑐𝑜𝑛𝑓𝑖𝑔𝑢𝑟𝑎𝑡𝑖𝑜𝑛</m:t>
                      </m:r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C7F6ED1-98BD-993B-C073-DC880CE1B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426" y="4876248"/>
                <a:ext cx="3717946" cy="400110"/>
              </a:xfrm>
              <a:prstGeom prst="rect">
                <a:avLst/>
              </a:prstGeom>
              <a:blipFill>
                <a:blip r:embed="rId2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48B85AC-9B93-F68A-C2D9-6F085F9AE2BE}"/>
                  </a:ext>
                </a:extLst>
              </p:cNvPr>
              <p:cNvSpPr txBox="1"/>
              <p:nvPr/>
            </p:nvSpPr>
            <p:spPr>
              <a:xfrm>
                <a:off x="10905446" y="4726515"/>
                <a:ext cx="35269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6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IE" sz="3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48B85AC-9B93-F68A-C2D9-6F085F9AE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446" y="4726515"/>
                <a:ext cx="352693" cy="6463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83D177A-41F8-8F47-B9C0-EB73F4445B92}"/>
                  </a:ext>
                </a:extLst>
              </p:cNvPr>
              <p:cNvSpPr txBox="1"/>
              <p:nvPr/>
            </p:nvSpPr>
            <p:spPr>
              <a:xfrm>
                <a:off x="10644201" y="3445488"/>
                <a:ext cx="1334917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1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200" dirty="0"/>
                  <a:t>bases,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IE" sz="1200" dirty="0"/>
                  <a:t> strands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83D177A-41F8-8F47-B9C0-EB73F4445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201" y="3445488"/>
                <a:ext cx="1334917" cy="276999"/>
              </a:xfrm>
              <a:prstGeom prst="rect">
                <a:avLst/>
              </a:prstGeom>
              <a:blipFill>
                <a:blip r:embed="rId25"/>
                <a:stretch>
                  <a:fillRect b="-1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Arrow: Up 50">
            <a:extLst>
              <a:ext uri="{FF2B5EF4-FFF2-40B4-BE49-F238E27FC236}">
                <a16:creationId xmlns:a16="http://schemas.microsoft.com/office/drawing/2014/main" id="{7BCA8BE0-F04D-4359-D965-71316ED7CA52}"/>
              </a:ext>
            </a:extLst>
          </p:cNvPr>
          <p:cNvSpPr/>
          <p:nvPr/>
        </p:nvSpPr>
        <p:spPr>
          <a:xfrm>
            <a:off x="1897759" y="3332819"/>
            <a:ext cx="506848" cy="1158776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E23A96-A64C-C25A-5022-3F4796412255}"/>
              </a:ext>
            </a:extLst>
          </p:cNvPr>
          <p:cNvGrpSpPr/>
          <p:nvPr/>
        </p:nvGrpSpPr>
        <p:grpSpPr>
          <a:xfrm>
            <a:off x="1766796" y="5063367"/>
            <a:ext cx="443989" cy="277258"/>
            <a:chOff x="1849732" y="5524568"/>
            <a:chExt cx="161228" cy="53569"/>
          </a:xfrm>
        </p:grpSpPr>
        <p:sp>
          <p:nvSpPr>
            <p:cNvPr id="55" name="Half Frame 54">
              <a:extLst>
                <a:ext uri="{FF2B5EF4-FFF2-40B4-BE49-F238E27FC236}">
                  <a16:creationId xmlns:a16="http://schemas.microsoft.com/office/drawing/2014/main" id="{DB7859F0-FFB6-197F-146A-2708835086A5}"/>
                </a:ext>
              </a:extLst>
            </p:cNvPr>
            <p:cNvSpPr/>
            <p:nvPr/>
          </p:nvSpPr>
          <p:spPr>
            <a:xfrm rot="18449765">
              <a:off x="1896622" y="5520291"/>
              <a:ext cx="38135" cy="77557"/>
            </a:xfrm>
            <a:prstGeom prst="half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9000633-C6E0-56BD-C544-1DE3DC942409}"/>
                </a:ext>
              </a:extLst>
            </p:cNvPr>
            <p:cNvSpPr/>
            <p:nvPr/>
          </p:nvSpPr>
          <p:spPr>
            <a:xfrm>
              <a:off x="1849732" y="5524568"/>
              <a:ext cx="161228" cy="36475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927B75BB-3AF2-A096-4B38-3EB9110B1344}"/>
              </a:ext>
            </a:extLst>
          </p:cNvPr>
          <p:cNvSpPr/>
          <p:nvPr/>
        </p:nvSpPr>
        <p:spPr>
          <a:xfrm rot="5400000">
            <a:off x="2305261" y="4728772"/>
            <a:ext cx="65806" cy="830015"/>
          </a:xfrm>
          <a:prstGeom prst="rect">
            <a:avLst/>
          </a:prstGeom>
          <a:solidFill>
            <a:srgbClr val="0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383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animBg="1"/>
      <p:bldP spid="47" grpId="0"/>
      <p:bldP spid="48" grpId="0"/>
      <p:bldP spid="49" grpId="0"/>
      <p:bldP spid="51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2205-CC74-1793-B96A-B9ED42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3032" y="6461205"/>
            <a:ext cx="2743200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13</a:t>
            </a:fld>
            <a:endParaRPr lang="en-IE" dirty="0"/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235D8E49-F1A6-E56D-D804-19B99BEB310D}"/>
              </a:ext>
            </a:extLst>
          </p:cNvPr>
          <p:cNvGrpSpPr/>
          <p:nvPr/>
        </p:nvGrpSpPr>
        <p:grpSpPr>
          <a:xfrm>
            <a:off x="312628" y="1604283"/>
            <a:ext cx="2420368" cy="2870144"/>
            <a:chOff x="66334" y="1461367"/>
            <a:chExt cx="2021594" cy="2667628"/>
          </a:xfrm>
        </p:grpSpPr>
        <p:pic>
          <p:nvPicPr>
            <p:cNvPr id="22" name="Picture 21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ED1D89B7-CFFF-4BC5-0327-75E3F6C83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4" y="2959382"/>
              <a:ext cx="974974" cy="899436"/>
            </a:xfrm>
            <a:prstGeom prst="rect">
              <a:avLst/>
            </a:prstGeom>
          </p:spPr>
        </p:pic>
        <p:pic>
          <p:nvPicPr>
            <p:cNvPr id="33" name="Picture 32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56ED524E-D691-0A77-E35E-F5FED5F9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954" y="2959380"/>
              <a:ext cx="974974" cy="899436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1EF695-1760-7A59-D43D-E26343C0F4A5}"/>
                </a:ext>
              </a:extLst>
            </p:cNvPr>
            <p:cNvSpPr txBox="1"/>
            <p:nvPr/>
          </p:nvSpPr>
          <p:spPr>
            <a:xfrm>
              <a:off x="384530" y="3728885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DECD14B-69E8-91F8-DE84-2552DBBA09E3}"/>
                </a:ext>
              </a:extLst>
            </p:cNvPr>
            <p:cNvSpPr txBox="1"/>
            <p:nvPr/>
          </p:nvSpPr>
          <p:spPr>
            <a:xfrm>
              <a:off x="1454644" y="3728883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2</a:t>
              </a: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688D36EE-7487-4627-6D94-5E65833A2323}"/>
                </a:ext>
              </a:extLst>
            </p:cNvPr>
            <p:cNvGrpSpPr/>
            <p:nvPr/>
          </p:nvGrpSpPr>
          <p:grpSpPr>
            <a:xfrm>
              <a:off x="632946" y="1461367"/>
              <a:ext cx="218034" cy="599550"/>
              <a:chOff x="566612" y="2123134"/>
              <a:chExt cx="218034" cy="599550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27CD61DE-F567-736D-AF7B-1D7E97C8AA2A}"/>
                  </a:ext>
                </a:extLst>
              </p:cNvPr>
              <p:cNvSpPr/>
              <p:nvPr/>
            </p:nvSpPr>
            <p:spPr>
              <a:xfrm>
                <a:off x="570490" y="2123134"/>
                <a:ext cx="141177" cy="14319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36FAE95-2CF7-B30C-F16E-A5177594D262}"/>
                  </a:ext>
                </a:extLst>
              </p:cNvPr>
              <p:cNvSpPr/>
              <p:nvPr/>
            </p:nvSpPr>
            <p:spPr>
              <a:xfrm rot="8045694">
                <a:off x="696316" y="2320194"/>
                <a:ext cx="20438" cy="152441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0A26295-2D4C-3868-F512-F5694B47234C}"/>
                  </a:ext>
                </a:extLst>
              </p:cNvPr>
              <p:cNvSpPr/>
              <p:nvPr/>
            </p:nvSpPr>
            <p:spPr>
              <a:xfrm>
                <a:off x="624469" y="2266327"/>
                <a:ext cx="33218" cy="33937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91FDDDF-EEB2-894E-A9D8-A67B32600DDE}"/>
                  </a:ext>
                </a:extLst>
              </p:cNvPr>
              <p:cNvSpPr/>
              <p:nvPr/>
            </p:nvSpPr>
            <p:spPr>
              <a:xfrm rot="2645694">
                <a:off x="566612" y="2324744"/>
                <a:ext cx="21318" cy="14614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CA34070-EBD4-ADC2-9535-A94251D5E183}"/>
                  </a:ext>
                </a:extLst>
              </p:cNvPr>
              <p:cNvSpPr/>
              <p:nvPr/>
            </p:nvSpPr>
            <p:spPr>
              <a:xfrm rot="2645694">
                <a:off x="568503" y="2576535"/>
                <a:ext cx="21318" cy="14614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A56406F-97FC-4206-0E61-6BE96725C370}"/>
                  </a:ext>
                </a:extLst>
              </p:cNvPr>
              <p:cNvSpPr/>
              <p:nvPr/>
            </p:nvSpPr>
            <p:spPr>
              <a:xfrm rot="8045694">
                <a:off x="698207" y="2571985"/>
                <a:ext cx="20438" cy="15244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4A688EE3-0596-25A0-589A-F3CD532DA894}"/>
                </a:ext>
              </a:extLst>
            </p:cNvPr>
            <p:cNvGrpSpPr/>
            <p:nvPr/>
          </p:nvGrpSpPr>
          <p:grpSpPr>
            <a:xfrm>
              <a:off x="647131" y="2200872"/>
              <a:ext cx="216143" cy="599550"/>
              <a:chOff x="580797" y="2862639"/>
              <a:chExt cx="216143" cy="599550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50A130-63B7-6D78-F85A-4FB10ECF1EC1}"/>
                  </a:ext>
                </a:extLst>
              </p:cNvPr>
              <p:cNvSpPr/>
              <p:nvPr/>
            </p:nvSpPr>
            <p:spPr>
              <a:xfrm rot="8045694">
                <a:off x="708610" y="3059699"/>
                <a:ext cx="20438" cy="152441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5C34877-97B0-6835-D8D6-3B3E81966DE1}"/>
                  </a:ext>
                </a:extLst>
              </p:cNvPr>
              <p:cNvSpPr/>
              <p:nvPr/>
            </p:nvSpPr>
            <p:spPr>
              <a:xfrm>
                <a:off x="582784" y="2862639"/>
                <a:ext cx="141177" cy="14319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85D5EF2-06EB-B7EE-96D3-3367AD5B81B2}"/>
                  </a:ext>
                </a:extLst>
              </p:cNvPr>
              <p:cNvSpPr/>
              <p:nvPr/>
            </p:nvSpPr>
            <p:spPr>
              <a:xfrm>
                <a:off x="636763" y="3005832"/>
                <a:ext cx="33218" cy="33937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836AB01-4997-1B03-2C4B-D5E4E96664F9}"/>
                  </a:ext>
                </a:extLst>
              </p:cNvPr>
              <p:cNvSpPr/>
              <p:nvPr/>
            </p:nvSpPr>
            <p:spPr>
              <a:xfrm rot="2645694">
                <a:off x="580797" y="3316040"/>
                <a:ext cx="21318" cy="14614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A3C8CC1-ABB0-7EDB-A859-7034AC5C4FD7}"/>
                  </a:ext>
                </a:extLst>
              </p:cNvPr>
              <p:cNvSpPr/>
              <p:nvPr/>
            </p:nvSpPr>
            <p:spPr>
              <a:xfrm rot="8045694">
                <a:off x="710501" y="3311490"/>
                <a:ext cx="20438" cy="15244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5C184FF-5E94-DE3A-2189-3A6C5BF5A545}"/>
                </a:ext>
              </a:extLst>
            </p:cNvPr>
            <p:cNvGrpSpPr/>
            <p:nvPr/>
          </p:nvGrpSpPr>
          <p:grpSpPr>
            <a:xfrm>
              <a:off x="1650490" y="1461367"/>
              <a:ext cx="218034" cy="599550"/>
              <a:chOff x="1584156" y="2123134"/>
              <a:chExt cx="218034" cy="59955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4854626-76A5-FAC7-08F1-E1B64CF4DDEE}"/>
                  </a:ext>
                </a:extLst>
              </p:cNvPr>
              <p:cNvSpPr/>
              <p:nvPr/>
            </p:nvSpPr>
            <p:spPr>
              <a:xfrm rot="2645694">
                <a:off x="1584156" y="2324744"/>
                <a:ext cx="21318" cy="146149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44EDA20-2B92-9AB0-5D29-21B06A6569A4}"/>
                  </a:ext>
                </a:extLst>
              </p:cNvPr>
              <p:cNvSpPr/>
              <p:nvPr/>
            </p:nvSpPr>
            <p:spPr>
              <a:xfrm>
                <a:off x="1588033" y="2123134"/>
                <a:ext cx="141177" cy="14319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622CB1E-F272-061C-4D16-3E3FB407C7EC}"/>
                  </a:ext>
                </a:extLst>
              </p:cNvPr>
              <p:cNvSpPr/>
              <p:nvPr/>
            </p:nvSpPr>
            <p:spPr>
              <a:xfrm>
                <a:off x="1642013" y="2266327"/>
                <a:ext cx="33218" cy="33937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1A0F5C7-3402-54FC-9B51-56AF6E8C3745}"/>
                  </a:ext>
                </a:extLst>
              </p:cNvPr>
              <p:cNvSpPr/>
              <p:nvPr/>
            </p:nvSpPr>
            <p:spPr>
              <a:xfrm rot="2645694">
                <a:off x="1586047" y="2576535"/>
                <a:ext cx="21318" cy="14614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14DB956-E0A7-523F-5EBE-F2D2DF6FABF3}"/>
                  </a:ext>
                </a:extLst>
              </p:cNvPr>
              <p:cNvSpPr/>
              <p:nvPr/>
            </p:nvSpPr>
            <p:spPr>
              <a:xfrm rot="8045694">
                <a:off x="1715751" y="2571985"/>
                <a:ext cx="20438" cy="15244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5567538-E8E2-F458-3CEC-88660B4C1399}"/>
                </a:ext>
              </a:extLst>
            </p:cNvPr>
            <p:cNvGrpSpPr/>
            <p:nvPr/>
          </p:nvGrpSpPr>
          <p:grpSpPr>
            <a:xfrm>
              <a:off x="1662783" y="2200872"/>
              <a:ext cx="218034" cy="599550"/>
              <a:chOff x="1596449" y="2862639"/>
              <a:chExt cx="218034" cy="59955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E2802A-8764-01B9-39C9-BCDDC3F664D3}"/>
                  </a:ext>
                </a:extLst>
              </p:cNvPr>
              <p:cNvSpPr/>
              <p:nvPr/>
            </p:nvSpPr>
            <p:spPr>
              <a:xfrm rot="2645694">
                <a:off x="1596449" y="3064249"/>
                <a:ext cx="21318" cy="146149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B67A743-010A-EEDA-1093-A09BD0FF7E4C}"/>
                  </a:ext>
                </a:extLst>
              </p:cNvPr>
              <p:cNvSpPr/>
              <p:nvPr/>
            </p:nvSpPr>
            <p:spPr>
              <a:xfrm rot="8045694">
                <a:off x="1726153" y="3059699"/>
                <a:ext cx="20438" cy="15244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7D8D6B7-F647-64E9-F03E-D1F5011E6D80}"/>
                  </a:ext>
                </a:extLst>
              </p:cNvPr>
              <p:cNvSpPr/>
              <p:nvPr/>
            </p:nvSpPr>
            <p:spPr>
              <a:xfrm>
                <a:off x="1600327" y="2862639"/>
                <a:ext cx="141177" cy="14319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B5E6576-8A83-566C-5709-6CCD5E00CD56}"/>
                  </a:ext>
                </a:extLst>
              </p:cNvPr>
              <p:cNvSpPr/>
              <p:nvPr/>
            </p:nvSpPr>
            <p:spPr>
              <a:xfrm>
                <a:off x="1654306" y="3005832"/>
                <a:ext cx="33218" cy="33937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B7D7AF0-22AF-5311-9374-CA2F01DA962F}"/>
                  </a:ext>
                </a:extLst>
              </p:cNvPr>
              <p:cNvSpPr/>
              <p:nvPr/>
            </p:nvSpPr>
            <p:spPr>
              <a:xfrm rot="2645694">
                <a:off x="1598340" y="3316040"/>
                <a:ext cx="21318" cy="14614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0CC3C88-A1C1-A436-D563-EAA0F11B56FE}"/>
                  </a:ext>
                </a:extLst>
              </p:cNvPr>
              <p:cNvSpPr/>
              <p:nvPr/>
            </p:nvSpPr>
            <p:spPr>
              <a:xfrm rot="8045694">
                <a:off x="1728044" y="3311490"/>
                <a:ext cx="20438" cy="15244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8A2D28E-CEBE-84FA-1232-79A1A240B011}"/>
                </a:ext>
              </a:extLst>
            </p:cNvPr>
            <p:cNvSpPr txBox="1"/>
            <p:nvPr/>
          </p:nvSpPr>
          <p:spPr>
            <a:xfrm>
              <a:off x="177159" y="1649110"/>
              <a:ext cx="270725" cy="343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A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AA97168-7F7F-3F08-F337-9861EC8AFF77}"/>
                </a:ext>
              </a:extLst>
            </p:cNvPr>
            <p:cNvSpPr txBox="1"/>
            <p:nvPr/>
          </p:nvSpPr>
          <p:spPr>
            <a:xfrm>
              <a:off x="196515" y="2388615"/>
              <a:ext cx="262692" cy="343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  <a:endParaRPr lang="en-IE" b="1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B142B4B-B56B-CD0D-D95C-19000873E1E6}"/>
                </a:ext>
              </a:extLst>
            </p:cNvPr>
            <p:cNvSpPr txBox="1"/>
            <p:nvPr/>
          </p:nvSpPr>
          <p:spPr>
            <a:xfrm>
              <a:off x="1186968" y="1646832"/>
              <a:ext cx="255997" cy="343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</a:t>
              </a:r>
              <a:endParaRPr lang="en-IE" b="1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810FAB1-5F08-0B01-FA6F-1DEF330196BB}"/>
                </a:ext>
              </a:extLst>
            </p:cNvPr>
            <p:cNvSpPr txBox="1"/>
            <p:nvPr/>
          </p:nvSpPr>
          <p:spPr>
            <a:xfrm>
              <a:off x="1206324" y="2386337"/>
              <a:ext cx="276081" cy="343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</a:t>
              </a:r>
              <a:endParaRPr lang="en-IE" b="1" dirty="0"/>
            </a:p>
          </p:txBody>
        </p:sp>
      </p:grp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CC2FEF2-E630-1B19-5E17-4426DBF389C2}"/>
              </a:ext>
            </a:extLst>
          </p:cNvPr>
          <p:cNvCxnSpPr>
            <a:cxnSpLocks/>
          </p:cNvCxnSpPr>
          <p:nvPr/>
        </p:nvCxnSpPr>
        <p:spPr>
          <a:xfrm>
            <a:off x="3110622" y="142875"/>
            <a:ext cx="0" cy="65532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C0DEFF2-F840-6F9F-061A-BF45299E8E42}"/>
              </a:ext>
            </a:extLst>
          </p:cNvPr>
          <p:cNvGrpSpPr/>
          <p:nvPr/>
        </p:nvGrpSpPr>
        <p:grpSpPr>
          <a:xfrm>
            <a:off x="3384557" y="27680"/>
            <a:ext cx="8567534" cy="6457084"/>
            <a:chOff x="3384557" y="27680"/>
            <a:chExt cx="8567534" cy="6457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TextBox 285">
                  <a:extLst>
                    <a:ext uri="{FF2B5EF4-FFF2-40B4-BE49-F238E27FC236}">
                      <a16:creationId xmlns:a16="http://schemas.microsoft.com/office/drawing/2014/main" id="{888448B4-33D1-76CF-F34D-8B6A5381D107}"/>
                    </a:ext>
                  </a:extLst>
                </p:cNvPr>
                <p:cNvSpPr txBox="1"/>
                <p:nvPr/>
              </p:nvSpPr>
              <p:spPr>
                <a:xfrm>
                  <a:off x="3384557" y="27680"/>
                  <a:ext cx="740587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6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𝛀</m:t>
                        </m:r>
                      </m:oMath>
                    </m:oMathPara>
                  </a14:m>
                  <a:endParaRPr lang="en-IE" sz="6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6" name="TextBox 285">
                  <a:extLst>
                    <a:ext uri="{FF2B5EF4-FFF2-40B4-BE49-F238E27FC236}">
                      <a16:creationId xmlns:a16="http://schemas.microsoft.com/office/drawing/2014/main" id="{888448B4-33D1-76CF-F34D-8B6A5381D1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4557" y="27680"/>
                  <a:ext cx="740587" cy="92333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243F638-78C2-8CC7-1FC6-26B11B0221FA}"/>
                </a:ext>
              </a:extLst>
            </p:cNvPr>
            <p:cNvGrpSpPr/>
            <p:nvPr/>
          </p:nvGrpSpPr>
          <p:grpSpPr>
            <a:xfrm>
              <a:off x="7059844" y="1443147"/>
              <a:ext cx="1840614" cy="1365266"/>
              <a:chOff x="3030967" y="3912197"/>
              <a:chExt cx="1840614" cy="1365266"/>
            </a:xfrm>
          </p:grpSpPr>
          <p:pic>
            <p:nvPicPr>
              <p:cNvPr id="187" name="Picture 186" descr="A picture containing furniture, chair, design&#10;&#10;Description automatically generated">
                <a:extLst>
                  <a:ext uri="{FF2B5EF4-FFF2-40B4-BE49-F238E27FC236}">
                    <a16:creationId xmlns:a16="http://schemas.microsoft.com/office/drawing/2014/main" id="{A26EC2D9-14DF-61AD-429D-F7AF86C4B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0967" y="4465113"/>
                <a:ext cx="887691" cy="812350"/>
              </a:xfrm>
              <a:prstGeom prst="rect">
                <a:avLst/>
              </a:prstGeom>
            </p:spPr>
          </p:pic>
          <p:pic>
            <p:nvPicPr>
              <p:cNvPr id="188" name="Picture 187" descr="A red chair with legs&#10;&#10;Description automatically generated with medium confidence">
                <a:extLst>
                  <a:ext uri="{FF2B5EF4-FFF2-40B4-BE49-F238E27FC236}">
                    <a16:creationId xmlns:a16="http://schemas.microsoft.com/office/drawing/2014/main" id="{15D96040-A5FA-8BE9-123E-C102C2613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3890" y="4465111"/>
                <a:ext cx="887691" cy="812350"/>
              </a:xfrm>
              <a:prstGeom prst="rect">
                <a:avLst/>
              </a:prstGeom>
            </p:spPr>
          </p:pic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E855387-0647-64CA-F4CE-77A661CF1720}"/>
                  </a:ext>
                </a:extLst>
              </p:cNvPr>
              <p:cNvSpPr/>
              <p:nvPr/>
            </p:nvSpPr>
            <p:spPr>
              <a:xfrm rot="2645694">
                <a:off x="4473304" y="4094287"/>
                <a:ext cx="19410" cy="13199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B7BAB932-9839-426F-EF6B-F3D8B69D5ACF}"/>
                  </a:ext>
                </a:extLst>
              </p:cNvPr>
              <p:cNvSpPr/>
              <p:nvPr/>
            </p:nvSpPr>
            <p:spPr>
              <a:xfrm>
                <a:off x="4476834" y="3912197"/>
                <a:ext cx="128538" cy="1293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6110A4D1-784E-32DC-7D2B-3FE3EE5104C9}"/>
                  </a:ext>
                </a:extLst>
              </p:cNvPr>
              <p:cNvSpPr/>
              <p:nvPr/>
            </p:nvSpPr>
            <p:spPr>
              <a:xfrm>
                <a:off x="4525981" y="4041526"/>
                <a:ext cx="30244" cy="30651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7190FE7-EDE4-474C-7CFC-C2BAC1E6EC25}"/>
                  </a:ext>
                </a:extLst>
              </p:cNvPr>
              <p:cNvSpPr/>
              <p:nvPr/>
            </p:nvSpPr>
            <p:spPr>
              <a:xfrm rot="2645694">
                <a:off x="4475026" y="4321698"/>
                <a:ext cx="19410" cy="13199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2D438FB-A32C-1BBD-9C4D-0B8E049DCE2C}"/>
                  </a:ext>
                </a:extLst>
              </p:cNvPr>
              <p:cNvSpPr/>
              <p:nvPr/>
            </p:nvSpPr>
            <p:spPr>
              <a:xfrm rot="8045694">
                <a:off x="4593193" y="4317033"/>
                <a:ext cx="18459" cy="13879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7876BD-C1B3-22F8-9445-0AD4A149A5E2}"/>
                </a:ext>
              </a:extLst>
            </p:cNvPr>
            <p:cNvGrpSpPr/>
            <p:nvPr/>
          </p:nvGrpSpPr>
          <p:grpSpPr>
            <a:xfrm>
              <a:off x="7064972" y="3146152"/>
              <a:ext cx="1840614" cy="1365266"/>
              <a:chOff x="5954971" y="608002"/>
              <a:chExt cx="1840614" cy="1365266"/>
            </a:xfrm>
          </p:grpSpPr>
          <p:pic>
            <p:nvPicPr>
              <p:cNvPr id="215" name="Picture 214" descr="A picture containing furniture, chair, design&#10;&#10;Description automatically generated">
                <a:extLst>
                  <a:ext uri="{FF2B5EF4-FFF2-40B4-BE49-F238E27FC236}">
                    <a16:creationId xmlns:a16="http://schemas.microsoft.com/office/drawing/2014/main" id="{41B2F1C5-97D5-DE76-4BD4-9C45CE193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4971" y="1160918"/>
                <a:ext cx="887691" cy="812350"/>
              </a:xfrm>
              <a:prstGeom prst="rect">
                <a:avLst/>
              </a:prstGeom>
            </p:spPr>
          </p:pic>
          <p:pic>
            <p:nvPicPr>
              <p:cNvPr id="216" name="Picture 215" descr="A red chair with legs&#10;&#10;Description automatically generated with medium confidence">
                <a:extLst>
                  <a:ext uri="{FF2B5EF4-FFF2-40B4-BE49-F238E27FC236}">
                    <a16:creationId xmlns:a16="http://schemas.microsoft.com/office/drawing/2014/main" id="{D6B0BD55-355A-1714-9795-2ED7C43E7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7894" y="1160916"/>
                <a:ext cx="887691" cy="812350"/>
              </a:xfrm>
              <a:prstGeom prst="rect">
                <a:avLst/>
              </a:prstGeom>
            </p:spPr>
          </p:pic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FE1B1F99-CFF3-D225-A637-EC3577A9A29D}"/>
                  </a:ext>
                </a:extLst>
              </p:cNvPr>
              <p:cNvSpPr/>
              <p:nvPr/>
            </p:nvSpPr>
            <p:spPr>
              <a:xfrm>
                <a:off x="6474389" y="608002"/>
                <a:ext cx="128538" cy="1293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E388B744-C35B-D3CB-2B9F-61C5CDB9B2CC}"/>
                  </a:ext>
                </a:extLst>
              </p:cNvPr>
              <p:cNvSpPr/>
              <p:nvPr/>
            </p:nvSpPr>
            <p:spPr>
              <a:xfrm rot="8045694">
                <a:off x="6589025" y="785426"/>
                <a:ext cx="18459" cy="138794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F28FFA5-817A-D281-839E-590247C7FB15}"/>
                  </a:ext>
                </a:extLst>
              </p:cNvPr>
              <p:cNvSpPr/>
              <p:nvPr/>
            </p:nvSpPr>
            <p:spPr>
              <a:xfrm>
                <a:off x="6523535" y="737331"/>
                <a:ext cx="30244" cy="3065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761907D5-0FDE-92B3-CD3B-609221ACFBEA}"/>
                  </a:ext>
                </a:extLst>
              </p:cNvPr>
              <p:cNvSpPr/>
              <p:nvPr/>
            </p:nvSpPr>
            <p:spPr>
              <a:xfrm rot="2645694">
                <a:off x="6470858" y="790092"/>
                <a:ext cx="19410" cy="13199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91905AEE-BF90-11FF-853A-DF94B4ADFBA9}"/>
                  </a:ext>
                </a:extLst>
              </p:cNvPr>
              <p:cNvSpPr/>
              <p:nvPr/>
            </p:nvSpPr>
            <p:spPr>
              <a:xfrm rot="2645694">
                <a:off x="6472580" y="1017503"/>
                <a:ext cx="19410" cy="13199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7DF98F15-C455-179F-E0AF-84130A7288FF}"/>
                  </a:ext>
                </a:extLst>
              </p:cNvPr>
              <p:cNvSpPr/>
              <p:nvPr/>
            </p:nvSpPr>
            <p:spPr>
              <a:xfrm rot="8045694">
                <a:off x="6590747" y="1012838"/>
                <a:ext cx="18459" cy="13879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450E28CF-4043-B84E-F6D7-944FCA8D5DD0}"/>
                  </a:ext>
                </a:extLst>
              </p:cNvPr>
              <p:cNvSpPr/>
              <p:nvPr/>
            </p:nvSpPr>
            <p:spPr>
              <a:xfrm rot="2645694">
                <a:off x="7397308" y="790092"/>
                <a:ext cx="19410" cy="13199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0BCAF822-6DDE-5D4D-1802-E2F58A0C1E74}"/>
                  </a:ext>
                </a:extLst>
              </p:cNvPr>
              <p:cNvSpPr/>
              <p:nvPr/>
            </p:nvSpPr>
            <p:spPr>
              <a:xfrm>
                <a:off x="7400838" y="608002"/>
                <a:ext cx="128538" cy="1293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EE8CA789-D85A-F71F-6455-B52923888464}"/>
                  </a:ext>
                </a:extLst>
              </p:cNvPr>
              <p:cNvSpPr/>
              <p:nvPr/>
            </p:nvSpPr>
            <p:spPr>
              <a:xfrm>
                <a:off x="7449985" y="737331"/>
                <a:ext cx="30244" cy="30651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CC49A30F-C0AC-CCE0-BC20-ADAD299EDE38}"/>
                  </a:ext>
                </a:extLst>
              </p:cNvPr>
              <p:cNvSpPr/>
              <p:nvPr/>
            </p:nvSpPr>
            <p:spPr>
              <a:xfrm rot="2645694">
                <a:off x="7399030" y="1017503"/>
                <a:ext cx="19410" cy="13199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7F5E92AF-C05C-9C73-4C8D-1077E9C5C1DC}"/>
                  </a:ext>
                </a:extLst>
              </p:cNvPr>
              <p:cNvSpPr/>
              <p:nvPr/>
            </p:nvSpPr>
            <p:spPr>
              <a:xfrm rot="8045694">
                <a:off x="7517197" y="1012838"/>
                <a:ext cx="18459" cy="13879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9D31057-C37F-732E-4850-2E117BFB845D}"/>
                </a:ext>
              </a:extLst>
            </p:cNvPr>
            <p:cNvGrpSpPr/>
            <p:nvPr/>
          </p:nvGrpSpPr>
          <p:grpSpPr>
            <a:xfrm>
              <a:off x="7079664" y="4930654"/>
              <a:ext cx="1840614" cy="1365266"/>
              <a:chOff x="5951321" y="3504111"/>
              <a:chExt cx="1840614" cy="1365266"/>
            </a:xfrm>
          </p:grpSpPr>
          <p:pic>
            <p:nvPicPr>
              <p:cNvPr id="243" name="Picture 242" descr="A picture containing furniture, chair, design&#10;&#10;Description automatically generated">
                <a:extLst>
                  <a:ext uri="{FF2B5EF4-FFF2-40B4-BE49-F238E27FC236}">
                    <a16:creationId xmlns:a16="http://schemas.microsoft.com/office/drawing/2014/main" id="{19C3BDE0-393E-63B8-39CE-E0753226A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1321" y="4057027"/>
                <a:ext cx="887691" cy="812350"/>
              </a:xfrm>
              <a:prstGeom prst="rect">
                <a:avLst/>
              </a:prstGeom>
            </p:spPr>
          </p:pic>
          <p:pic>
            <p:nvPicPr>
              <p:cNvPr id="244" name="Picture 243" descr="A red chair with legs&#10;&#10;Description automatically generated with medium confidence">
                <a:extLst>
                  <a:ext uri="{FF2B5EF4-FFF2-40B4-BE49-F238E27FC236}">
                    <a16:creationId xmlns:a16="http://schemas.microsoft.com/office/drawing/2014/main" id="{3654774D-008B-6EF3-AE5D-7463FCF466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4244" y="4057025"/>
                <a:ext cx="887691" cy="812350"/>
              </a:xfrm>
              <a:prstGeom prst="rect">
                <a:avLst/>
              </a:prstGeom>
            </p:spPr>
          </p:pic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4FCD60A5-CB84-B983-3F75-D689B505DF30}"/>
                  </a:ext>
                </a:extLst>
              </p:cNvPr>
              <p:cNvSpPr/>
              <p:nvPr/>
            </p:nvSpPr>
            <p:spPr>
              <a:xfrm>
                <a:off x="6470739" y="3504111"/>
                <a:ext cx="128538" cy="1293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BA2C3A9F-002F-C072-7CFB-FF4462F88D93}"/>
                  </a:ext>
                </a:extLst>
              </p:cNvPr>
              <p:cNvSpPr/>
              <p:nvPr/>
            </p:nvSpPr>
            <p:spPr>
              <a:xfrm rot="6471648">
                <a:off x="6716071" y="3535892"/>
                <a:ext cx="45719" cy="453495"/>
              </a:xfrm>
              <a:prstGeom prst="rect">
                <a:avLst/>
              </a:prstGeom>
              <a:solidFill>
                <a:srgbClr val="7030A0"/>
              </a:solidFill>
              <a:ln w="9525"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7B1F97B2-5B53-3BD4-0583-AB8DA10E3DCB}"/>
                  </a:ext>
                </a:extLst>
              </p:cNvPr>
              <p:cNvSpPr/>
              <p:nvPr/>
            </p:nvSpPr>
            <p:spPr>
              <a:xfrm>
                <a:off x="6519885" y="3633440"/>
                <a:ext cx="30244" cy="3065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7A2BC064-7324-73C3-C4F9-04AF63FB5A88}"/>
                  </a:ext>
                </a:extLst>
              </p:cNvPr>
              <p:cNvSpPr/>
              <p:nvPr/>
            </p:nvSpPr>
            <p:spPr>
              <a:xfrm rot="2645694">
                <a:off x="6467208" y="3686201"/>
                <a:ext cx="19410" cy="13199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E0450491-6C1C-194E-AB74-47C862ED96AE}"/>
                  </a:ext>
                </a:extLst>
              </p:cNvPr>
              <p:cNvSpPr/>
              <p:nvPr/>
            </p:nvSpPr>
            <p:spPr>
              <a:xfrm rot="2645694">
                <a:off x="6468930" y="3913612"/>
                <a:ext cx="19410" cy="13199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F6350882-8BE2-932C-93DB-6560F0FAFE57}"/>
                  </a:ext>
                </a:extLst>
              </p:cNvPr>
              <p:cNvSpPr/>
              <p:nvPr/>
            </p:nvSpPr>
            <p:spPr>
              <a:xfrm rot="8045694">
                <a:off x="6587097" y="3908947"/>
                <a:ext cx="18459" cy="13879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116892FC-BEF7-0D0E-DB71-AFBA0013C82F}"/>
                  </a:ext>
                </a:extLst>
              </p:cNvPr>
              <p:cNvSpPr/>
              <p:nvPr/>
            </p:nvSpPr>
            <p:spPr>
              <a:xfrm rot="4423874">
                <a:off x="7206708" y="3510689"/>
                <a:ext cx="45719" cy="494225"/>
              </a:xfrm>
              <a:prstGeom prst="rect">
                <a:avLst/>
              </a:prstGeom>
              <a:solidFill>
                <a:srgbClr val="7030A0"/>
              </a:solidFill>
              <a:ln w="6350"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E23E7CF4-A3C0-462B-5E1C-6C42011D37B6}"/>
                  </a:ext>
                </a:extLst>
              </p:cNvPr>
              <p:cNvSpPr/>
              <p:nvPr/>
            </p:nvSpPr>
            <p:spPr>
              <a:xfrm>
                <a:off x="7397188" y="3504111"/>
                <a:ext cx="128538" cy="12932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FBCF234B-4026-3693-7205-D7E151A7B9C5}"/>
                  </a:ext>
                </a:extLst>
              </p:cNvPr>
              <p:cNvSpPr/>
              <p:nvPr/>
            </p:nvSpPr>
            <p:spPr>
              <a:xfrm>
                <a:off x="7446335" y="3633440"/>
                <a:ext cx="30244" cy="30651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A3D1AF8F-1FF0-05D4-E5B1-5BAB11754583}"/>
                  </a:ext>
                </a:extLst>
              </p:cNvPr>
              <p:cNvSpPr/>
              <p:nvPr/>
            </p:nvSpPr>
            <p:spPr>
              <a:xfrm rot="2645694">
                <a:off x="7395380" y="3913612"/>
                <a:ext cx="19410" cy="13199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48A96312-62D2-C530-1056-DB7C46A62C70}"/>
                  </a:ext>
                </a:extLst>
              </p:cNvPr>
              <p:cNvSpPr/>
              <p:nvPr/>
            </p:nvSpPr>
            <p:spPr>
              <a:xfrm rot="8045694">
                <a:off x="7513547" y="3908947"/>
                <a:ext cx="18459" cy="13879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36FDDA-124A-F6E3-84C5-5020F981C582}"/>
                </a:ext>
              </a:extLst>
            </p:cNvPr>
            <p:cNvSpPr/>
            <p:nvPr/>
          </p:nvSpPr>
          <p:spPr>
            <a:xfrm>
              <a:off x="6951691" y="869258"/>
              <a:ext cx="2162081" cy="5595042"/>
            </a:xfrm>
            <a:prstGeom prst="rect">
              <a:avLst/>
            </a:prstGeom>
            <a:noFill/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4B2F52D-5960-4B23-0097-48FB0B1BF539}"/>
                </a:ext>
              </a:extLst>
            </p:cNvPr>
            <p:cNvGrpSpPr/>
            <p:nvPr/>
          </p:nvGrpSpPr>
          <p:grpSpPr>
            <a:xfrm>
              <a:off x="3523544" y="1257523"/>
              <a:ext cx="3006011" cy="1482834"/>
              <a:chOff x="2809329" y="715224"/>
              <a:chExt cx="3006011" cy="148283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FCC7091-15FD-E359-5DE2-564BA1C4B11C}"/>
                  </a:ext>
                </a:extLst>
              </p:cNvPr>
              <p:cNvGrpSpPr/>
              <p:nvPr/>
            </p:nvGrpSpPr>
            <p:grpSpPr>
              <a:xfrm>
                <a:off x="2809329" y="1145842"/>
                <a:ext cx="1840614" cy="812352"/>
                <a:chOff x="2810516" y="340173"/>
                <a:chExt cx="1840614" cy="812352"/>
              </a:xfrm>
            </p:grpSpPr>
            <p:pic>
              <p:nvPicPr>
                <p:cNvPr id="110" name="Picture 109" descr="A picture containing furniture, chair, design&#10;&#10;Description automatically generated">
                  <a:extLst>
                    <a:ext uri="{FF2B5EF4-FFF2-40B4-BE49-F238E27FC236}">
                      <a16:creationId xmlns:a16="http://schemas.microsoft.com/office/drawing/2014/main" id="{29D434CC-C04A-4AD2-FC23-C6300AC71E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10516" y="340175"/>
                  <a:ext cx="887691" cy="812350"/>
                </a:xfrm>
                <a:prstGeom prst="rect">
                  <a:avLst/>
                </a:prstGeom>
              </p:spPr>
            </p:pic>
            <p:pic>
              <p:nvPicPr>
                <p:cNvPr id="111" name="Picture 110" descr="A red chair with leg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0DDC3482-ED29-C1C1-6A6F-9A21A1406A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63439" y="340173"/>
                  <a:ext cx="887691" cy="812350"/>
                </a:xfrm>
                <a:prstGeom prst="rect">
                  <a:avLst/>
                </a:prstGeom>
              </p:spPr>
            </p:pic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25F943C-A200-F6C1-722E-C265FF263450}"/>
                  </a:ext>
                </a:extLst>
              </p:cNvPr>
              <p:cNvSpPr/>
              <p:nvPr/>
            </p:nvSpPr>
            <p:spPr>
              <a:xfrm>
                <a:off x="2819485" y="715224"/>
                <a:ext cx="2995855" cy="148283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5334D1-4E9F-D25D-FA11-4DBA89DD01D5}"/>
                </a:ext>
              </a:extLst>
            </p:cNvPr>
            <p:cNvGrpSpPr/>
            <p:nvPr/>
          </p:nvGrpSpPr>
          <p:grpSpPr>
            <a:xfrm>
              <a:off x="3541585" y="3115879"/>
              <a:ext cx="2974290" cy="1482834"/>
              <a:chOff x="2891902" y="2706444"/>
              <a:chExt cx="2974290" cy="14828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FF80716-8129-F296-2E8A-8E8E0D3E2AD9}"/>
                  </a:ext>
                </a:extLst>
              </p:cNvPr>
              <p:cNvGrpSpPr/>
              <p:nvPr/>
            </p:nvGrpSpPr>
            <p:grpSpPr>
              <a:xfrm>
                <a:off x="2945702" y="2814448"/>
                <a:ext cx="1840614" cy="1365266"/>
                <a:chOff x="3034617" y="1139913"/>
                <a:chExt cx="1840614" cy="1365266"/>
              </a:xfrm>
            </p:grpSpPr>
            <p:pic>
              <p:nvPicPr>
                <p:cNvPr id="159" name="Picture 158" descr="A picture containing furniture, chair, design&#10;&#10;Description automatically generated">
                  <a:extLst>
                    <a:ext uri="{FF2B5EF4-FFF2-40B4-BE49-F238E27FC236}">
                      <a16:creationId xmlns:a16="http://schemas.microsoft.com/office/drawing/2014/main" id="{F80995D4-698E-6701-A149-776D2D10CD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34617" y="1692829"/>
                  <a:ext cx="887691" cy="812350"/>
                </a:xfrm>
                <a:prstGeom prst="rect">
                  <a:avLst/>
                </a:prstGeom>
              </p:spPr>
            </p:pic>
            <p:pic>
              <p:nvPicPr>
                <p:cNvPr id="160" name="Picture 159" descr="A red chair with leg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61DB214C-287D-CC03-39CC-710DC32F4C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87540" y="1692827"/>
                  <a:ext cx="887691" cy="812350"/>
                </a:xfrm>
                <a:prstGeom prst="rect">
                  <a:avLst/>
                </a:prstGeom>
              </p:spPr>
            </p:pic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927A5162-084C-FC3D-8C21-6EB1268414F1}"/>
                    </a:ext>
                  </a:extLst>
                </p:cNvPr>
                <p:cNvSpPr/>
                <p:nvPr/>
              </p:nvSpPr>
              <p:spPr>
                <a:xfrm>
                  <a:off x="3554035" y="1139913"/>
                  <a:ext cx="128538" cy="1293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E8055FFA-F2E6-7071-A0B9-2C2D33EF72C9}"/>
                    </a:ext>
                  </a:extLst>
                </p:cNvPr>
                <p:cNvSpPr/>
                <p:nvPr/>
              </p:nvSpPr>
              <p:spPr>
                <a:xfrm rot="8045694">
                  <a:off x="3668671" y="1317337"/>
                  <a:ext cx="18459" cy="138794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5A0C6DBB-09A0-A51B-F8F9-17C703126048}"/>
                    </a:ext>
                  </a:extLst>
                </p:cNvPr>
                <p:cNvSpPr/>
                <p:nvPr/>
              </p:nvSpPr>
              <p:spPr>
                <a:xfrm>
                  <a:off x="3603181" y="1269242"/>
                  <a:ext cx="30244" cy="306513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D542B336-E9C7-E78B-15B4-4F5819936562}"/>
                    </a:ext>
                  </a:extLst>
                </p:cNvPr>
                <p:cNvSpPr/>
                <p:nvPr/>
              </p:nvSpPr>
              <p:spPr>
                <a:xfrm rot="2645694">
                  <a:off x="3550504" y="1322003"/>
                  <a:ext cx="19410" cy="131998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7BF6CBFB-2B04-5A8B-CB30-F053C4406327}"/>
                    </a:ext>
                  </a:extLst>
                </p:cNvPr>
                <p:cNvSpPr/>
                <p:nvPr/>
              </p:nvSpPr>
              <p:spPr>
                <a:xfrm rot="2645694">
                  <a:off x="3552226" y="1549414"/>
                  <a:ext cx="19410" cy="131998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FC8EDEFF-5FF5-07F2-DFC7-33A4873FB90F}"/>
                    </a:ext>
                  </a:extLst>
                </p:cNvPr>
                <p:cNvSpPr/>
                <p:nvPr/>
              </p:nvSpPr>
              <p:spPr>
                <a:xfrm rot="8045694">
                  <a:off x="3670393" y="1544749"/>
                  <a:ext cx="18459" cy="138794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875E027-6CDE-6AB5-9A2A-C414248C92C9}"/>
                  </a:ext>
                </a:extLst>
              </p:cNvPr>
              <p:cNvSpPr/>
              <p:nvPr/>
            </p:nvSpPr>
            <p:spPr>
              <a:xfrm>
                <a:off x="2891902" y="2706444"/>
                <a:ext cx="2974290" cy="148283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7F0CA9-EE41-8AEE-129A-4E917B79C5EC}"/>
                </a:ext>
              </a:extLst>
            </p:cNvPr>
            <p:cNvGrpSpPr/>
            <p:nvPr/>
          </p:nvGrpSpPr>
          <p:grpSpPr>
            <a:xfrm>
              <a:off x="3506953" y="5001930"/>
              <a:ext cx="3009106" cy="1482834"/>
              <a:chOff x="3034617" y="4755031"/>
              <a:chExt cx="3009106" cy="148283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6E5F130-F10F-D5B0-B771-F0E82C69BEF4}"/>
                  </a:ext>
                </a:extLst>
              </p:cNvPr>
              <p:cNvGrpSpPr/>
              <p:nvPr/>
            </p:nvGrpSpPr>
            <p:grpSpPr>
              <a:xfrm>
                <a:off x="3034617" y="4854968"/>
                <a:ext cx="1840614" cy="1365266"/>
                <a:chOff x="3036187" y="2534386"/>
                <a:chExt cx="1840614" cy="1365266"/>
              </a:xfrm>
            </p:grpSpPr>
            <p:pic>
              <p:nvPicPr>
                <p:cNvPr id="173" name="Picture 172" descr="A picture containing furniture, chair, design&#10;&#10;Description automatically generated">
                  <a:extLst>
                    <a:ext uri="{FF2B5EF4-FFF2-40B4-BE49-F238E27FC236}">
                      <a16:creationId xmlns:a16="http://schemas.microsoft.com/office/drawing/2014/main" id="{B76BB4D9-44C7-0604-52C0-B23A192B79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36187" y="3087302"/>
                  <a:ext cx="887691" cy="812350"/>
                </a:xfrm>
                <a:prstGeom prst="rect">
                  <a:avLst/>
                </a:prstGeom>
              </p:spPr>
            </p:pic>
            <p:pic>
              <p:nvPicPr>
                <p:cNvPr id="174" name="Picture 173" descr="A red chair with leg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DB820F1-D0B3-9A51-AB16-D7EB0434FD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89110" y="3087300"/>
                  <a:ext cx="887691" cy="812350"/>
                </a:xfrm>
                <a:prstGeom prst="rect">
                  <a:avLst/>
                </a:prstGeom>
              </p:spPr>
            </p:pic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72D4B10D-8A6E-CFBF-6366-E0322CD602F9}"/>
                    </a:ext>
                  </a:extLst>
                </p:cNvPr>
                <p:cNvSpPr/>
                <p:nvPr/>
              </p:nvSpPr>
              <p:spPr>
                <a:xfrm>
                  <a:off x="3555605" y="2534386"/>
                  <a:ext cx="128538" cy="129329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DBB4FD8A-F1FB-C3E5-8ED3-06255DB77E38}"/>
                    </a:ext>
                  </a:extLst>
                </p:cNvPr>
                <p:cNvSpPr/>
                <p:nvPr/>
              </p:nvSpPr>
              <p:spPr>
                <a:xfrm rot="8045694">
                  <a:off x="3670241" y="2711810"/>
                  <a:ext cx="18459" cy="138794"/>
                </a:xfrm>
                <a:prstGeom prst="rect">
                  <a:avLst/>
                </a:prstGeom>
                <a:solidFill>
                  <a:srgbClr val="7030A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FC33A090-CDF6-4340-0568-92FA1DCD9D4B}"/>
                    </a:ext>
                  </a:extLst>
                </p:cNvPr>
                <p:cNvSpPr/>
                <p:nvPr/>
              </p:nvSpPr>
              <p:spPr>
                <a:xfrm>
                  <a:off x="3604751" y="2663715"/>
                  <a:ext cx="30244" cy="306513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8EFD85ED-D3E9-687E-6CAB-8137C6708DEC}"/>
                    </a:ext>
                  </a:extLst>
                </p:cNvPr>
                <p:cNvSpPr/>
                <p:nvPr/>
              </p:nvSpPr>
              <p:spPr>
                <a:xfrm rot="2645694">
                  <a:off x="3553796" y="2943887"/>
                  <a:ext cx="19410" cy="131998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6BDABECB-37DE-3F9A-20D8-F204AC1A84D0}"/>
                    </a:ext>
                  </a:extLst>
                </p:cNvPr>
                <p:cNvSpPr/>
                <p:nvPr/>
              </p:nvSpPr>
              <p:spPr>
                <a:xfrm rot="8045694">
                  <a:off x="3671963" y="2939222"/>
                  <a:ext cx="18459" cy="138794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813DB14-F3D8-77EC-91B0-DE86871B8361}"/>
                  </a:ext>
                </a:extLst>
              </p:cNvPr>
              <p:cNvSpPr/>
              <p:nvPr/>
            </p:nvSpPr>
            <p:spPr>
              <a:xfrm>
                <a:off x="3089882" y="4755031"/>
                <a:ext cx="2953841" cy="148283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D9DB9A-6886-134A-2706-73B8800CEFF3}"/>
                </a:ext>
              </a:extLst>
            </p:cNvPr>
            <p:cNvSpPr txBox="1"/>
            <p:nvPr/>
          </p:nvSpPr>
          <p:spPr>
            <a:xfrm>
              <a:off x="3665081" y="3263450"/>
              <a:ext cx="324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608F5F-5775-FFAB-FB30-88ED5318E0AE}"/>
                </a:ext>
              </a:extLst>
            </p:cNvPr>
            <p:cNvSpPr txBox="1"/>
            <p:nvPr/>
          </p:nvSpPr>
          <p:spPr>
            <a:xfrm>
              <a:off x="3663264" y="520114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  <a:endParaRPr lang="en-IE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654EC2-8FF0-340A-4D31-4B51C039EACD}"/>
                </a:ext>
              </a:extLst>
            </p:cNvPr>
            <p:cNvSpPr txBox="1"/>
            <p:nvPr/>
          </p:nvSpPr>
          <p:spPr>
            <a:xfrm>
              <a:off x="8696954" y="141961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</a:t>
              </a:r>
              <a:endParaRPr lang="en-IE" b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2FE1BE-9617-3BCD-3E54-2F397065ADC9}"/>
                </a:ext>
              </a:extLst>
            </p:cNvPr>
            <p:cNvSpPr txBox="1"/>
            <p:nvPr/>
          </p:nvSpPr>
          <p:spPr>
            <a:xfrm>
              <a:off x="8703293" y="314369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</a:t>
              </a:r>
              <a:endParaRPr lang="en-IE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64B777-777A-B406-6F4B-877A2F8B7945}"/>
                </a:ext>
              </a:extLst>
            </p:cNvPr>
            <p:cNvSpPr txBox="1"/>
            <p:nvPr/>
          </p:nvSpPr>
          <p:spPr>
            <a:xfrm>
              <a:off x="8650679" y="490127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</a:t>
              </a:r>
              <a:endParaRPr lang="en-IE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B358E9C-94D1-E1DB-8A8F-0F3DD92BFC51}"/>
                </a:ext>
              </a:extLst>
            </p:cNvPr>
            <p:cNvSpPr txBox="1"/>
            <p:nvPr/>
          </p:nvSpPr>
          <p:spPr>
            <a:xfrm>
              <a:off x="7067845" y="3143696"/>
              <a:ext cx="324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8578D81-E8B7-5223-83B1-959B8BAC0BFA}"/>
                </a:ext>
              </a:extLst>
            </p:cNvPr>
            <p:cNvSpPr txBox="1"/>
            <p:nvPr/>
          </p:nvSpPr>
          <p:spPr>
            <a:xfrm>
              <a:off x="7112025" y="4975054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  <a:endParaRPr lang="en-IE" b="1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2F8270B-583E-E14C-4DDB-7EBBFB1046CA}"/>
                </a:ext>
              </a:extLst>
            </p:cNvPr>
            <p:cNvGrpSpPr/>
            <p:nvPr/>
          </p:nvGrpSpPr>
          <p:grpSpPr>
            <a:xfrm>
              <a:off x="9934834" y="1410823"/>
              <a:ext cx="1840614" cy="1379266"/>
              <a:chOff x="3010897" y="5293123"/>
              <a:chExt cx="1840614" cy="1379266"/>
            </a:xfrm>
          </p:grpSpPr>
          <p:pic>
            <p:nvPicPr>
              <p:cNvPr id="201" name="Picture 200" descr="A picture containing furniture, chair, design&#10;&#10;Description automatically generated">
                <a:extLst>
                  <a:ext uri="{FF2B5EF4-FFF2-40B4-BE49-F238E27FC236}">
                    <a16:creationId xmlns:a16="http://schemas.microsoft.com/office/drawing/2014/main" id="{7B3B898C-D48C-9FA8-16F2-686D67EF8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0897" y="5860039"/>
                <a:ext cx="887691" cy="812350"/>
              </a:xfrm>
              <a:prstGeom prst="rect">
                <a:avLst/>
              </a:prstGeom>
            </p:spPr>
          </p:pic>
          <p:pic>
            <p:nvPicPr>
              <p:cNvPr id="202" name="Picture 201" descr="A red chair with legs&#10;&#10;Description automatically generated with medium confidence">
                <a:extLst>
                  <a:ext uri="{FF2B5EF4-FFF2-40B4-BE49-F238E27FC236}">
                    <a16:creationId xmlns:a16="http://schemas.microsoft.com/office/drawing/2014/main" id="{55F42FE7-BDDD-7DBB-A9A2-525548AE3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3820" y="5860037"/>
                <a:ext cx="887691" cy="812350"/>
              </a:xfrm>
              <a:prstGeom prst="rect">
                <a:avLst/>
              </a:prstGeom>
            </p:spPr>
          </p:pic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C2DCF31A-C616-1AD3-9282-0A0B356B0D1B}"/>
                  </a:ext>
                </a:extLst>
              </p:cNvPr>
              <p:cNvGrpSpPr/>
              <p:nvPr/>
            </p:nvGrpSpPr>
            <p:grpSpPr>
              <a:xfrm>
                <a:off x="4484731" y="5293123"/>
                <a:ext cx="240979" cy="549347"/>
                <a:chOff x="1596449" y="2862639"/>
                <a:chExt cx="218034" cy="599550"/>
              </a:xfrm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30DE0AEB-0037-9C3C-A956-B756C8B03162}"/>
                    </a:ext>
                  </a:extLst>
                </p:cNvPr>
                <p:cNvSpPr/>
                <p:nvPr/>
              </p:nvSpPr>
              <p:spPr>
                <a:xfrm rot="2645694">
                  <a:off x="1596449" y="3064249"/>
                  <a:ext cx="21318" cy="146149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3C1F705C-4317-EE81-0332-9E5F1001B6FD}"/>
                    </a:ext>
                  </a:extLst>
                </p:cNvPr>
                <p:cNvSpPr/>
                <p:nvPr/>
              </p:nvSpPr>
              <p:spPr>
                <a:xfrm rot="8045694">
                  <a:off x="1726153" y="3059699"/>
                  <a:ext cx="20438" cy="15244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07D442C5-EB36-EEE4-F9FA-D8A952576E3F}"/>
                    </a:ext>
                  </a:extLst>
                </p:cNvPr>
                <p:cNvSpPr/>
                <p:nvPr/>
              </p:nvSpPr>
              <p:spPr>
                <a:xfrm>
                  <a:off x="1600327" y="2862639"/>
                  <a:ext cx="141177" cy="14319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22F0784F-E75F-D085-7C22-DA58D91D7135}"/>
                    </a:ext>
                  </a:extLst>
                </p:cNvPr>
                <p:cNvSpPr/>
                <p:nvPr/>
              </p:nvSpPr>
              <p:spPr>
                <a:xfrm>
                  <a:off x="1654306" y="3005832"/>
                  <a:ext cx="33218" cy="3393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1B715995-2AA8-E294-0892-A3AD2BED755C}"/>
                    </a:ext>
                  </a:extLst>
                </p:cNvPr>
                <p:cNvSpPr/>
                <p:nvPr/>
              </p:nvSpPr>
              <p:spPr>
                <a:xfrm rot="2645694">
                  <a:off x="1598340" y="3316040"/>
                  <a:ext cx="21318" cy="14614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596BD2C6-0722-9E36-A5A6-DC2F3BAA953A}"/>
                    </a:ext>
                  </a:extLst>
                </p:cNvPr>
                <p:cNvSpPr/>
                <p:nvPr/>
              </p:nvSpPr>
              <p:spPr>
                <a:xfrm rot="8045694">
                  <a:off x="1728044" y="3311490"/>
                  <a:ext cx="20438" cy="15244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6DE129-71D4-0F56-1ACC-55F3129E8DCD}"/>
                </a:ext>
              </a:extLst>
            </p:cNvPr>
            <p:cNvGrpSpPr/>
            <p:nvPr/>
          </p:nvGrpSpPr>
          <p:grpSpPr>
            <a:xfrm>
              <a:off x="9941349" y="3191219"/>
              <a:ext cx="1840614" cy="1365266"/>
              <a:chOff x="5956541" y="2088200"/>
              <a:chExt cx="1840614" cy="1365266"/>
            </a:xfrm>
          </p:grpSpPr>
          <p:pic>
            <p:nvPicPr>
              <p:cNvPr id="229" name="Picture 228" descr="A picture containing furniture, chair, design&#10;&#10;Description automatically generated">
                <a:extLst>
                  <a:ext uri="{FF2B5EF4-FFF2-40B4-BE49-F238E27FC236}">
                    <a16:creationId xmlns:a16="http://schemas.microsoft.com/office/drawing/2014/main" id="{CE1E7C02-B659-9F54-15B5-96311858D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6541" y="2641116"/>
                <a:ext cx="887691" cy="812350"/>
              </a:xfrm>
              <a:prstGeom prst="rect">
                <a:avLst/>
              </a:prstGeom>
            </p:spPr>
          </p:pic>
          <p:pic>
            <p:nvPicPr>
              <p:cNvPr id="230" name="Picture 229" descr="A red chair with legs&#10;&#10;Description automatically generated with medium confidence">
                <a:extLst>
                  <a:ext uri="{FF2B5EF4-FFF2-40B4-BE49-F238E27FC236}">
                    <a16:creationId xmlns:a16="http://schemas.microsoft.com/office/drawing/2014/main" id="{CA99C4E4-1F4D-D796-74C0-7A398884E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9464" y="2641114"/>
                <a:ext cx="887691" cy="812350"/>
              </a:xfrm>
              <a:prstGeom prst="rect">
                <a:avLst/>
              </a:prstGeom>
            </p:spPr>
          </p:pic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2C481B79-5E87-2328-C0C3-8A4B3B41F7E4}"/>
                  </a:ext>
                </a:extLst>
              </p:cNvPr>
              <p:cNvSpPr/>
              <p:nvPr/>
            </p:nvSpPr>
            <p:spPr>
              <a:xfrm>
                <a:off x="6475959" y="2088200"/>
                <a:ext cx="128538" cy="1293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D07D52D5-5171-F155-04EA-36ACE1B1CEEA}"/>
                  </a:ext>
                </a:extLst>
              </p:cNvPr>
              <p:cNvSpPr/>
              <p:nvPr/>
            </p:nvSpPr>
            <p:spPr>
              <a:xfrm rot="8045694">
                <a:off x="6590595" y="2265624"/>
                <a:ext cx="18459" cy="138794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AB3CFDEF-6AE1-1C4B-50C7-434B3D70E5B8}"/>
                  </a:ext>
                </a:extLst>
              </p:cNvPr>
              <p:cNvSpPr/>
              <p:nvPr/>
            </p:nvSpPr>
            <p:spPr>
              <a:xfrm>
                <a:off x="6525105" y="2217529"/>
                <a:ext cx="30244" cy="3065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80FC33FA-CA03-1595-7289-935AD325D3E0}"/>
                  </a:ext>
                </a:extLst>
              </p:cNvPr>
              <p:cNvSpPr/>
              <p:nvPr/>
            </p:nvSpPr>
            <p:spPr>
              <a:xfrm rot="2645694">
                <a:off x="6472428" y="2270290"/>
                <a:ext cx="19410" cy="13199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4BEC1BB8-5968-8875-D566-32408A97411A}"/>
                  </a:ext>
                </a:extLst>
              </p:cNvPr>
              <p:cNvSpPr/>
              <p:nvPr/>
            </p:nvSpPr>
            <p:spPr>
              <a:xfrm rot="2645694">
                <a:off x="6474150" y="2497701"/>
                <a:ext cx="19410" cy="13199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719A9E38-4946-E01F-6EF4-211473837E6A}"/>
                  </a:ext>
                </a:extLst>
              </p:cNvPr>
              <p:cNvSpPr/>
              <p:nvPr/>
            </p:nvSpPr>
            <p:spPr>
              <a:xfrm rot="8045694">
                <a:off x="6592317" y="2493036"/>
                <a:ext cx="18459" cy="13879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28D9471C-2FE9-B181-47E0-56348CF35812}"/>
                  </a:ext>
                </a:extLst>
              </p:cNvPr>
              <p:cNvGrpSpPr/>
              <p:nvPr/>
            </p:nvGrpSpPr>
            <p:grpSpPr>
              <a:xfrm>
                <a:off x="7382689" y="2092528"/>
                <a:ext cx="240979" cy="549347"/>
                <a:chOff x="1596449" y="2862639"/>
                <a:chExt cx="218034" cy="599550"/>
              </a:xfrm>
            </p:grpSpPr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5ACEB1B0-0FC8-A128-E4CD-C78FF9DA6135}"/>
                    </a:ext>
                  </a:extLst>
                </p:cNvPr>
                <p:cNvSpPr/>
                <p:nvPr/>
              </p:nvSpPr>
              <p:spPr>
                <a:xfrm rot="2645694">
                  <a:off x="1596449" y="3064249"/>
                  <a:ext cx="21318" cy="146149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875F1C73-4460-CA2E-FF6E-D2478D6D24FD}"/>
                    </a:ext>
                  </a:extLst>
                </p:cNvPr>
                <p:cNvSpPr/>
                <p:nvPr/>
              </p:nvSpPr>
              <p:spPr>
                <a:xfrm rot="8045694">
                  <a:off x="1726153" y="3059699"/>
                  <a:ext cx="20438" cy="15244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D85DEEC2-F117-ED3E-0E95-18B7692B1921}"/>
                    </a:ext>
                  </a:extLst>
                </p:cNvPr>
                <p:cNvSpPr/>
                <p:nvPr/>
              </p:nvSpPr>
              <p:spPr>
                <a:xfrm>
                  <a:off x="1600327" y="2862639"/>
                  <a:ext cx="141177" cy="14319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BA10E6D4-2F25-07A5-BEF6-FD997B88F093}"/>
                    </a:ext>
                  </a:extLst>
                </p:cNvPr>
                <p:cNvSpPr/>
                <p:nvPr/>
              </p:nvSpPr>
              <p:spPr>
                <a:xfrm>
                  <a:off x="1654306" y="3005832"/>
                  <a:ext cx="33218" cy="3393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CF1F7C44-4DF0-5CB2-2F69-79934894A549}"/>
                    </a:ext>
                  </a:extLst>
                </p:cNvPr>
                <p:cNvSpPr/>
                <p:nvPr/>
              </p:nvSpPr>
              <p:spPr>
                <a:xfrm rot="2645694">
                  <a:off x="1598340" y="3316040"/>
                  <a:ext cx="21318" cy="14614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4A5FE6D0-E02E-FD5E-5978-43A7E431F88C}"/>
                    </a:ext>
                  </a:extLst>
                </p:cNvPr>
                <p:cNvSpPr/>
                <p:nvPr/>
              </p:nvSpPr>
              <p:spPr>
                <a:xfrm rot="8045694">
                  <a:off x="1728044" y="3311490"/>
                  <a:ext cx="20438" cy="15244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8321EB-85BE-D423-9D68-D703A63327FB}"/>
                </a:ext>
              </a:extLst>
            </p:cNvPr>
            <p:cNvGrpSpPr/>
            <p:nvPr/>
          </p:nvGrpSpPr>
          <p:grpSpPr>
            <a:xfrm>
              <a:off x="9913326" y="4977472"/>
              <a:ext cx="1840614" cy="1385461"/>
              <a:chOff x="5960640" y="4970891"/>
              <a:chExt cx="1840614" cy="1385461"/>
            </a:xfrm>
          </p:grpSpPr>
          <p:pic>
            <p:nvPicPr>
              <p:cNvPr id="256" name="Picture 255" descr="A picture containing furniture, chair, design&#10;&#10;Description automatically generated">
                <a:extLst>
                  <a:ext uri="{FF2B5EF4-FFF2-40B4-BE49-F238E27FC236}">
                    <a16:creationId xmlns:a16="http://schemas.microsoft.com/office/drawing/2014/main" id="{10DFE48C-3A36-53CB-909F-652FA6AB3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0640" y="5544002"/>
                <a:ext cx="887691" cy="812350"/>
              </a:xfrm>
              <a:prstGeom prst="rect">
                <a:avLst/>
              </a:prstGeom>
            </p:spPr>
          </p:pic>
          <p:pic>
            <p:nvPicPr>
              <p:cNvPr id="257" name="Picture 256" descr="A red chair with legs&#10;&#10;Description automatically generated with medium confidence">
                <a:extLst>
                  <a:ext uri="{FF2B5EF4-FFF2-40B4-BE49-F238E27FC236}">
                    <a16:creationId xmlns:a16="http://schemas.microsoft.com/office/drawing/2014/main" id="{ACD4F729-05E9-9D69-3330-8B56DF041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3563" y="5544000"/>
                <a:ext cx="887691" cy="812350"/>
              </a:xfrm>
              <a:prstGeom prst="rect">
                <a:avLst/>
              </a:prstGeom>
            </p:spPr>
          </p:pic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32B7762D-346B-3189-EFD2-D98661251528}"/>
                  </a:ext>
                </a:extLst>
              </p:cNvPr>
              <p:cNvSpPr/>
              <p:nvPr/>
            </p:nvSpPr>
            <p:spPr>
              <a:xfrm>
                <a:off x="6480058" y="4991086"/>
                <a:ext cx="128538" cy="12932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6BF8F5F-301B-9082-1F9B-4B95BF5647B2}"/>
                  </a:ext>
                </a:extLst>
              </p:cNvPr>
              <p:cNvSpPr/>
              <p:nvPr/>
            </p:nvSpPr>
            <p:spPr>
              <a:xfrm rot="8045694">
                <a:off x="6594694" y="5168510"/>
                <a:ext cx="18459" cy="138794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BAF8E8B-075B-0CEA-B4E8-2A1604CC6176}"/>
                  </a:ext>
                </a:extLst>
              </p:cNvPr>
              <p:cNvSpPr/>
              <p:nvPr/>
            </p:nvSpPr>
            <p:spPr>
              <a:xfrm>
                <a:off x="6529204" y="5120415"/>
                <a:ext cx="30244" cy="3065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E3812DC4-1540-54E4-1AE4-0ED874E71E88}"/>
                  </a:ext>
                </a:extLst>
              </p:cNvPr>
              <p:cNvSpPr/>
              <p:nvPr/>
            </p:nvSpPr>
            <p:spPr>
              <a:xfrm rot="2645694">
                <a:off x="6476527" y="5173176"/>
                <a:ext cx="19410" cy="13199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A346E58D-4421-0591-F66F-217350A1919A}"/>
                  </a:ext>
                </a:extLst>
              </p:cNvPr>
              <p:cNvSpPr/>
              <p:nvPr/>
            </p:nvSpPr>
            <p:spPr>
              <a:xfrm rot="2645694">
                <a:off x="6478249" y="5400587"/>
                <a:ext cx="19410" cy="131998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CB556E2B-1659-8207-1A4E-FF8C1F0D099A}"/>
                  </a:ext>
                </a:extLst>
              </p:cNvPr>
              <p:cNvSpPr/>
              <p:nvPr/>
            </p:nvSpPr>
            <p:spPr>
              <a:xfrm rot="8045694">
                <a:off x="6596416" y="5395922"/>
                <a:ext cx="18459" cy="138794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grpSp>
            <p:nvGrpSpPr>
              <p:cNvPr id="295" name="Group 294">
                <a:extLst>
                  <a:ext uri="{FF2B5EF4-FFF2-40B4-BE49-F238E27FC236}">
                    <a16:creationId xmlns:a16="http://schemas.microsoft.com/office/drawing/2014/main" id="{AB1537D4-A3DD-630A-9212-BC251D3763DC}"/>
                  </a:ext>
                </a:extLst>
              </p:cNvPr>
              <p:cNvGrpSpPr/>
              <p:nvPr/>
            </p:nvGrpSpPr>
            <p:grpSpPr>
              <a:xfrm>
                <a:off x="7407886" y="4970891"/>
                <a:ext cx="240979" cy="549347"/>
                <a:chOff x="1596449" y="2862639"/>
                <a:chExt cx="218034" cy="599550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2EA59678-FBAA-B69F-D6E3-9EC81384E316}"/>
                    </a:ext>
                  </a:extLst>
                </p:cNvPr>
                <p:cNvSpPr/>
                <p:nvPr/>
              </p:nvSpPr>
              <p:spPr>
                <a:xfrm rot="2645694">
                  <a:off x="1596449" y="3064249"/>
                  <a:ext cx="21318" cy="146149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97" name="Rectangle 296">
                  <a:extLst>
                    <a:ext uri="{FF2B5EF4-FFF2-40B4-BE49-F238E27FC236}">
                      <a16:creationId xmlns:a16="http://schemas.microsoft.com/office/drawing/2014/main" id="{91F37990-4B64-022C-EF1A-00EA02D75E5B}"/>
                    </a:ext>
                  </a:extLst>
                </p:cNvPr>
                <p:cNvSpPr/>
                <p:nvPr/>
              </p:nvSpPr>
              <p:spPr>
                <a:xfrm rot="8045694">
                  <a:off x="1726153" y="3059699"/>
                  <a:ext cx="20438" cy="15244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59093A22-D293-C811-51D5-5E38D8717287}"/>
                    </a:ext>
                  </a:extLst>
                </p:cNvPr>
                <p:cNvSpPr/>
                <p:nvPr/>
              </p:nvSpPr>
              <p:spPr>
                <a:xfrm>
                  <a:off x="1600327" y="2862639"/>
                  <a:ext cx="141177" cy="14319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F7A1C41D-6341-96D1-1517-C9F258D4A6A6}"/>
                    </a:ext>
                  </a:extLst>
                </p:cNvPr>
                <p:cNvSpPr/>
                <p:nvPr/>
              </p:nvSpPr>
              <p:spPr>
                <a:xfrm>
                  <a:off x="1654306" y="3005832"/>
                  <a:ext cx="33218" cy="3393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9F2CD041-5184-6B36-E136-31984187491B}"/>
                    </a:ext>
                  </a:extLst>
                </p:cNvPr>
                <p:cNvSpPr/>
                <p:nvPr/>
              </p:nvSpPr>
              <p:spPr>
                <a:xfrm rot="2645694">
                  <a:off x="1598340" y="3316040"/>
                  <a:ext cx="21318" cy="14614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D59F4B6E-F3A6-94A8-9E43-F0B1A83DD224}"/>
                    </a:ext>
                  </a:extLst>
                </p:cNvPr>
                <p:cNvSpPr/>
                <p:nvPr/>
              </p:nvSpPr>
              <p:spPr>
                <a:xfrm rot="8045694">
                  <a:off x="1728044" y="3311490"/>
                  <a:ext cx="20438" cy="15244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E1E57F-C10F-E1DD-12D8-92DBD33A8C3D}"/>
                </a:ext>
              </a:extLst>
            </p:cNvPr>
            <p:cNvSpPr/>
            <p:nvPr/>
          </p:nvSpPr>
          <p:spPr>
            <a:xfrm>
              <a:off x="9790010" y="869258"/>
              <a:ext cx="2162081" cy="5595042"/>
            </a:xfrm>
            <a:prstGeom prst="rect">
              <a:avLst/>
            </a:prstGeom>
            <a:noFill/>
            <a:ln w="38100"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121FC0-A4C2-C273-A824-79881FE50E7A}"/>
                </a:ext>
              </a:extLst>
            </p:cNvPr>
            <p:cNvSpPr txBox="1"/>
            <p:nvPr/>
          </p:nvSpPr>
          <p:spPr>
            <a:xfrm>
              <a:off x="11610354" y="1378933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</a:t>
              </a:r>
              <a:endParaRPr lang="en-IE" b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0CF06A-441D-6799-E32D-A99660383921}"/>
                </a:ext>
              </a:extLst>
            </p:cNvPr>
            <p:cNvSpPr txBox="1"/>
            <p:nvPr/>
          </p:nvSpPr>
          <p:spPr>
            <a:xfrm>
              <a:off x="11607640" y="3135924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</a:t>
              </a:r>
              <a:endParaRPr lang="en-IE" b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60047F4-D035-A3CB-E80E-4C70E5DC7720}"/>
                </a:ext>
              </a:extLst>
            </p:cNvPr>
            <p:cNvSpPr txBox="1"/>
            <p:nvPr/>
          </p:nvSpPr>
          <p:spPr>
            <a:xfrm>
              <a:off x="11564079" y="4912078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</a:t>
              </a:r>
              <a:endParaRPr lang="en-IE" b="1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1E80E74-A23A-5B16-B722-0F6259B48C88}"/>
                </a:ext>
              </a:extLst>
            </p:cNvPr>
            <p:cNvSpPr txBox="1"/>
            <p:nvPr/>
          </p:nvSpPr>
          <p:spPr>
            <a:xfrm>
              <a:off x="10017798" y="3136589"/>
              <a:ext cx="324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A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1DB3F6-3F50-B571-1F96-55FA640092BD}"/>
                </a:ext>
              </a:extLst>
            </p:cNvPr>
            <p:cNvSpPr txBox="1"/>
            <p:nvPr/>
          </p:nvSpPr>
          <p:spPr>
            <a:xfrm>
              <a:off x="10061978" y="4977472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</a:t>
              </a:r>
              <a:endParaRPr lang="en-IE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FFCDDBE-709D-3F80-8D80-12D2FB5DE68E}"/>
                    </a:ext>
                  </a:extLst>
                </p:cNvPr>
                <p:cNvSpPr txBox="1"/>
                <p:nvPr/>
              </p:nvSpPr>
              <p:spPr>
                <a:xfrm>
                  <a:off x="5749453" y="1257523"/>
                  <a:ext cx="73411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36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𝛀</m:t>
                            </m:r>
                            <m:r>
                              <m:rPr>
                                <m:nor/>
                              </m:rPr>
                              <a:rPr lang="en-IE" sz="3600" b="1" dirty="0"/>
                              <m:t> </m:t>
                            </m:r>
                          </m:e>
                          <m:sub>
                            <m:r>
                              <a:rPr lang="el-GR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𝝐</m:t>
                            </m:r>
                          </m:sub>
                        </m:sSub>
                      </m:oMath>
                    </m:oMathPara>
                  </a14:m>
                  <a:endParaRPr lang="en-IE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FFCDDBE-709D-3F80-8D80-12D2FB5DE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9453" y="1257523"/>
                  <a:ext cx="734112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3CB14D9-BAB9-8D28-A9BD-9CB55BAA88FC}"/>
                    </a:ext>
                  </a:extLst>
                </p:cNvPr>
                <p:cNvSpPr txBox="1"/>
                <p:nvPr/>
              </p:nvSpPr>
              <p:spPr>
                <a:xfrm>
                  <a:off x="5701424" y="3119216"/>
                  <a:ext cx="790216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36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𝛀</m:t>
                            </m:r>
                            <m:r>
                              <m:rPr>
                                <m:nor/>
                              </m:rPr>
                              <a:rPr lang="en-IE" sz="3600" b="1" dirty="0"/>
                              <m:t> </m:t>
                            </m:r>
                          </m:e>
                          <m:sub>
                            <m:r>
                              <a:rPr lang="en-IE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oMath>
                    </m:oMathPara>
                  </a14:m>
                  <a:endParaRPr lang="en-IE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3CB14D9-BAB9-8D28-A9BD-9CB55BAA88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1424" y="3119216"/>
                  <a:ext cx="790216" cy="5539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C3B25F0-B30B-B910-FB3C-AF0E30F75B9C}"/>
                    </a:ext>
                  </a:extLst>
                </p:cNvPr>
                <p:cNvSpPr txBox="1"/>
                <p:nvPr/>
              </p:nvSpPr>
              <p:spPr>
                <a:xfrm>
                  <a:off x="5684444" y="5009738"/>
                  <a:ext cx="811055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36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𝛀</m:t>
                            </m:r>
                            <m:r>
                              <m:rPr>
                                <m:nor/>
                              </m:rPr>
                              <a:rPr lang="en-IE" sz="3600" b="1" dirty="0"/>
                              <m:t> </m:t>
                            </m:r>
                          </m:e>
                          <m:sub>
                            <m:r>
                              <a:rPr lang="en-IE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</m:oMath>
                    </m:oMathPara>
                  </a14:m>
                  <a:endParaRPr lang="en-IE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C3B25F0-B30B-B910-FB3C-AF0E30F75B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444" y="5009738"/>
                  <a:ext cx="811055" cy="55399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2231F78-2518-3A27-4451-57F3DEFF4D86}"/>
                    </a:ext>
                  </a:extLst>
                </p:cNvPr>
                <p:cNvSpPr txBox="1"/>
                <p:nvPr/>
              </p:nvSpPr>
              <p:spPr>
                <a:xfrm>
                  <a:off x="7001936" y="864307"/>
                  <a:ext cx="778996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36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𝛀</m:t>
                            </m:r>
                            <m:r>
                              <m:rPr>
                                <m:nor/>
                              </m:rPr>
                              <a:rPr lang="en-IE" sz="3600" b="1" dirty="0"/>
                              <m:t> </m:t>
                            </m:r>
                          </m:e>
                          <m:sub>
                            <m:r>
                              <a:rPr lang="en-IE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sub>
                        </m:sSub>
                      </m:oMath>
                    </m:oMathPara>
                  </a14:m>
                  <a:endParaRPr lang="en-IE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2231F78-2518-3A27-4451-57F3DEFF4D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1936" y="864307"/>
                  <a:ext cx="778996" cy="5539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912F897-85EC-F913-5B78-29B4AAB981F6}"/>
                    </a:ext>
                  </a:extLst>
                </p:cNvPr>
                <p:cNvSpPr txBox="1"/>
                <p:nvPr/>
              </p:nvSpPr>
              <p:spPr>
                <a:xfrm>
                  <a:off x="9792198" y="833088"/>
                  <a:ext cx="820674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36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𝛀</m:t>
                            </m:r>
                            <m:r>
                              <m:rPr>
                                <m:nor/>
                              </m:rPr>
                              <a:rPr lang="en-IE" sz="3600" b="1" dirty="0"/>
                              <m:t> </m:t>
                            </m:r>
                          </m:e>
                          <m:sub>
                            <m:r>
                              <a:rPr lang="en-IE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</m:oMath>
                    </m:oMathPara>
                  </a14:m>
                  <a:endParaRPr lang="en-IE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912F897-85EC-F913-5B78-29B4AAB98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2198" y="833088"/>
                  <a:ext cx="820674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66864CC-E44D-3232-3762-587C1F546B8A}"/>
              </a:ext>
            </a:extLst>
          </p:cNvPr>
          <p:cNvSpPr txBox="1"/>
          <p:nvPr/>
        </p:nvSpPr>
        <p:spPr>
          <a:xfrm>
            <a:off x="0" y="71991"/>
            <a:ext cx="3114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1" dirty="0">
                <a:solidFill>
                  <a:srgbClr val="0000FF"/>
                </a:solidFill>
              </a:rPr>
              <a:t>Is there recursive way to build these classes from themselves?</a:t>
            </a:r>
            <a:endParaRPr lang="en-IE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6FBE95-83D6-402B-484F-E5D90C048E59}"/>
                  </a:ext>
                </a:extLst>
              </p:cNvPr>
              <p:cNvSpPr txBox="1"/>
              <p:nvPr/>
            </p:nvSpPr>
            <p:spPr>
              <a:xfrm>
                <a:off x="66214" y="4851835"/>
                <a:ext cx="2715221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en-I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I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</m:sSup>
                      <m:r>
                        <a:rPr lang="en-I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IE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6FBE95-83D6-402B-484F-E5D90C048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4" y="4851835"/>
                <a:ext cx="2715221" cy="468205"/>
              </a:xfrm>
              <a:prstGeom prst="rect">
                <a:avLst/>
              </a:prstGeom>
              <a:blipFill>
                <a:blip r:embed="rId10"/>
                <a:stretch>
                  <a:fillRect r="-449" b="-1688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F8E166-4205-E91A-1A43-29F690A28E2C}"/>
                  </a:ext>
                </a:extLst>
              </p:cNvPr>
              <p:cNvSpPr txBox="1"/>
              <p:nvPr/>
            </p:nvSpPr>
            <p:spPr>
              <a:xfrm>
                <a:off x="203926" y="5498546"/>
                <a:ext cx="2654595" cy="936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I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I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I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l-GR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I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I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I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I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en-I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I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I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I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sub>
                              </m:sSub>
                              <m:r>
                                <a:rPr lang="en-I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IE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F8E166-4205-E91A-1A43-29F690A28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26" y="5498546"/>
                <a:ext cx="2654595" cy="9367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5E4786F-D582-15F3-1E20-D45E82A5923B}"/>
              </a:ext>
            </a:extLst>
          </p:cNvPr>
          <p:cNvSpPr/>
          <p:nvPr/>
        </p:nvSpPr>
        <p:spPr>
          <a:xfrm>
            <a:off x="7180843" y="2930813"/>
            <a:ext cx="1670550" cy="457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0D444B-D242-3C28-0710-D2482F34A5C6}"/>
              </a:ext>
            </a:extLst>
          </p:cNvPr>
          <p:cNvSpPr/>
          <p:nvPr/>
        </p:nvSpPr>
        <p:spPr>
          <a:xfrm>
            <a:off x="10017798" y="4668106"/>
            <a:ext cx="1670550" cy="457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DECE0-EFAD-868E-2785-02F15C16D453}"/>
              </a:ext>
            </a:extLst>
          </p:cNvPr>
          <p:cNvSpPr/>
          <p:nvPr/>
        </p:nvSpPr>
        <p:spPr>
          <a:xfrm>
            <a:off x="7177492" y="4667495"/>
            <a:ext cx="1670550" cy="457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CC49CA-9C72-1D93-A4AD-51B5AB104870}"/>
              </a:ext>
            </a:extLst>
          </p:cNvPr>
          <p:cNvSpPr/>
          <p:nvPr/>
        </p:nvSpPr>
        <p:spPr>
          <a:xfrm>
            <a:off x="10016861" y="2947567"/>
            <a:ext cx="1670550" cy="3435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775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 328">
            <a:extLst>
              <a:ext uri="{FF2B5EF4-FFF2-40B4-BE49-F238E27FC236}">
                <a16:creationId xmlns:a16="http://schemas.microsoft.com/office/drawing/2014/main" id="{6F58D589-476B-A797-612A-8C950A08971F}"/>
              </a:ext>
            </a:extLst>
          </p:cNvPr>
          <p:cNvSpPr/>
          <p:nvPr/>
        </p:nvSpPr>
        <p:spPr>
          <a:xfrm rot="17660022" flipH="1">
            <a:off x="10106089" y="5106393"/>
            <a:ext cx="45719" cy="3028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175">
            <a:solidFill>
              <a:srgbClr val="C37E1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2205-CC74-1793-B96A-B9ED42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6884"/>
            <a:ext cx="2743200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14</a:t>
            </a:fld>
            <a:endParaRPr lang="en-I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0FF74E-0640-9BA9-BCF4-6FEC56A9B8DC}"/>
              </a:ext>
            </a:extLst>
          </p:cNvPr>
          <p:cNvGrpSpPr/>
          <p:nvPr/>
        </p:nvGrpSpPr>
        <p:grpSpPr>
          <a:xfrm>
            <a:off x="4635853" y="349163"/>
            <a:ext cx="3568006" cy="916350"/>
            <a:chOff x="4245856" y="281884"/>
            <a:chExt cx="3568006" cy="916350"/>
          </a:xfrm>
        </p:grpSpPr>
        <p:pic>
          <p:nvPicPr>
            <p:cNvPr id="5" name="Picture 4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36945013-0D82-B2C7-E5B3-C275F716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6" name="Picture 5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32065F04-356A-05EE-4196-154416EC1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7" name="Picture 6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C15C7927-2A99-DB20-9EE5-68A305082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44" name="Picture 43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6AE71047-D580-CBD4-6DA2-C2EBD8B3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2" y="281884"/>
              <a:ext cx="916350" cy="91635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3325FE-FC5F-A82D-426D-84BFBEF20E2A}"/>
              </a:ext>
            </a:extLst>
          </p:cNvPr>
          <p:cNvGrpSpPr/>
          <p:nvPr/>
        </p:nvGrpSpPr>
        <p:grpSpPr>
          <a:xfrm>
            <a:off x="1119232" y="2077955"/>
            <a:ext cx="3568006" cy="916350"/>
            <a:chOff x="4245856" y="281884"/>
            <a:chExt cx="3568006" cy="916350"/>
          </a:xfrm>
        </p:grpSpPr>
        <p:pic>
          <p:nvPicPr>
            <p:cNvPr id="16" name="Picture 15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A22FD0D8-E4E2-FD13-81CE-77A4C90AD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22" name="Picture 21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14AEAE39-7C0E-738D-81D2-0C93A72A0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33" name="Picture 32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8C2E737D-E492-7656-390F-81EF3CA1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34" name="Picture 33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3D7F92B8-6304-AADF-767B-E6BA8593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2" y="281884"/>
              <a:ext cx="916350" cy="916350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0BA0592-91E1-BF43-4F54-C3B0596C9919}"/>
              </a:ext>
            </a:extLst>
          </p:cNvPr>
          <p:cNvSpPr txBox="1"/>
          <p:nvPr/>
        </p:nvSpPr>
        <p:spPr>
          <a:xfrm>
            <a:off x="-57150" y="4951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A69A03-712E-FCD0-97BD-7386EB0EE704}"/>
              </a:ext>
            </a:extLst>
          </p:cNvPr>
          <p:cNvSpPr txBox="1"/>
          <p:nvPr/>
        </p:nvSpPr>
        <p:spPr>
          <a:xfrm>
            <a:off x="-57150" y="21418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73A3BC-A796-B699-977D-784084DCA1D6}"/>
              </a:ext>
            </a:extLst>
          </p:cNvPr>
          <p:cNvSpPr txBox="1"/>
          <p:nvPr/>
        </p:nvSpPr>
        <p:spPr>
          <a:xfrm>
            <a:off x="1023982" y="1241528"/>
            <a:ext cx="3378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1</a:t>
            </a:r>
            <a:endParaRPr lang="en-IE" sz="2500" b="1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24879F-9BB0-595A-07B8-9CFE3559A954}"/>
              </a:ext>
            </a:extLst>
          </p:cNvPr>
          <p:cNvGrpSpPr/>
          <p:nvPr/>
        </p:nvGrpSpPr>
        <p:grpSpPr>
          <a:xfrm>
            <a:off x="8184803" y="2054724"/>
            <a:ext cx="3568006" cy="916350"/>
            <a:chOff x="4245856" y="281884"/>
            <a:chExt cx="3568006" cy="916350"/>
          </a:xfrm>
        </p:grpSpPr>
        <p:pic>
          <p:nvPicPr>
            <p:cNvPr id="61" name="Picture 60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87C470BA-A50C-E80E-EF9C-BCE8C5200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64" name="Picture 63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DAA73D4D-8D7B-A12E-A3BB-BA6595F9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66" name="Picture 65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9A2A7E1A-7D83-9BAC-AB2E-F40DC267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67" name="Picture 66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B0E78918-169D-0031-CDDD-A7CF0FA4C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2" y="281884"/>
              <a:ext cx="916350" cy="916350"/>
            </a:xfrm>
            <a:prstGeom prst="rect">
              <a:avLst/>
            </a:prstGeom>
          </p:spPr>
        </p:pic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17C4DBB7-A225-B5F9-401C-DF03490EF36F}"/>
              </a:ext>
            </a:extLst>
          </p:cNvPr>
          <p:cNvSpPr/>
          <p:nvPr/>
        </p:nvSpPr>
        <p:spPr>
          <a:xfrm>
            <a:off x="8108603" y="1315955"/>
            <a:ext cx="3700418" cy="16382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05BC6A-C750-B30C-23A0-87D9DBA028FD}"/>
              </a:ext>
            </a:extLst>
          </p:cNvPr>
          <p:cNvSpPr/>
          <p:nvPr/>
        </p:nvSpPr>
        <p:spPr>
          <a:xfrm>
            <a:off x="1090658" y="1315955"/>
            <a:ext cx="3700418" cy="16382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17822AB-0052-0023-67B7-4011D669FAD6}"/>
                  </a:ext>
                </a:extLst>
              </p:cNvPr>
              <p:cNvSpPr txBox="1"/>
              <p:nvPr/>
            </p:nvSpPr>
            <p:spPr>
              <a:xfrm>
                <a:off x="8032219" y="1241528"/>
                <a:ext cx="5021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17822AB-0052-0023-67B7-4011D669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2219" y="1241528"/>
                <a:ext cx="502181" cy="477054"/>
              </a:xfrm>
              <a:prstGeom prst="rect">
                <a:avLst/>
              </a:prstGeom>
              <a:blipFill>
                <a:blip r:embed="rId6"/>
                <a:stretch>
                  <a:fillRect l="-4878" r="-1220" b="-384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2A8BB7C5-D8CD-82A7-631C-14023483C13D}"/>
              </a:ext>
            </a:extLst>
          </p:cNvPr>
          <p:cNvGrpSpPr/>
          <p:nvPr/>
        </p:nvGrpSpPr>
        <p:grpSpPr>
          <a:xfrm>
            <a:off x="1651749" y="1424726"/>
            <a:ext cx="218034" cy="599550"/>
            <a:chOff x="2147049" y="269728"/>
            <a:chExt cx="218034" cy="59955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1854629-F4B3-3400-DC77-D9F4B384E813}"/>
                </a:ext>
              </a:extLst>
            </p:cNvPr>
            <p:cNvSpPr/>
            <p:nvPr/>
          </p:nvSpPr>
          <p:spPr>
            <a:xfrm>
              <a:off x="2150927" y="269728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88EED84-B7CC-FEBF-AC9A-908899514206}"/>
                </a:ext>
              </a:extLst>
            </p:cNvPr>
            <p:cNvSpPr/>
            <p:nvPr/>
          </p:nvSpPr>
          <p:spPr>
            <a:xfrm rot="8045694">
              <a:off x="2276753" y="46678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183372D-C57B-F6A5-20C1-DEC8970A3708}"/>
                </a:ext>
              </a:extLst>
            </p:cNvPr>
            <p:cNvSpPr/>
            <p:nvPr/>
          </p:nvSpPr>
          <p:spPr>
            <a:xfrm>
              <a:off x="2204906" y="412921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63B4821-79BA-77AF-002E-34E3A4F4D088}"/>
                </a:ext>
              </a:extLst>
            </p:cNvPr>
            <p:cNvSpPr/>
            <p:nvPr/>
          </p:nvSpPr>
          <p:spPr>
            <a:xfrm rot="2645694">
              <a:off x="2147049" y="47133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4486ECE-B8F4-9D46-EEDB-E65F586EEC42}"/>
                </a:ext>
              </a:extLst>
            </p:cNvPr>
            <p:cNvSpPr/>
            <p:nvPr/>
          </p:nvSpPr>
          <p:spPr>
            <a:xfrm rot="2645694">
              <a:off x="2148940" y="723129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4BD267C-BE77-1695-B4DE-21D2235D4D5E}"/>
                </a:ext>
              </a:extLst>
            </p:cNvPr>
            <p:cNvSpPr/>
            <p:nvPr/>
          </p:nvSpPr>
          <p:spPr>
            <a:xfrm rot="8045694">
              <a:off x="2278644" y="718579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B2417F9-AC5D-0BDA-64D1-D98D7DEE901D}"/>
              </a:ext>
            </a:extLst>
          </p:cNvPr>
          <p:cNvGrpSpPr/>
          <p:nvPr/>
        </p:nvGrpSpPr>
        <p:grpSpPr>
          <a:xfrm>
            <a:off x="8710390" y="1410625"/>
            <a:ext cx="218033" cy="599550"/>
            <a:chOff x="2150927" y="2565789"/>
            <a:chExt cx="218033" cy="59955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C382471-A89B-2FA4-7E75-2D13014ED3D0}"/>
                </a:ext>
              </a:extLst>
            </p:cNvPr>
            <p:cNvSpPr/>
            <p:nvPr/>
          </p:nvSpPr>
          <p:spPr>
            <a:xfrm rot="8045694">
              <a:off x="2280630" y="2762848"/>
              <a:ext cx="20438" cy="15244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rgbClr val="C37E1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67F6DEE-8711-1A6A-69E2-FF8D693364EF}"/>
                </a:ext>
              </a:extLst>
            </p:cNvPr>
            <p:cNvSpPr/>
            <p:nvPr/>
          </p:nvSpPr>
          <p:spPr>
            <a:xfrm>
              <a:off x="2154804" y="2565789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B96F7DA-D7CC-3B8B-D6A7-B55B667C4B0A}"/>
                </a:ext>
              </a:extLst>
            </p:cNvPr>
            <p:cNvSpPr/>
            <p:nvPr/>
          </p:nvSpPr>
          <p:spPr>
            <a:xfrm>
              <a:off x="2208784" y="2708982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C86ECEB-7137-4637-82E4-47B1E40729D4}"/>
                </a:ext>
              </a:extLst>
            </p:cNvPr>
            <p:cNvSpPr/>
            <p:nvPr/>
          </p:nvSpPr>
          <p:spPr>
            <a:xfrm rot="2645694">
              <a:off x="2150927" y="276739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18A70D5-2FD4-465B-BABD-5BAE56ECA274}"/>
                </a:ext>
              </a:extLst>
            </p:cNvPr>
            <p:cNvSpPr/>
            <p:nvPr/>
          </p:nvSpPr>
          <p:spPr>
            <a:xfrm rot="2645694">
              <a:off x="2152818" y="3019190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AD4115A-2B1D-F147-7E25-E2A3D92761E0}"/>
                </a:ext>
              </a:extLst>
            </p:cNvPr>
            <p:cNvSpPr/>
            <p:nvPr/>
          </p:nvSpPr>
          <p:spPr>
            <a:xfrm rot="8045694">
              <a:off x="2282521" y="3014640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8C02AD54-F2AB-CABE-EDE0-9C7962472023}"/>
              </a:ext>
            </a:extLst>
          </p:cNvPr>
          <p:cNvSpPr txBox="1"/>
          <p:nvPr/>
        </p:nvSpPr>
        <p:spPr>
          <a:xfrm>
            <a:off x="5990421" y="1558394"/>
            <a:ext cx="117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 . .</a:t>
            </a:r>
            <a:endParaRPr lang="en-IE" sz="4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5654E9C-A388-DC26-B75A-C3C9A6FB7E03}"/>
              </a:ext>
            </a:extLst>
          </p:cNvPr>
          <p:cNvSpPr txBox="1"/>
          <p:nvPr/>
        </p:nvSpPr>
        <p:spPr>
          <a:xfrm>
            <a:off x="-57150" y="46721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8309C5D-9AB7-547D-B1EB-5556BECED2E8}"/>
              </a:ext>
            </a:extLst>
          </p:cNvPr>
          <p:cNvSpPr/>
          <p:nvPr/>
        </p:nvSpPr>
        <p:spPr>
          <a:xfrm>
            <a:off x="933450" y="212430"/>
            <a:ext cx="11053249" cy="2932325"/>
          </a:xfrm>
          <a:prstGeom prst="rect">
            <a:avLst/>
          </a:prstGeom>
          <a:noFill/>
          <a:ln w="38100" cap="rnd" cmpd="sng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1030103-3350-310D-9D51-3D3A099AAA2D}"/>
              </a:ext>
            </a:extLst>
          </p:cNvPr>
          <p:cNvGrpSpPr/>
          <p:nvPr/>
        </p:nvGrpSpPr>
        <p:grpSpPr>
          <a:xfrm>
            <a:off x="2280527" y="4143196"/>
            <a:ext cx="2056021" cy="685029"/>
            <a:chOff x="4245856" y="281884"/>
            <a:chExt cx="3568006" cy="916350"/>
          </a:xfrm>
        </p:grpSpPr>
        <p:pic>
          <p:nvPicPr>
            <p:cNvPr id="87" name="Picture 86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55629C24-A764-472E-A4C7-FC1580F4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88" name="Picture 87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73CE4568-2FA8-6E8A-D283-1CA8711A9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89" name="Picture 88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B29B43B9-4B2B-2846-8A26-70F9EE80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90" name="Picture 89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87CAACF6-2CD3-B610-AE2E-7D51A4290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2" y="281884"/>
              <a:ext cx="916350" cy="916350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441FC3E-E963-9B5B-6995-A0AFE98F51FD}"/>
              </a:ext>
            </a:extLst>
          </p:cNvPr>
          <p:cNvGrpSpPr/>
          <p:nvPr/>
        </p:nvGrpSpPr>
        <p:grpSpPr>
          <a:xfrm>
            <a:off x="453189" y="5483570"/>
            <a:ext cx="2435595" cy="685029"/>
            <a:chOff x="4245856" y="281884"/>
            <a:chExt cx="3568006" cy="916350"/>
          </a:xfrm>
        </p:grpSpPr>
        <p:pic>
          <p:nvPicPr>
            <p:cNvPr id="92" name="Picture 91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DD0EF0ED-7F3D-62BC-9B53-71379EC7A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93" name="Picture 92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A751F2C9-5573-D80C-5ECE-9D9C6C97A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94" name="Picture 93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A85F6D90-65DA-C4ED-1B2C-F418A4FAF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95" name="Picture 94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BE857AD0-6005-D139-9233-0166F44C7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1" y="281884"/>
              <a:ext cx="916351" cy="916350"/>
            </a:xfrm>
            <a:prstGeom prst="rect">
              <a:avLst/>
            </a:prstGeom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9B3C4F28-6A41-382C-F294-995CE42B340B}"/>
              </a:ext>
            </a:extLst>
          </p:cNvPr>
          <p:cNvSpPr txBox="1"/>
          <p:nvPr/>
        </p:nvSpPr>
        <p:spPr>
          <a:xfrm>
            <a:off x="402945" y="4858288"/>
            <a:ext cx="17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</a:t>
            </a:r>
            <a:endParaRPr lang="en-IE" sz="2000" b="1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553EF16-33F1-3219-F147-4746A9BC9B5E}"/>
              </a:ext>
            </a:extLst>
          </p:cNvPr>
          <p:cNvGrpSpPr/>
          <p:nvPr/>
        </p:nvGrpSpPr>
        <p:grpSpPr>
          <a:xfrm>
            <a:off x="3437513" y="5466203"/>
            <a:ext cx="2405943" cy="685029"/>
            <a:chOff x="4245856" y="281884"/>
            <a:chExt cx="3568006" cy="916350"/>
          </a:xfrm>
        </p:grpSpPr>
        <p:pic>
          <p:nvPicPr>
            <p:cNvPr id="98" name="Picture 97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7CB6C8AE-DC72-E4B5-07AA-E3D0AE92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99" name="Picture 98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A532D82E-1C05-F85C-8E70-827C77AB5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100" name="Picture 99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3C0E32F6-3B20-078C-3CA4-185D4EC10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101" name="Picture 100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D59A1BDF-14FA-3F66-4582-7A2376D86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2" y="281884"/>
              <a:ext cx="916350" cy="916350"/>
            </a:xfrm>
            <a:prstGeom prst="rect">
              <a:avLst/>
            </a:prstGeom>
          </p:spPr>
        </p:pic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2751C61-211A-704E-8FE3-9E42912654A9}"/>
              </a:ext>
            </a:extLst>
          </p:cNvPr>
          <p:cNvSpPr/>
          <p:nvPr/>
        </p:nvSpPr>
        <p:spPr>
          <a:xfrm>
            <a:off x="3437513" y="4913927"/>
            <a:ext cx="2435595" cy="12246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B3A16BD-F926-DAF0-402E-CBB92FEDE376}"/>
              </a:ext>
            </a:extLst>
          </p:cNvPr>
          <p:cNvSpPr/>
          <p:nvPr/>
        </p:nvSpPr>
        <p:spPr>
          <a:xfrm>
            <a:off x="438117" y="4913927"/>
            <a:ext cx="2504659" cy="12246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2B12904-4563-210F-5600-8F1B334480AA}"/>
                  </a:ext>
                </a:extLst>
              </p:cNvPr>
              <p:cNvSpPr txBox="1"/>
              <p:nvPr/>
            </p:nvSpPr>
            <p:spPr>
              <a:xfrm>
                <a:off x="3377155" y="4848434"/>
                <a:ext cx="2649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2B12904-4563-210F-5600-8F1B33448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155" y="4848434"/>
                <a:ext cx="264907" cy="400110"/>
              </a:xfrm>
              <a:prstGeom prst="rect">
                <a:avLst/>
              </a:prstGeom>
              <a:blipFill>
                <a:blip r:embed="rId7"/>
                <a:stretch>
                  <a:fillRect l="-2326" r="-65116" b="-151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367DC9D-72F0-DF7D-F948-CB0B300B9279}"/>
              </a:ext>
            </a:extLst>
          </p:cNvPr>
          <p:cNvGrpSpPr/>
          <p:nvPr/>
        </p:nvGrpSpPr>
        <p:grpSpPr>
          <a:xfrm>
            <a:off x="804782" y="5035744"/>
            <a:ext cx="195988" cy="448201"/>
            <a:chOff x="2148940" y="269728"/>
            <a:chExt cx="216143" cy="59955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45CCC2C-4E0A-3783-F28C-EB622F8BC1F3}"/>
                </a:ext>
              </a:extLst>
            </p:cNvPr>
            <p:cNvSpPr/>
            <p:nvPr/>
          </p:nvSpPr>
          <p:spPr>
            <a:xfrm>
              <a:off x="2150927" y="269728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A4C64CA-15F0-319C-61C3-7DFCAAF50D1C}"/>
                </a:ext>
              </a:extLst>
            </p:cNvPr>
            <p:cNvSpPr/>
            <p:nvPr/>
          </p:nvSpPr>
          <p:spPr>
            <a:xfrm rot="8045694">
              <a:off x="2276753" y="46678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036457C-1C5E-AEA0-E873-5C170883138F}"/>
                </a:ext>
              </a:extLst>
            </p:cNvPr>
            <p:cNvSpPr/>
            <p:nvPr/>
          </p:nvSpPr>
          <p:spPr>
            <a:xfrm>
              <a:off x="2204906" y="412921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9402D0A-F24B-6B37-73FF-669E3855C561}"/>
                </a:ext>
              </a:extLst>
            </p:cNvPr>
            <p:cNvSpPr/>
            <p:nvPr/>
          </p:nvSpPr>
          <p:spPr>
            <a:xfrm rot="2645694">
              <a:off x="2154484" y="471338"/>
              <a:ext cx="21319" cy="146148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0CFD7D9-8E91-F9B0-302C-B3B4E028DBF0}"/>
                </a:ext>
              </a:extLst>
            </p:cNvPr>
            <p:cNvSpPr/>
            <p:nvPr/>
          </p:nvSpPr>
          <p:spPr>
            <a:xfrm rot="2645694">
              <a:off x="2148940" y="723129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99F10AD-5F2F-12BD-C8E1-B928194075FA}"/>
                </a:ext>
              </a:extLst>
            </p:cNvPr>
            <p:cNvSpPr/>
            <p:nvPr/>
          </p:nvSpPr>
          <p:spPr>
            <a:xfrm rot="8045694">
              <a:off x="2278644" y="718579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14F6D57-18BA-836B-0394-E97179A62EB8}"/>
              </a:ext>
            </a:extLst>
          </p:cNvPr>
          <p:cNvGrpSpPr/>
          <p:nvPr/>
        </p:nvGrpSpPr>
        <p:grpSpPr>
          <a:xfrm>
            <a:off x="3809911" y="5017265"/>
            <a:ext cx="165736" cy="448201"/>
            <a:chOff x="2148016" y="2565789"/>
            <a:chExt cx="220944" cy="59955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0B76A62-D723-0A75-FE2C-B354AA5F59D0}"/>
                </a:ext>
              </a:extLst>
            </p:cNvPr>
            <p:cNvSpPr/>
            <p:nvPr/>
          </p:nvSpPr>
          <p:spPr>
            <a:xfrm rot="8045694">
              <a:off x="2280630" y="2762848"/>
              <a:ext cx="20438" cy="15244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rgbClr val="C37E1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35D8192-3282-EF62-99F0-403464947027}"/>
                </a:ext>
              </a:extLst>
            </p:cNvPr>
            <p:cNvSpPr/>
            <p:nvPr/>
          </p:nvSpPr>
          <p:spPr>
            <a:xfrm>
              <a:off x="2154804" y="2565789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5589BD5-393A-377B-2CAA-9934FAEA00BC}"/>
                </a:ext>
              </a:extLst>
            </p:cNvPr>
            <p:cNvSpPr/>
            <p:nvPr/>
          </p:nvSpPr>
          <p:spPr>
            <a:xfrm>
              <a:off x="2208784" y="2708982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4C0057D-2127-D9F7-8145-8FFF725B061B}"/>
                </a:ext>
              </a:extLst>
            </p:cNvPr>
            <p:cNvSpPr/>
            <p:nvPr/>
          </p:nvSpPr>
          <p:spPr>
            <a:xfrm rot="2645694">
              <a:off x="2148016" y="2767398"/>
              <a:ext cx="21316" cy="146148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4DFF88A-0ABB-5E9B-D3BA-25EA5EA55BE4}"/>
                </a:ext>
              </a:extLst>
            </p:cNvPr>
            <p:cNvSpPr/>
            <p:nvPr/>
          </p:nvSpPr>
          <p:spPr>
            <a:xfrm rot="2645694">
              <a:off x="2152818" y="3019190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B321358-5EA1-39AF-A681-995B275B07B7}"/>
                </a:ext>
              </a:extLst>
            </p:cNvPr>
            <p:cNvSpPr/>
            <p:nvPr/>
          </p:nvSpPr>
          <p:spPr>
            <a:xfrm rot="8045694">
              <a:off x="2282521" y="3014640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B88C9BD3-8CD4-D21F-27AB-12E9CA17ABAF}"/>
              </a:ext>
            </a:extLst>
          </p:cNvPr>
          <p:cNvSpPr txBox="1"/>
          <p:nvPr/>
        </p:nvSpPr>
        <p:spPr>
          <a:xfrm>
            <a:off x="2906775" y="5047301"/>
            <a:ext cx="58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...</a:t>
            </a:r>
            <a:endParaRPr lang="en-IE" sz="4000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43D80C0-CCB7-9922-4545-1BCE72CBF7CF}"/>
              </a:ext>
            </a:extLst>
          </p:cNvPr>
          <p:cNvSpPr/>
          <p:nvPr/>
        </p:nvSpPr>
        <p:spPr>
          <a:xfrm>
            <a:off x="402815" y="3519535"/>
            <a:ext cx="5616182" cy="2761536"/>
          </a:xfrm>
          <a:prstGeom prst="rect">
            <a:avLst/>
          </a:prstGeom>
          <a:noFill/>
          <a:ln w="38100" cap="rnd" cmpd="sng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C68E1E0-61CC-E997-224A-F880C667F099}"/>
              </a:ext>
            </a:extLst>
          </p:cNvPr>
          <p:cNvGrpSpPr/>
          <p:nvPr/>
        </p:nvGrpSpPr>
        <p:grpSpPr>
          <a:xfrm>
            <a:off x="3093509" y="3712750"/>
            <a:ext cx="186153" cy="447411"/>
            <a:chOff x="7017404" y="3938020"/>
            <a:chExt cx="216143" cy="599550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E18E7AE-DE3F-6B29-ED5D-66F4EFE34A27}"/>
                </a:ext>
              </a:extLst>
            </p:cNvPr>
            <p:cNvSpPr/>
            <p:nvPr/>
          </p:nvSpPr>
          <p:spPr>
            <a:xfrm rot="2645694">
              <a:off x="7019199" y="4139629"/>
              <a:ext cx="21318" cy="146149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7FA945C8-0738-67DB-007B-3A93530A371B}"/>
                </a:ext>
              </a:extLst>
            </p:cNvPr>
            <p:cNvSpPr/>
            <p:nvPr/>
          </p:nvSpPr>
          <p:spPr>
            <a:xfrm rot="8045694">
              <a:off x="7145216" y="4135080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091225E-7D64-6892-66DF-7DCD8152FE08}"/>
                </a:ext>
              </a:extLst>
            </p:cNvPr>
            <p:cNvSpPr/>
            <p:nvPr/>
          </p:nvSpPr>
          <p:spPr>
            <a:xfrm>
              <a:off x="7019390" y="393802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2C874C0-7434-A70E-4981-441BF5230D92}"/>
                </a:ext>
              </a:extLst>
            </p:cNvPr>
            <p:cNvSpPr/>
            <p:nvPr/>
          </p:nvSpPr>
          <p:spPr>
            <a:xfrm>
              <a:off x="7073370" y="408121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AC54D6D-7A4A-703F-45DC-671724F5902F}"/>
                </a:ext>
              </a:extLst>
            </p:cNvPr>
            <p:cNvSpPr/>
            <p:nvPr/>
          </p:nvSpPr>
          <p:spPr>
            <a:xfrm rot="2645694">
              <a:off x="7017404" y="4391421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2E252DD-79AA-349A-B86A-9A58CBDCB967}"/>
                </a:ext>
              </a:extLst>
            </p:cNvPr>
            <p:cNvSpPr/>
            <p:nvPr/>
          </p:nvSpPr>
          <p:spPr>
            <a:xfrm rot="8045694">
              <a:off x="7147108" y="438687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5C4535-3F89-DC22-5B9C-705C91E96CCE}"/>
              </a:ext>
            </a:extLst>
          </p:cNvPr>
          <p:cNvGrpSpPr/>
          <p:nvPr/>
        </p:nvGrpSpPr>
        <p:grpSpPr>
          <a:xfrm>
            <a:off x="1415132" y="5008365"/>
            <a:ext cx="187782" cy="447411"/>
            <a:chOff x="7015513" y="3938020"/>
            <a:chExt cx="218034" cy="599550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EE11267-F9B9-1625-04AF-7CF4148D9C7B}"/>
                </a:ext>
              </a:extLst>
            </p:cNvPr>
            <p:cNvSpPr/>
            <p:nvPr/>
          </p:nvSpPr>
          <p:spPr>
            <a:xfrm rot="2645694">
              <a:off x="7015513" y="4139630"/>
              <a:ext cx="21318" cy="146149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A096D71-0E05-311B-A661-CB20D2C72D70}"/>
                </a:ext>
              </a:extLst>
            </p:cNvPr>
            <p:cNvSpPr/>
            <p:nvPr/>
          </p:nvSpPr>
          <p:spPr>
            <a:xfrm rot="8045694">
              <a:off x="7145216" y="4135080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8F82D10C-513C-F015-38AB-B6028C93D9D2}"/>
                </a:ext>
              </a:extLst>
            </p:cNvPr>
            <p:cNvSpPr/>
            <p:nvPr/>
          </p:nvSpPr>
          <p:spPr>
            <a:xfrm>
              <a:off x="7019390" y="393802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664063E1-7037-8491-CBB8-63D2622F9BBF}"/>
                </a:ext>
              </a:extLst>
            </p:cNvPr>
            <p:cNvSpPr/>
            <p:nvPr/>
          </p:nvSpPr>
          <p:spPr>
            <a:xfrm>
              <a:off x="7073370" y="408121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DA17E849-A118-1F35-B58B-445874E356F6}"/>
                </a:ext>
              </a:extLst>
            </p:cNvPr>
            <p:cNvSpPr/>
            <p:nvPr/>
          </p:nvSpPr>
          <p:spPr>
            <a:xfrm rot="2645694">
              <a:off x="7017404" y="4391421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4F7B812C-4783-8A4A-F045-722EBC26A80B}"/>
                </a:ext>
              </a:extLst>
            </p:cNvPr>
            <p:cNvSpPr/>
            <p:nvPr/>
          </p:nvSpPr>
          <p:spPr>
            <a:xfrm rot="8045694">
              <a:off x="7147108" y="438687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F9AF6D5-4047-FF34-5C93-5D1EFBDF2045}"/>
              </a:ext>
            </a:extLst>
          </p:cNvPr>
          <p:cNvGrpSpPr/>
          <p:nvPr/>
        </p:nvGrpSpPr>
        <p:grpSpPr>
          <a:xfrm>
            <a:off x="4386581" y="5008365"/>
            <a:ext cx="186153" cy="447411"/>
            <a:chOff x="7017404" y="3938020"/>
            <a:chExt cx="216143" cy="59955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44A2DA2F-CC54-A78F-8679-AE7E6D4141D9}"/>
                </a:ext>
              </a:extLst>
            </p:cNvPr>
            <p:cNvSpPr/>
            <p:nvPr/>
          </p:nvSpPr>
          <p:spPr>
            <a:xfrm rot="2645694">
              <a:off x="7019199" y="4139629"/>
              <a:ext cx="21318" cy="146149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4EA35144-7CEE-E5AD-CF96-3BF8CDC69553}"/>
                </a:ext>
              </a:extLst>
            </p:cNvPr>
            <p:cNvSpPr/>
            <p:nvPr/>
          </p:nvSpPr>
          <p:spPr>
            <a:xfrm rot="8045694">
              <a:off x="7145216" y="4135080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6DA3479-E439-0890-0EC4-C55AD651C455}"/>
                </a:ext>
              </a:extLst>
            </p:cNvPr>
            <p:cNvSpPr/>
            <p:nvPr/>
          </p:nvSpPr>
          <p:spPr>
            <a:xfrm>
              <a:off x="7019390" y="393802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A4E1636-BAC2-900E-0212-77CDD68C325D}"/>
                </a:ext>
              </a:extLst>
            </p:cNvPr>
            <p:cNvSpPr/>
            <p:nvPr/>
          </p:nvSpPr>
          <p:spPr>
            <a:xfrm>
              <a:off x="7073370" y="408121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A6F7127-7F75-9F6A-44C1-9266E7BAF3B7}"/>
                </a:ext>
              </a:extLst>
            </p:cNvPr>
            <p:cNvSpPr/>
            <p:nvPr/>
          </p:nvSpPr>
          <p:spPr>
            <a:xfrm rot="2645694">
              <a:off x="7017404" y="4391421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0B6D220-74BA-9A5B-93B5-0DEE683ECD15}"/>
                </a:ext>
              </a:extLst>
            </p:cNvPr>
            <p:cNvSpPr/>
            <p:nvPr/>
          </p:nvSpPr>
          <p:spPr>
            <a:xfrm rot="8045694">
              <a:off x="7147108" y="438687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BBB42CF7-4972-7540-75D8-053ACFB8086B}"/>
              </a:ext>
            </a:extLst>
          </p:cNvPr>
          <p:cNvGrpSpPr/>
          <p:nvPr/>
        </p:nvGrpSpPr>
        <p:grpSpPr>
          <a:xfrm>
            <a:off x="8409198" y="4185371"/>
            <a:ext cx="2056021" cy="685029"/>
            <a:chOff x="4245856" y="281884"/>
            <a:chExt cx="3568006" cy="916350"/>
          </a:xfrm>
        </p:grpSpPr>
        <p:pic>
          <p:nvPicPr>
            <p:cNvPr id="256" name="Picture 255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1A4BFF83-CB2A-16FA-E749-743BF697B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257" name="Picture 256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D5C1412F-F68C-B6CA-9DC1-E609EABFC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258" name="Picture 257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5E52301A-DCF4-CBE9-0150-E219C209F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259" name="Picture 258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E3213C62-5B8C-CF8E-9226-A8339D50E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2" y="281884"/>
              <a:ext cx="916350" cy="916350"/>
            </a:xfrm>
            <a:prstGeom prst="rect">
              <a:avLst/>
            </a:prstGeom>
          </p:spPr>
        </p:pic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E416ECB7-0D00-1D00-766E-91BE8C5D6554}"/>
              </a:ext>
            </a:extLst>
          </p:cNvPr>
          <p:cNvGrpSpPr/>
          <p:nvPr/>
        </p:nvGrpSpPr>
        <p:grpSpPr>
          <a:xfrm>
            <a:off x="6586933" y="5497194"/>
            <a:ext cx="2435595" cy="685029"/>
            <a:chOff x="4245856" y="281884"/>
            <a:chExt cx="3568006" cy="916350"/>
          </a:xfrm>
        </p:grpSpPr>
        <p:pic>
          <p:nvPicPr>
            <p:cNvPr id="261" name="Picture 260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0BCD3E6E-8D3E-A569-B99D-4903CDCB5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262" name="Picture 261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BD0B5E6D-59F1-E545-1A4D-4C67AEE21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263" name="Picture 262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E62F9952-EDB9-3451-4D03-9458FE3AA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264" name="Picture 263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96011A1D-0FA8-93C3-0B67-1FF66656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1" y="281884"/>
              <a:ext cx="916351" cy="916350"/>
            </a:xfrm>
            <a:prstGeom prst="rect">
              <a:avLst/>
            </a:prstGeom>
          </p:spPr>
        </p:pic>
      </p:grpSp>
      <p:sp>
        <p:nvSpPr>
          <p:cNvPr id="265" name="TextBox 264">
            <a:extLst>
              <a:ext uri="{FF2B5EF4-FFF2-40B4-BE49-F238E27FC236}">
                <a16:creationId xmlns:a16="http://schemas.microsoft.com/office/drawing/2014/main" id="{9B805B8A-6E8F-4748-F816-4543131CF8C9}"/>
              </a:ext>
            </a:extLst>
          </p:cNvPr>
          <p:cNvSpPr txBox="1"/>
          <p:nvPr/>
        </p:nvSpPr>
        <p:spPr>
          <a:xfrm>
            <a:off x="6536689" y="4871912"/>
            <a:ext cx="17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</a:t>
            </a:r>
            <a:endParaRPr lang="en-IE" sz="2000" b="1" dirty="0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17F05FF9-51CD-B130-0C28-A590598A53E2}"/>
              </a:ext>
            </a:extLst>
          </p:cNvPr>
          <p:cNvGrpSpPr/>
          <p:nvPr/>
        </p:nvGrpSpPr>
        <p:grpSpPr>
          <a:xfrm>
            <a:off x="9571257" y="5479827"/>
            <a:ext cx="2405943" cy="685029"/>
            <a:chOff x="4245856" y="281884"/>
            <a:chExt cx="3568006" cy="916350"/>
          </a:xfrm>
        </p:grpSpPr>
        <p:pic>
          <p:nvPicPr>
            <p:cNvPr id="267" name="Picture 266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6B054AD6-1E27-480D-A451-DBC76B29B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268" name="Picture 267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1669D36E-E3B6-BA1C-8717-C0C299C6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269" name="Picture 268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C0DBF247-6E7C-44FF-9FA7-B2E088F70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270" name="Picture 269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7FD7881B-1A2C-11A7-172A-042649495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2" y="281884"/>
              <a:ext cx="916350" cy="916350"/>
            </a:xfrm>
            <a:prstGeom prst="rect">
              <a:avLst/>
            </a:prstGeom>
          </p:spPr>
        </p:pic>
      </p:grpSp>
      <p:sp>
        <p:nvSpPr>
          <p:cNvPr id="271" name="Rectangle 270">
            <a:extLst>
              <a:ext uri="{FF2B5EF4-FFF2-40B4-BE49-F238E27FC236}">
                <a16:creationId xmlns:a16="http://schemas.microsoft.com/office/drawing/2014/main" id="{1B8FBCB6-8282-E5BC-D57E-50DCB5ACADAD}"/>
              </a:ext>
            </a:extLst>
          </p:cNvPr>
          <p:cNvSpPr/>
          <p:nvPr/>
        </p:nvSpPr>
        <p:spPr>
          <a:xfrm>
            <a:off x="9571257" y="4927551"/>
            <a:ext cx="2435595" cy="12246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AF0B0594-4244-1087-7F82-7DDA41704BD2}"/>
              </a:ext>
            </a:extLst>
          </p:cNvPr>
          <p:cNvSpPr/>
          <p:nvPr/>
        </p:nvSpPr>
        <p:spPr>
          <a:xfrm>
            <a:off x="6571861" y="4927551"/>
            <a:ext cx="2504659" cy="12246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AF51936E-7E8B-82F0-ECBD-53051BADC522}"/>
                  </a:ext>
                </a:extLst>
              </p:cNvPr>
              <p:cNvSpPr txBox="1"/>
              <p:nvPr/>
            </p:nvSpPr>
            <p:spPr>
              <a:xfrm>
                <a:off x="9510899" y="4862058"/>
                <a:ext cx="2649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AF51936E-7E8B-82F0-ECBD-53051BAD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899" y="4862058"/>
                <a:ext cx="264907" cy="400110"/>
              </a:xfrm>
              <a:prstGeom prst="rect">
                <a:avLst/>
              </a:prstGeom>
              <a:blipFill>
                <a:blip r:embed="rId8"/>
                <a:stretch>
                  <a:fillRect r="-61364" b="-153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4" name="Group 273">
            <a:extLst>
              <a:ext uri="{FF2B5EF4-FFF2-40B4-BE49-F238E27FC236}">
                <a16:creationId xmlns:a16="http://schemas.microsoft.com/office/drawing/2014/main" id="{68EE1DC1-084C-9392-9AE8-0BB989B8802C}"/>
              </a:ext>
            </a:extLst>
          </p:cNvPr>
          <p:cNvGrpSpPr/>
          <p:nvPr/>
        </p:nvGrpSpPr>
        <p:grpSpPr>
          <a:xfrm>
            <a:off x="6958036" y="5049368"/>
            <a:ext cx="160469" cy="448201"/>
            <a:chOff x="2145751" y="269728"/>
            <a:chExt cx="219332" cy="599550"/>
          </a:xfrm>
        </p:grpSpPr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C1DD8B25-6B14-2ECB-EFC4-A3B906C06A1F}"/>
                </a:ext>
              </a:extLst>
            </p:cNvPr>
            <p:cNvSpPr/>
            <p:nvPr/>
          </p:nvSpPr>
          <p:spPr>
            <a:xfrm>
              <a:off x="2150927" y="269728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39FBB68-D9F7-0BC9-FC47-7EAF6DA040AC}"/>
                </a:ext>
              </a:extLst>
            </p:cNvPr>
            <p:cNvSpPr/>
            <p:nvPr/>
          </p:nvSpPr>
          <p:spPr>
            <a:xfrm rot="8045694">
              <a:off x="2276753" y="46678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D53179A7-77D2-B79A-1BA7-3FD0468FA8B5}"/>
                </a:ext>
              </a:extLst>
            </p:cNvPr>
            <p:cNvSpPr/>
            <p:nvPr/>
          </p:nvSpPr>
          <p:spPr>
            <a:xfrm>
              <a:off x="2204906" y="412921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A112631E-9D05-58DC-277C-31DC99E6CEC4}"/>
                </a:ext>
              </a:extLst>
            </p:cNvPr>
            <p:cNvSpPr/>
            <p:nvPr/>
          </p:nvSpPr>
          <p:spPr>
            <a:xfrm rot="2645694">
              <a:off x="2145751" y="471338"/>
              <a:ext cx="21320" cy="146148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C3B7CF55-644C-2B58-954A-5A7CF686C9A4}"/>
                </a:ext>
              </a:extLst>
            </p:cNvPr>
            <p:cNvSpPr/>
            <p:nvPr/>
          </p:nvSpPr>
          <p:spPr>
            <a:xfrm rot="2645694">
              <a:off x="2148940" y="723129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9BC08B92-927C-EB15-8C72-F6828113DA12}"/>
                </a:ext>
              </a:extLst>
            </p:cNvPr>
            <p:cNvSpPr/>
            <p:nvPr/>
          </p:nvSpPr>
          <p:spPr>
            <a:xfrm rot="8045694">
              <a:off x="2278644" y="718579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5119F1D3-17F8-9313-90E1-D0FE34F356E7}"/>
              </a:ext>
            </a:extLst>
          </p:cNvPr>
          <p:cNvGrpSpPr/>
          <p:nvPr/>
        </p:nvGrpSpPr>
        <p:grpSpPr>
          <a:xfrm>
            <a:off x="9953164" y="5030889"/>
            <a:ext cx="157437" cy="448201"/>
            <a:chOff x="2150028" y="2565789"/>
            <a:chExt cx="218932" cy="599550"/>
          </a:xfrm>
        </p:grpSpPr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8816990A-AC30-23ED-CC43-CDFE83A9A8C4}"/>
                </a:ext>
              </a:extLst>
            </p:cNvPr>
            <p:cNvSpPr/>
            <p:nvPr/>
          </p:nvSpPr>
          <p:spPr>
            <a:xfrm>
              <a:off x="2154804" y="2565789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96B87BA-5EEE-4E19-EA0E-15511085E0E0}"/>
                </a:ext>
              </a:extLst>
            </p:cNvPr>
            <p:cNvSpPr/>
            <p:nvPr/>
          </p:nvSpPr>
          <p:spPr>
            <a:xfrm>
              <a:off x="2208784" y="2708982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2EAB75A-26A8-6931-0009-2FEBA16CCB6C}"/>
                </a:ext>
              </a:extLst>
            </p:cNvPr>
            <p:cNvSpPr/>
            <p:nvPr/>
          </p:nvSpPr>
          <p:spPr>
            <a:xfrm rot="2645694">
              <a:off x="2150028" y="2767398"/>
              <a:ext cx="21317" cy="146148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3078C1F9-93DF-0F1E-0C27-2EB25221F222}"/>
                </a:ext>
              </a:extLst>
            </p:cNvPr>
            <p:cNvSpPr/>
            <p:nvPr/>
          </p:nvSpPr>
          <p:spPr>
            <a:xfrm rot="2645694">
              <a:off x="2152818" y="3019190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D68217E3-318F-796D-47C3-A8F3AAF21102}"/>
                </a:ext>
              </a:extLst>
            </p:cNvPr>
            <p:cNvSpPr/>
            <p:nvPr/>
          </p:nvSpPr>
          <p:spPr>
            <a:xfrm rot="8045694">
              <a:off x="2282521" y="3014640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288" name="TextBox 287">
            <a:extLst>
              <a:ext uri="{FF2B5EF4-FFF2-40B4-BE49-F238E27FC236}">
                <a16:creationId xmlns:a16="http://schemas.microsoft.com/office/drawing/2014/main" id="{AAC2CDBB-20A6-4223-C62B-289030588DDE}"/>
              </a:ext>
            </a:extLst>
          </p:cNvPr>
          <p:cNvSpPr txBox="1"/>
          <p:nvPr/>
        </p:nvSpPr>
        <p:spPr>
          <a:xfrm>
            <a:off x="9040519" y="5060925"/>
            <a:ext cx="58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...</a:t>
            </a:r>
            <a:endParaRPr lang="en-IE" sz="4000" dirty="0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2B4778F3-A070-ACDE-5F0F-456350846FE3}"/>
              </a:ext>
            </a:extLst>
          </p:cNvPr>
          <p:cNvSpPr/>
          <p:nvPr/>
        </p:nvSpPr>
        <p:spPr>
          <a:xfrm>
            <a:off x="6488934" y="3533159"/>
            <a:ext cx="5616182" cy="2761536"/>
          </a:xfrm>
          <a:prstGeom prst="rect">
            <a:avLst/>
          </a:prstGeom>
          <a:noFill/>
          <a:ln w="38100" cap="rnd" cmpd="sng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A342B15E-A27E-D0B8-11F2-68E3E6A4FA3A}"/>
              </a:ext>
            </a:extLst>
          </p:cNvPr>
          <p:cNvGrpSpPr/>
          <p:nvPr/>
        </p:nvGrpSpPr>
        <p:grpSpPr>
          <a:xfrm>
            <a:off x="9227253" y="3726374"/>
            <a:ext cx="186153" cy="447411"/>
            <a:chOff x="7017404" y="3938020"/>
            <a:chExt cx="216143" cy="599550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4B8957C-5780-CE52-5B82-C1BAF3456C18}"/>
                </a:ext>
              </a:extLst>
            </p:cNvPr>
            <p:cNvSpPr/>
            <p:nvPr/>
          </p:nvSpPr>
          <p:spPr>
            <a:xfrm rot="2645694">
              <a:off x="7019199" y="4139629"/>
              <a:ext cx="21318" cy="1461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rgbClr val="C37E1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B4D8616E-6673-B930-3395-53E3A2CD2A17}"/>
                </a:ext>
              </a:extLst>
            </p:cNvPr>
            <p:cNvSpPr/>
            <p:nvPr/>
          </p:nvSpPr>
          <p:spPr>
            <a:xfrm rot="8045694">
              <a:off x="7145216" y="4135080"/>
              <a:ext cx="20438" cy="1524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E2BF997D-A19E-AB80-622B-A57045F93876}"/>
                </a:ext>
              </a:extLst>
            </p:cNvPr>
            <p:cNvSpPr/>
            <p:nvPr/>
          </p:nvSpPr>
          <p:spPr>
            <a:xfrm>
              <a:off x="7019390" y="393802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1E68DBBC-FBB1-7786-8C44-C77E7FDE4710}"/>
                </a:ext>
              </a:extLst>
            </p:cNvPr>
            <p:cNvSpPr/>
            <p:nvPr/>
          </p:nvSpPr>
          <p:spPr>
            <a:xfrm>
              <a:off x="7073370" y="408121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5AB7D54B-003F-1B68-BAAE-03175DF65279}"/>
                </a:ext>
              </a:extLst>
            </p:cNvPr>
            <p:cNvSpPr/>
            <p:nvPr/>
          </p:nvSpPr>
          <p:spPr>
            <a:xfrm rot="2645694">
              <a:off x="7017404" y="4391421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E0056A24-06E6-15ED-0C27-5FE1BCFF90F8}"/>
                </a:ext>
              </a:extLst>
            </p:cNvPr>
            <p:cNvSpPr/>
            <p:nvPr/>
          </p:nvSpPr>
          <p:spPr>
            <a:xfrm rot="8045694">
              <a:off x="7147108" y="438687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C23568D1-23ED-77F6-6A70-735FE3AF5B5F}"/>
              </a:ext>
            </a:extLst>
          </p:cNvPr>
          <p:cNvSpPr txBox="1"/>
          <p:nvPr/>
        </p:nvSpPr>
        <p:spPr>
          <a:xfrm>
            <a:off x="5972624" y="4433245"/>
            <a:ext cx="58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...</a:t>
            </a:r>
            <a:endParaRPr lang="en-IE" sz="4000" dirty="0"/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4F2479C1-2202-AEA6-2F32-3F71AC040D6A}"/>
              </a:ext>
            </a:extLst>
          </p:cNvPr>
          <p:cNvSpPr txBox="1"/>
          <p:nvPr/>
        </p:nvSpPr>
        <p:spPr>
          <a:xfrm>
            <a:off x="323123" y="3466569"/>
            <a:ext cx="3378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1</a:t>
            </a:r>
            <a:endParaRPr lang="en-IE" sz="25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CF14CFDF-58D4-9768-9B51-FE179BE0FAE3}"/>
                  </a:ext>
                </a:extLst>
              </p:cNvPr>
              <p:cNvSpPr txBox="1"/>
              <p:nvPr/>
            </p:nvSpPr>
            <p:spPr>
              <a:xfrm>
                <a:off x="6460074" y="3492195"/>
                <a:ext cx="50218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IE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E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CF14CFDF-58D4-9768-9B51-FE179BE0F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074" y="3492195"/>
                <a:ext cx="502181" cy="477054"/>
              </a:xfrm>
              <a:prstGeom prst="rect">
                <a:avLst/>
              </a:prstGeom>
              <a:blipFill>
                <a:blip r:embed="rId9"/>
                <a:stretch>
                  <a:fillRect l="-4878" r="-1220" b="-384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5" name="Group 314">
            <a:extLst>
              <a:ext uri="{FF2B5EF4-FFF2-40B4-BE49-F238E27FC236}">
                <a16:creationId xmlns:a16="http://schemas.microsoft.com/office/drawing/2014/main" id="{0CB29F01-57B9-A989-49CC-E932FE6AE4CC}"/>
              </a:ext>
            </a:extLst>
          </p:cNvPr>
          <p:cNvGrpSpPr/>
          <p:nvPr/>
        </p:nvGrpSpPr>
        <p:grpSpPr>
          <a:xfrm>
            <a:off x="7563271" y="5047271"/>
            <a:ext cx="186153" cy="447411"/>
            <a:chOff x="7017404" y="3938020"/>
            <a:chExt cx="216143" cy="599550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3506F5A0-28F0-BBEA-6568-29C8C3FAC0CA}"/>
                </a:ext>
              </a:extLst>
            </p:cNvPr>
            <p:cNvSpPr/>
            <p:nvPr/>
          </p:nvSpPr>
          <p:spPr>
            <a:xfrm rot="2645694">
              <a:off x="7019199" y="4139629"/>
              <a:ext cx="21318" cy="14614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rgbClr val="C37E1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9F47B42B-A0A7-8A97-5B6A-F8B299C9C8AC}"/>
                </a:ext>
              </a:extLst>
            </p:cNvPr>
            <p:cNvSpPr/>
            <p:nvPr/>
          </p:nvSpPr>
          <p:spPr>
            <a:xfrm rot="8045694">
              <a:off x="7145216" y="4135080"/>
              <a:ext cx="20438" cy="1524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6BCFB8AD-B8DF-8C9C-153D-84540EC6BD7B}"/>
                </a:ext>
              </a:extLst>
            </p:cNvPr>
            <p:cNvSpPr/>
            <p:nvPr/>
          </p:nvSpPr>
          <p:spPr>
            <a:xfrm>
              <a:off x="7019390" y="393802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32FCBF5-8382-A56C-3D7E-C56C6B281824}"/>
                </a:ext>
              </a:extLst>
            </p:cNvPr>
            <p:cNvSpPr/>
            <p:nvPr/>
          </p:nvSpPr>
          <p:spPr>
            <a:xfrm>
              <a:off x="7073370" y="408121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DCC4288C-2594-BEAC-CFEF-B9031C2B49B9}"/>
                </a:ext>
              </a:extLst>
            </p:cNvPr>
            <p:cNvSpPr/>
            <p:nvPr/>
          </p:nvSpPr>
          <p:spPr>
            <a:xfrm rot="2645694">
              <a:off x="7017404" y="4391421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67BEA1EA-CA23-7704-82D2-FAE2DB9CD926}"/>
                </a:ext>
              </a:extLst>
            </p:cNvPr>
            <p:cNvSpPr/>
            <p:nvPr/>
          </p:nvSpPr>
          <p:spPr>
            <a:xfrm rot="8045694">
              <a:off x="7147108" y="438687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D1B41F49-297A-AF3D-83E8-1E958D7824C8}"/>
              </a:ext>
            </a:extLst>
          </p:cNvPr>
          <p:cNvGrpSpPr/>
          <p:nvPr/>
        </p:nvGrpSpPr>
        <p:grpSpPr>
          <a:xfrm>
            <a:off x="10276608" y="5021825"/>
            <a:ext cx="407029" cy="447411"/>
            <a:chOff x="6760943" y="3938020"/>
            <a:chExt cx="472604" cy="599550"/>
          </a:xfrm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D1B3127B-BD36-17ED-953B-3CE06D6D08B9}"/>
                </a:ext>
              </a:extLst>
            </p:cNvPr>
            <p:cNvSpPr/>
            <p:nvPr/>
          </p:nvSpPr>
          <p:spPr>
            <a:xfrm rot="3848484" flipH="1">
              <a:off x="6906147" y="4064336"/>
              <a:ext cx="61265" cy="35167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>
              <a:solidFill>
                <a:srgbClr val="C37E1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BDB0D3E2-FD1A-E18E-1D31-43AD11B93C53}"/>
                </a:ext>
              </a:extLst>
            </p:cNvPr>
            <p:cNvSpPr/>
            <p:nvPr/>
          </p:nvSpPr>
          <p:spPr>
            <a:xfrm rot="8045694">
              <a:off x="7145216" y="4135080"/>
              <a:ext cx="20438" cy="1524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B10E64F-20D2-5D74-4D78-2DBC32548214}"/>
                </a:ext>
              </a:extLst>
            </p:cNvPr>
            <p:cNvSpPr/>
            <p:nvPr/>
          </p:nvSpPr>
          <p:spPr>
            <a:xfrm>
              <a:off x="7019390" y="393802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4DB9EA56-4BA5-FC97-069C-3DF81F998536}"/>
                </a:ext>
              </a:extLst>
            </p:cNvPr>
            <p:cNvSpPr/>
            <p:nvPr/>
          </p:nvSpPr>
          <p:spPr>
            <a:xfrm>
              <a:off x="7073370" y="408121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74A00752-084E-25C1-32A2-7AF0CC35BD04}"/>
                </a:ext>
              </a:extLst>
            </p:cNvPr>
            <p:cNvSpPr/>
            <p:nvPr/>
          </p:nvSpPr>
          <p:spPr>
            <a:xfrm rot="2645694">
              <a:off x="7017404" y="4391421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E65C686E-90A1-0315-6B28-DB1544625D08}"/>
                </a:ext>
              </a:extLst>
            </p:cNvPr>
            <p:cNvSpPr/>
            <p:nvPr/>
          </p:nvSpPr>
          <p:spPr>
            <a:xfrm rot="8045694">
              <a:off x="7147108" y="438687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21DAEE3-1AE4-253E-8A73-5FEC33315C38}"/>
              </a:ext>
            </a:extLst>
          </p:cNvPr>
          <p:cNvSpPr/>
          <p:nvPr/>
        </p:nvSpPr>
        <p:spPr>
          <a:xfrm>
            <a:off x="4719295" y="298099"/>
            <a:ext cx="3484564" cy="9417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5500BB-08F4-0E0C-40EB-7F387EEC4A79}"/>
              </a:ext>
            </a:extLst>
          </p:cNvPr>
          <p:cNvSpPr/>
          <p:nvPr/>
        </p:nvSpPr>
        <p:spPr>
          <a:xfrm>
            <a:off x="2319876" y="3653541"/>
            <a:ext cx="2031346" cy="11622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B6215B-2C6F-5D84-D721-26CD01EA9D16}"/>
              </a:ext>
            </a:extLst>
          </p:cNvPr>
          <p:cNvSpPr/>
          <p:nvPr/>
        </p:nvSpPr>
        <p:spPr>
          <a:xfrm>
            <a:off x="8453563" y="3673455"/>
            <a:ext cx="2031346" cy="11622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71ED1C-3E11-2393-75E5-6DF944CB1FE0}"/>
              </a:ext>
            </a:extLst>
          </p:cNvPr>
          <p:cNvCxnSpPr/>
          <p:nvPr/>
        </p:nvCxnSpPr>
        <p:spPr>
          <a:xfrm>
            <a:off x="292533" y="95250"/>
            <a:ext cx="0" cy="65913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/>
      <p:bldP spid="43" grpId="0"/>
      <p:bldP spid="47" grpId="0"/>
      <p:bldP spid="49" grpId="0"/>
      <p:bldP spid="50" grpId="0" animBg="1"/>
      <p:bldP spid="48" grpId="0" animBg="1"/>
      <p:bldP spid="68" grpId="0"/>
      <p:bldP spid="83" grpId="0"/>
      <p:bldP spid="84" grpId="0"/>
      <p:bldP spid="85" grpId="0" animBg="1"/>
      <p:bldP spid="96" grpId="0"/>
      <p:bldP spid="102" grpId="0" animBg="1"/>
      <p:bldP spid="103" grpId="0" animBg="1"/>
      <p:bldP spid="104" grpId="0"/>
      <p:bldP spid="119" grpId="0"/>
      <p:bldP spid="120" grpId="0" animBg="1"/>
      <p:bldP spid="265" grpId="0"/>
      <p:bldP spid="271" grpId="0" animBg="1"/>
      <p:bldP spid="272" grpId="0" animBg="1"/>
      <p:bldP spid="273" grpId="0"/>
      <p:bldP spid="288" grpId="0"/>
      <p:bldP spid="289" grpId="0" animBg="1"/>
      <p:bldP spid="311" grpId="0"/>
      <p:bldP spid="312" grpId="0"/>
      <p:bldP spid="314" grpId="0"/>
      <p:bldP spid="8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screenshot, cartoon&#10;&#10;Description automatically generated">
            <a:extLst>
              <a:ext uri="{FF2B5EF4-FFF2-40B4-BE49-F238E27FC236}">
                <a16:creationId xmlns:a16="http://schemas.microsoft.com/office/drawing/2014/main" id="{B1FCE2B0-2089-BB08-CBB9-93AF04E69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37" y="56656"/>
            <a:ext cx="6448425" cy="3391394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20" name="Picture 19" descr="A picture containing cartoon, text&#10;&#10;Description automatically generated">
            <a:extLst>
              <a:ext uri="{FF2B5EF4-FFF2-40B4-BE49-F238E27FC236}">
                <a16:creationId xmlns:a16="http://schemas.microsoft.com/office/drawing/2014/main" id="{4DAD7BC5-043C-0334-CF01-003A6F42D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29" y="3803703"/>
            <a:ext cx="5164040" cy="2959541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73873D-C43A-22D9-D1DA-161F95D49648}"/>
              </a:ext>
            </a:extLst>
          </p:cNvPr>
          <p:cNvGrpSpPr/>
          <p:nvPr/>
        </p:nvGrpSpPr>
        <p:grpSpPr>
          <a:xfrm>
            <a:off x="1087743" y="4663544"/>
            <a:ext cx="7952228" cy="716741"/>
            <a:chOff x="1087743" y="4663544"/>
            <a:chExt cx="7952228" cy="7167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42516E-43C2-358D-A6FE-A908F7252FF1}"/>
                </a:ext>
              </a:extLst>
            </p:cNvPr>
            <p:cNvSpPr txBox="1"/>
            <p:nvPr/>
          </p:nvSpPr>
          <p:spPr>
            <a:xfrm>
              <a:off x="7745556" y="4663544"/>
              <a:ext cx="8771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. . .</a:t>
              </a:r>
              <a:endParaRPr lang="en-IE" sz="4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43F9EA-7F30-13B3-BC7E-C520B2458D96}"/>
                </a:ext>
              </a:extLst>
            </p:cNvPr>
            <p:cNvSpPr txBox="1"/>
            <p:nvPr/>
          </p:nvSpPr>
          <p:spPr>
            <a:xfrm>
              <a:off x="1473841" y="4663544"/>
              <a:ext cx="11758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. . .</a:t>
              </a:r>
              <a:endParaRPr lang="en-IE" sz="4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EBFACB-AFB1-0538-2462-4D427F227405}"/>
                </a:ext>
              </a:extLst>
            </p:cNvPr>
            <p:cNvSpPr txBox="1"/>
            <p:nvPr/>
          </p:nvSpPr>
          <p:spPr>
            <a:xfrm>
              <a:off x="1087743" y="4903231"/>
              <a:ext cx="33787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/>
                <a:t>1</a:t>
              </a:r>
              <a:endParaRPr lang="en-IE" sz="25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87E2EF8-B074-05C6-CE72-1E42CDA6C447}"/>
                    </a:ext>
                  </a:extLst>
                </p:cNvPr>
                <p:cNvSpPr txBox="1"/>
                <p:nvPr/>
              </p:nvSpPr>
              <p:spPr>
                <a:xfrm>
                  <a:off x="8537790" y="4893036"/>
                  <a:ext cx="50218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sz="25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sz="25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IE" sz="25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87E2EF8-B074-05C6-CE72-1E42CDA6C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7790" y="4893036"/>
                  <a:ext cx="502181" cy="477054"/>
                </a:xfrm>
                <a:prstGeom prst="rect">
                  <a:avLst/>
                </a:prstGeom>
                <a:blipFill>
                  <a:blip r:embed="rId4"/>
                  <a:stretch>
                    <a:fillRect l="-4878" r="-1220" b="-3846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EBA9132-96F4-3B6F-93CB-72712B137D99}"/>
              </a:ext>
            </a:extLst>
          </p:cNvPr>
          <p:cNvSpPr txBox="1"/>
          <p:nvPr/>
        </p:nvSpPr>
        <p:spPr>
          <a:xfrm>
            <a:off x="19050" y="9525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2D262D-B9FF-88C4-33BD-B599399EFAA2}"/>
              </a:ext>
            </a:extLst>
          </p:cNvPr>
          <p:cNvSpPr txBox="1"/>
          <p:nvPr/>
        </p:nvSpPr>
        <p:spPr>
          <a:xfrm>
            <a:off x="0" y="79884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090109-043E-43E8-647F-6DE2A5A64A56}"/>
              </a:ext>
            </a:extLst>
          </p:cNvPr>
          <p:cNvSpPr txBox="1"/>
          <p:nvPr/>
        </p:nvSpPr>
        <p:spPr>
          <a:xfrm>
            <a:off x="0" y="227185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00B050"/>
                </a:solidFill>
              </a:rPr>
              <a:t>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F480CD-FEAA-BB54-1309-8C76845D4852}"/>
              </a:ext>
            </a:extLst>
          </p:cNvPr>
          <p:cNvCxnSpPr/>
          <p:nvPr/>
        </p:nvCxnSpPr>
        <p:spPr>
          <a:xfrm>
            <a:off x="425883" y="95250"/>
            <a:ext cx="0" cy="65913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C487D80-1290-B190-E7A8-1C94E0AB1D53}"/>
              </a:ext>
            </a:extLst>
          </p:cNvPr>
          <p:cNvSpPr txBox="1"/>
          <p:nvPr/>
        </p:nvSpPr>
        <p:spPr>
          <a:xfrm>
            <a:off x="38718" y="4774183"/>
            <a:ext cx="340158" cy="461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00B050"/>
                </a:solidFill>
              </a:rPr>
              <a:t>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91F368D-3293-FD2C-5DC9-72AF2A7C480B}"/>
              </a:ext>
            </a:extLst>
          </p:cNvPr>
          <p:cNvCxnSpPr/>
          <p:nvPr/>
        </p:nvCxnSpPr>
        <p:spPr>
          <a:xfrm>
            <a:off x="9192430" y="133350"/>
            <a:ext cx="0" cy="65913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6F6FFF-15F5-0295-52B8-674A94979B09}"/>
              </a:ext>
            </a:extLst>
          </p:cNvPr>
          <p:cNvSpPr/>
          <p:nvPr/>
        </p:nvSpPr>
        <p:spPr>
          <a:xfrm>
            <a:off x="1680891" y="1772651"/>
            <a:ext cx="3390025" cy="1788583"/>
          </a:xfrm>
          <a:custGeom>
            <a:avLst/>
            <a:gdLst>
              <a:gd name="connsiteX0" fmla="*/ 0 w 3390025"/>
              <a:gd name="connsiteY0" fmla="*/ 298103 h 1788583"/>
              <a:gd name="connsiteX1" fmla="*/ 298103 w 3390025"/>
              <a:gd name="connsiteY1" fmla="*/ 0 h 1788583"/>
              <a:gd name="connsiteX2" fmla="*/ 773052 w 3390025"/>
              <a:gd name="connsiteY2" fmla="*/ 0 h 1788583"/>
              <a:gd name="connsiteX3" fmla="*/ 1275940 w 3390025"/>
              <a:gd name="connsiteY3" fmla="*/ 0 h 1788583"/>
              <a:gd name="connsiteX4" fmla="*/ 1834703 w 3390025"/>
              <a:gd name="connsiteY4" fmla="*/ 0 h 1788583"/>
              <a:gd name="connsiteX5" fmla="*/ 2449344 w 3390025"/>
              <a:gd name="connsiteY5" fmla="*/ 0 h 1788583"/>
              <a:gd name="connsiteX6" fmla="*/ 3091922 w 3390025"/>
              <a:gd name="connsiteY6" fmla="*/ 0 h 1788583"/>
              <a:gd name="connsiteX7" fmla="*/ 3390025 w 3390025"/>
              <a:gd name="connsiteY7" fmla="*/ 298103 h 1788583"/>
              <a:gd name="connsiteX8" fmla="*/ 3390025 w 3390025"/>
              <a:gd name="connsiteY8" fmla="*/ 906215 h 1788583"/>
              <a:gd name="connsiteX9" fmla="*/ 3390025 w 3390025"/>
              <a:gd name="connsiteY9" fmla="*/ 1490480 h 1788583"/>
              <a:gd name="connsiteX10" fmla="*/ 3091922 w 3390025"/>
              <a:gd name="connsiteY10" fmla="*/ 1788583 h 1788583"/>
              <a:gd name="connsiteX11" fmla="*/ 2477282 w 3390025"/>
              <a:gd name="connsiteY11" fmla="*/ 1788583 h 1788583"/>
              <a:gd name="connsiteX12" fmla="*/ 2002333 w 3390025"/>
              <a:gd name="connsiteY12" fmla="*/ 1788583 h 1788583"/>
              <a:gd name="connsiteX13" fmla="*/ 1471507 w 3390025"/>
              <a:gd name="connsiteY13" fmla="*/ 1788583 h 1788583"/>
              <a:gd name="connsiteX14" fmla="*/ 940681 w 3390025"/>
              <a:gd name="connsiteY14" fmla="*/ 1788583 h 1788583"/>
              <a:gd name="connsiteX15" fmla="*/ 298103 w 3390025"/>
              <a:gd name="connsiteY15" fmla="*/ 1788583 h 1788583"/>
              <a:gd name="connsiteX16" fmla="*/ 0 w 3390025"/>
              <a:gd name="connsiteY16" fmla="*/ 1490480 h 1788583"/>
              <a:gd name="connsiteX17" fmla="*/ 0 w 3390025"/>
              <a:gd name="connsiteY17" fmla="*/ 870444 h 1788583"/>
              <a:gd name="connsiteX18" fmla="*/ 0 w 3390025"/>
              <a:gd name="connsiteY18" fmla="*/ 298103 h 178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90025" h="1788583" extrusionOk="0">
                <a:moveTo>
                  <a:pt x="0" y="298103"/>
                </a:moveTo>
                <a:cubicBezTo>
                  <a:pt x="2702" y="95030"/>
                  <a:pt x="126542" y="-1763"/>
                  <a:pt x="298103" y="0"/>
                </a:cubicBezTo>
                <a:cubicBezTo>
                  <a:pt x="397591" y="-44407"/>
                  <a:pt x="639563" y="7380"/>
                  <a:pt x="773052" y="0"/>
                </a:cubicBezTo>
                <a:cubicBezTo>
                  <a:pt x="906541" y="-7380"/>
                  <a:pt x="1051790" y="6679"/>
                  <a:pt x="1275940" y="0"/>
                </a:cubicBezTo>
                <a:cubicBezTo>
                  <a:pt x="1500090" y="-6679"/>
                  <a:pt x="1595233" y="38015"/>
                  <a:pt x="1834703" y="0"/>
                </a:cubicBezTo>
                <a:cubicBezTo>
                  <a:pt x="2074173" y="-38015"/>
                  <a:pt x="2212779" y="66466"/>
                  <a:pt x="2449344" y="0"/>
                </a:cubicBezTo>
                <a:cubicBezTo>
                  <a:pt x="2685909" y="-66466"/>
                  <a:pt x="2927984" y="54024"/>
                  <a:pt x="3091922" y="0"/>
                </a:cubicBezTo>
                <a:cubicBezTo>
                  <a:pt x="3224125" y="-22471"/>
                  <a:pt x="3367177" y="135707"/>
                  <a:pt x="3390025" y="298103"/>
                </a:cubicBezTo>
                <a:cubicBezTo>
                  <a:pt x="3427204" y="581200"/>
                  <a:pt x="3374248" y="780302"/>
                  <a:pt x="3390025" y="906215"/>
                </a:cubicBezTo>
                <a:cubicBezTo>
                  <a:pt x="3405802" y="1032128"/>
                  <a:pt x="3381080" y="1346484"/>
                  <a:pt x="3390025" y="1490480"/>
                </a:cubicBezTo>
                <a:cubicBezTo>
                  <a:pt x="3421645" y="1690523"/>
                  <a:pt x="3281737" y="1814806"/>
                  <a:pt x="3091922" y="1788583"/>
                </a:cubicBezTo>
                <a:cubicBezTo>
                  <a:pt x="2795507" y="1811754"/>
                  <a:pt x="2717458" y="1721360"/>
                  <a:pt x="2477282" y="1788583"/>
                </a:cubicBezTo>
                <a:cubicBezTo>
                  <a:pt x="2237106" y="1855806"/>
                  <a:pt x="2120891" y="1739053"/>
                  <a:pt x="2002333" y="1788583"/>
                </a:cubicBezTo>
                <a:cubicBezTo>
                  <a:pt x="1883775" y="1838113"/>
                  <a:pt x="1592579" y="1756240"/>
                  <a:pt x="1471507" y="1788583"/>
                </a:cubicBezTo>
                <a:cubicBezTo>
                  <a:pt x="1350435" y="1820926"/>
                  <a:pt x="1067956" y="1766845"/>
                  <a:pt x="940681" y="1788583"/>
                </a:cubicBezTo>
                <a:cubicBezTo>
                  <a:pt x="813406" y="1810321"/>
                  <a:pt x="617947" y="1730542"/>
                  <a:pt x="298103" y="1788583"/>
                </a:cubicBezTo>
                <a:cubicBezTo>
                  <a:pt x="145677" y="1769926"/>
                  <a:pt x="15868" y="1666945"/>
                  <a:pt x="0" y="1490480"/>
                </a:cubicBezTo>
                <a:cubicBezTo>
                  <a:pt x="-29567" y="1308151"/>
                  <a:pt x="18040" y="1037920"/>
                  <a:pt x="0" y="870444"/>
                </a:cubicBezTo>
                <a:cubicBezTo>
                  <a:pt x="-18040" y="702968"/>
                  <a:pt x="68446" y="440954"/>
                  <a:pt x="0" y="298103"/>
                </a:cubicBezTo>
                <a:close/>
              </a:path>
            </a:pathLst>
          </a:custGeom>
          <a:noFill/>
          <a:ln w="5715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8C83B0B1-CEBC-C7F7-6F30-42FD0D8F4978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1542305" y="2669934"/>
            <a:ext cx="617652" cy="3164624"/>
          </a:xfrm>
          <a:prstGeom prst="curvedConnector3">
            <a:avLst>
              <a:gd name="adj1" fmla="val -120060"/>
            </a:avLst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1E354F-FF32-1402-3CA2-B2F13B889D47}"/>
                  </a:ext>
                </a:extLst>
              </p:cNvPr>
              <p:cNvSpPr txBox="1"/>
              <p:nvPr/>
            </p:nvSpPr>
            <p:spPr>
              <a:xfrm>
                <a:off x="847131" y="2194456"/>
                <a:ext cx="6267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Cai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1E354F-FF32-1402-3CA2-B2F13B889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31" y="2194456"/>
                <a:ext cx="626710" cy="369332"/>
              </a:xfrm>
              <a:prstGeom prst="rect">
                <a:avLst/>
              </a:prstGeom>
              <a:blipFill>
                <a:blip r:embed="rId5"/>
                <a:stretch>
                  <a:fillRect l="-11650" r="-4854" b="-1475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0D6F5D-117F-AB76-FAE3-99373A972D5B}"/>
                  </a:ext>
                </a:extLst>
              </p:cNvPr>
              <p:cNvSpPr txBox="1"/>
              <p:nvPr/>
            </p:nvSpPr>
            <p:spPr>
              <a:xfrm>
                <a:off x="642363" y="6414251"/>
                <a:ext cx="16629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Cai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⟷</m:t>
                          </m:r>
                          <m:r>
                            <m:rPr>
                              <m:sty m:val="p"/>
                            </m:rPr>
                            <a:rPr lang="en-I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Ahmed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0D6F5D-117F-AB76-FAE3-99373A972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63" y="6414251"/>
                <a:ext cx="1662956" cy="369332"/>
              </a:xfrm>
              <a:prstGeom prst="rect">
                <a:avLst/>
              </a:prstGeom>
              <a:blipFill>
                <a:blip r:embed="rId6"/>
                <a:stretch>
                  <a:fillRect l="-3663" r="-2198" b="-1639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5146B6-E306-2686-A7CC-9F273E93E66A}"/>
                  </a:ext>
                </a:extLst>
              </p:cNvPr>
              <p:cNvSpPr txBox="1"/>
              <p:nvPr/>
            </p:nvSpPr>
            <p:spPr>
              <a:xfrm>
                <a:off x="7745556" y="3477101"/>
                <a:ext cx="103816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32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e>
                        <m:sub>
                          <m:r>
                            <a:rPr lang="en-IE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𝐀𝐡𝐦𝐞𝐝</m:t>
                          </m:r>
                        </m:sub>
                      </m:sSub>
                    </m:oMath>
                  </m:oMathPara>
                </a14:m>
                <a:endParaRPr lang="en-IE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5146B6-E306-2686-A7CC-9F273E93E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556" y="3477101"/>
                <a:ext cx="1038169" cy="492443"/>
              </a:xfrm>
              <a:prstGeom prst="rect">
                <a:avLst/>
              </a:prstGeom>
              <a:blipFill>
                <a:blip r:embed="rId7"/>
                <a:stretch>
                  <a:fillRect r="-2411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947BF128-8C61-D011-0D09-41C321F14640}"/>
              </a:ext>
            </a:extLst>
          </p:cNvPr>
          <p:cNvSpPr/>
          <p:nvPr/>
        </p:nvSpPr>
        <p:spPr>
          <a:xfrm>
            <a:off x="823929" y="1264921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95F4274C-834C-7C32-427F-AE5F00DD4711}"/>
              </a:ext>
            </a:extLst>
          </p:cNvPr>
          <p:cNvSpPr/>
          <p:nvPr/>
        </p:nvSpPr>
        <p:spPr>
          <a:xfrm>
            <a:off x="523297" y="5236972"/>
            <a:ext cx="1367335" cy="1241315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Sub-class</a:t>
            </a: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10488599-E066-73CF-AF53-971070CA95DB}"/>
              </a:ext>
            </a:extLst>
          </p:cNvPr>
          <p:cNvSpPr/>
          <p:nvPr/>
        </p:nvSpPr>
        <p:spPr>
          <a:xfrm>
            <a:off x="7485150" y="4018480"/>
            <a:ext cx="1303559" cy="103920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Class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103E61-B920-4A5F-3AF2-C657DB770ED3}"/>
              </a:ext>
            </a:extLst>
          </p:cNvPr>
          <p:cNvSpPr/>
          <p:nvPr/>
        </p:nvSpPr>
        <p:spPr>
          <a:xfrm>
            <a:off x="2350942" y="5470234"/>
            <a:ext cx="2669871" cy="1326021"/>
          </a:xfrm>
          <a:custGeom>
            <a:avLst/>
            <a:gdLst>
              <a:gd name="connsiteX0" fmla="*/ 0 w 2669871"/>
              <a:gd name="connsiteY0" fmla="*/ 221008 h 1326021"/>
              <a:gd name="connsiteX1" fmla="*/ 221008 w 2669871"/>
              <a:gd name="connsiteY1" fmla="*/ 0 h 1326021"/>
              <a:gd name="connsiteX2" fmla="*/ 711136 w 2669871"/>
              <a:gd name="connsiteY2" fmla="*/ 0 h 1326021"/>
              <a:gd name="connsiteX3" fmla="*/ 1223543 w 2669871"/>
              <a:gd name="connsiteY3" fmla="*/ 0 h 1326021"/>
              <a:gd name="connsiteX4" fmla="*/ 1780506 w 2669871"/>
              <a:gd name="connsiteY4" fmla="*/ 0 h 1326021"/>
              <a:gd name="connsiteX5" fmla="*/ 2448863 w 2669871"/>
              <a:gd name="connsiteY5" fmla="*/ 0 h 1326021"/>
              <a:gd name="connsiteX6" fmla="*/ 2669871 w 2669871"/>
              <a:gd name="connsiteY6" fmla="*/ 221008 h 1326021"/>
              <a:gd name="connsiteX7" fmla="*/ 2669871 w 2669871"/>
              <a:gd name="connsiteY7" fmla="*/ 654170 h 1326021"/>
              <a:gd name="connsiteX8" fmla="*/ 2669871 w 2669871"/>
              <a:gd name="connsiteY8" fmla="*/ 1105013 h 1326021"/>
              <a:gd name="connsiteX9" fmla="*/ 2448863 w 2669871"/>
              <a:gd name="connsiteY9" fmla="*/ 1326021 h 1326021"/>
              <a:gd name="connsiteX10" fmla="*/ 1891899 w 2669871"/>
              <a:gd name="connsiteY10" fmla="*/ 1326021 h 1326021"/>
              <a:gd name="connsiteX11" fmla="*/ 1401771 w 2669871"/>
              <a:gd name="connsiteY11" fmla="*/ 1326021 h 1326021"/>
              <a:gd name="connsiteX12" fmla="*/ 911643 w 2669871"/>
              <a:gd name="connsiteY12" fmla="*/ 1326021 h 1326021"/>
              <a:gd name="connsiteX13" fmla="*/ 221008 w 2669871"/>
              <a:gd name="connsiteY13" fmla="*/ 1326021 h 1326021"/>
              <a:gd name="connsiteX14" fmla="*/ 0 w 2669871"/>
              <a:gd name="connsiteY14" fmla="*/ 1105013 h 1326021"/>
              <a:gd name="connsiteX15" fmla="*/ 0 w 2669871"/>
              <a:gd name="connsiteY15" fmla="*/ 680691 h 1326021"/>
              <a:gd name="connsiteX16" fmla="*/ 0 w 2669871"/>
              <a:gd name="connsiteY16" fmla="*/ 221008 h 132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9871" h="1326021" extrusionOk="0">
                <a:moveTo>
                  <a:pt x="0" y="221008"/>
                </a:moveTo>
                <a:cubicBezTo>
                  <a:pt x="2298" y="66258"/>
                  <a:pt x="69563" y="-7482"/>
                  <a:pt x="221008" y="0"/>
                </a:cubicBezTo>
                <a:cubicBezTo>
                  <a:pt x="391309" y="-22639"/>
                  <a:pt x="588648" y="14993"/>
                  <a:pt x="711136" y="0"/>
                </a:cubicBezTo>
                <a:cubicBezTo>
                  <a:pt x="833624" y="-14993"/>
                  <a:pt x="1034619" y="20034"/>
                  <a:pt x="1223543" y="0"/>
                </a:cubicBezTo>
                <a:cubicBezTo>
                  <a:pt x="1412467" y="-20034"/>
                  <a:pt x="1568872" y="36957"/>
                  <a:pt x="1780506" y="0"/>
                </a:cubicBezTo>
                <a:cubicBezTo>
                  <a:pt x="1992140" y="-36957"/>
                  <a:pt x="2124873" y="25021"/>
                  <a:pt x="2448863" y="0"/>
                </a:cubicBezTo>
                <a:cubicBezTo>
                  <a:pt x="2559831" y="18404"/>
                  <a:pt x="2681118" y="71942"/>
                  <a:pt x="2669871" y="221008"/>
                </a:cubicBezTo>
                <a:cubicBezTo>
                  <a:pt x="2716572" y="399810"/>
                  <a:pt x="2650561" y="537889"/>
                  <a:pt x="2669871" y="654170"/>
                </a:cubicBezTo>
                <a:cubicBezTo>
                  <a:pt x="2689181" y="770451"/>
                  <a:pt x="2635029" y="955237"/>
                  <a:pt x="2669871" y="1105013"/>
                </a:cubicBezTo>
                <a:cubicBezTo>
                  <a:pt x="2674073" y="1225984"/>
                  <a:pt x="2579727" y="1314788"/>
                  <a:pt x="2448863" y="1326021"/>
                </a:cubicBezTo>
                <a:cubicBezTo>
                  <a:pt x="2328322" y="1356466"/>
                  <a:pt x="2031699" y="1309327"/>
                  <a:pt x="1891899" y="1326021"/>
                </a:cubicBezTo>
                <a:cubicBezTo>
                  <a:pt x="1752099" y="1342715"/>
                  <a:pt x="1572887" y="1277121"/>
                  <a:pt x="1401771" y="1326021"/>
                </a:cubicBezTo>
                <a:cubicBezTo>
                  <a:pt x="1230655" y="1374921"/>
                  <a:pt x="1144256" y="1305616"/>
                  <a:pt x="911643" y="1326021"/>
                </a:cubicBezTo>
                <a:cubicBezTo>
                  <a:pt x="679030" y="1346426"/>
                  <a:pt x="360228" y="1267798"/>
                  <a:pt x="221008" y="1326021"/>
                </a:cubicBezTo>
                <a:cubicBezTo>
                  <a:pt x="109894" y="1311092"/>
                  <a:pt x="-18637" y="1206034"/>
                  <a:pt x="0" y="1105013"/>
                </a:cubicBezTo>
                <a:cubicBezTo>
                  <a:pt x="-44622" y="934585"/>
                  <a:pt x="39224" y="848384"/>
                  <a:pt x="0" y="680691"/>
                </a:cubicBezTo>
                <a:cubicBezTo>
                  <a:pt x="-39224" y="512998"/>
                  <a:pt x="2895" y="386904"/>
                  <a:pt x="0" y="221008"/>
                </a:cubicBezTo>
                <a:close/>
              </a:path>
            </a:pathLst>
          </a:custGeom>
          <a:noFill/>
          <a:ln w="57150">
            <a:solidFill>
              <a:srgbClr val="FF00FF"/>
            </a:solidFill>
            <a:extLst>
              <a:ext uri="{C807C97D-BFC1-408E-A445-0C87EB9F89A2}">
                <ask:lineSketchStyleProps xmlns:ask="http://schemas.microsoft.com/office/drawing/2018/sketchyshapes" sd="1715921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B0F05F-4743-C0A4-038D-5F139064EC3E}"/>
              </a:ext>
            </a:extLst>
          </p:cNvPr>
          <p:cNvGrpSpPr/>
          <p:nvPr/>
        </p:nvGrpSpPr>
        <p:grpSpPr>
          <a:xfrm>
            <a:off x="9272570" y="197340"/>
            <a:ext cx="2897358" cy="5378910"/>
            <a:chOff x="9272570" y="197340"/>
            <a:chExt cx="2897358" cy="537891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5B6C9F-9F1F-2BA8-A5A7-4494491F6EED}"/>
                </a:ext>
              </a:extLst>
            </p:cNvPr>
            <p:cNvSpPr txBox="1"/>
            <p:nvPr/>
          </p:nvSpPr>
          <p:spPr>
            <a:xfrm>
              <a:off x="9450039" y="197340"/>
              <a:ext cx="2609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/>
                <a:t>Layer = chair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5C9A9D-122F-15A6-09AB-FC745AC4CF2F}"/>
                </a:ext>
              </a:extLst>
            </p:cNvPr>
            <p:cNvSpPr txBox="1"/>
            <p:nvPr/>
          </p:nvSpPr>
          <p:spPr>
            <a:xfrm>
              <a:off x="9272570" y="650309"/>
              <a:ext cx="28973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dirty="0"/>
                <a:t>There is a 1-1 correspondence between each </a:t>
              </a:r>
              <a:r>
                <a:rPr lang="en-IE" b="1" u="sng" dirty="0">
                  <a:solidFill>
                    <a:srgbClr val="FF0000"/>
                  </a:solidFill>
                </a:rPr>
                <a:t>class</a:t>
              </a:r>
              <a:r>
                <a:rPr lang="en-IE" dirty="0"/>
                <a:t> of higher layers and a </a:t>
              </a:r>
              <a:r>
                <a:rPr lang="en-IE" b="1" u="sng" dirty="0">
                  <a:solidFill>
                    <a:srgbClr val="FF0000"/>
                  </a:solidFill>
                </a:rPr>
                <a:t>sub-class</a:t>
              </a:r>
              <a:r>
                <a:rPr lang="en-IE" dirty="0"/>
                <a:t> of any class in the current layer.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76B8F56-8079-3832-C846-10583B66A4E2}"/>
                    </a:ext>
                  </a:extLst>
                </p:cNvPr>
                <p:cNvSpPr txBox="1"/>
                <p:nvPr/>
              </p:nvSpPr>
              <p:spPr>
                <a:xfrm>
                  <a:off x="10336017" y="2256467"/>
                  <a:ext cx="84099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E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Cai</m:t>
                            </m:r>
                          </m:sub>
                        </m:sSub>
                      </m:oMath>
                    </m:oMathPara>
                  </a14:m>
                  <a:endParaRPr lang="en-IE" sz="3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76B8F56-8079-3832-C846-10583B66A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6017" y="2256467"/>
                  <a:ext cx="84099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3EFE6A8-BB44-48D7-5018-6494AFDD1990}"/>
                    </a:ext>
                  </a:extLst>
                </p:cNvPr>
                <p:cNvSpPr txBox="1"/>
                <p:nvPr/>
              </p:nvSpPr>
              <p:spPr>
                <a:xfrm>
                  <a:off x="9837228" y="3987701"/>
                  <a:ext cx="1798033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E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Cai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⟷</m:t>
                            </m:r>
                            <m:r>
                              <m:rPr>
                                <m:sty m:val="p"/>
                              </m:rPr>
                              <a:rPr lang="en-IE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Ahmed</m:t>
                            </m:r>
                          </m:sub>
                        </m:sSub>
                      </m:oMath>
                    </m:oMathPara>
                  </a14:m>
                  <a:endParaRPr lang="en-IE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3EFE6A8-BB44-48D7-5018-6494AFDD19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37228" y="3987701"/>
                  <a:ext cx="1798033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6393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072AF34-AABD-ED25-1648-06D71E820133}"/>
                </a:ext>
              </a:extLst>
            </p:cNvPr>
            <p:cNvCxnSpPr>
              <a:cxnSpLocks/>
            </p:cNvCxnSpPr>
            <p:nvPr/>
          </p:nvCxnSpPr>
          <p:spPr>
            <a:xfrm>
              <a:off x="10721249" y="2898259"/>
              <a:ext cx="14996" cy="109958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BD06C34-CCB1-71AC-B6A2-228D8DEA4469}"/>
                    </a:ext>
                  </a:extLst>
                </p:cNvPr>
                <p:cNvSpPr txBox="1"/>
                <p:nvPr/>
              </p:nvSpPr>
              <p:spPr>
                <a:xfrm rot="5400000">
                  <a:off x="10235507" y="4780167"/>
                  <a:ext cx="1038169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36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⊂</m:t>
                            </m:r>
                            <m:r>
                              <a:rPr lang="el-GR" sz="36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IE" sz="36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𝐀𝐡𝐦𝐞𝐝</m:t>
                            </m:r>
                          </m:sub>
                        </m:sSub>
                      </m:oMath>
                    </m:oMathPara>
                  </a14:m>
                  <a:endParaRPr lang="en-IE" sz="36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BD06C34-CCB1-71AC-B6A2-228D8DEA44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0235507" y="4780167"/>
                  <a:ext cx="1038169" cy="553998"/>
                </a:xfrm>
                <a:prstGeom prst="rect">
                  <a:avLst/>
                </a:prstGeom>
                <a:blipFill>
                  <a:blip r:embed="rId10"/>
                  <a:stretch>
                    <a:fillRect b="-84795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296ABC-D07C-243C-FB7B-BE2518F65218}"/>
              </a:ext>
            </a:extLst>
          </p:cNvPr>
          <p:cNvSpPr txBox="1"/>
          <p:nvPr/>
        </p:nvSpPr>
        <p:spPr>
          <a:xfrm>
            <a:off x="2938670" y="1942902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Cai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192F41-3247-E446-2726-CE562687915B}"/>
              </a:ext>
            </a:extLst>
          </p:cNvPr>
          <p:cNvSpPr txBox="1"/>
          <p:nvPr/>
        </p:nvSpPr>
        <p:spPr>
          <a:xfrm>
            <a:off x="3290369" y="5526781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Cai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6F37B4-173A-07AA-8903-0BBDB3B6061F}"/>
              </a:ext>
            </a:extLst>
          </p:cNvPr>
          <p:cNvSpPr txBox="1"/>
          <p:nvPr/>
        </p:nvSpPr>
        <p:spPr>
          <a:xfrm>
            <a:off x="5256663" y="3864591"/>
            <a:ext cx="59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100" dirty="0"/>
              <a:t>Ahmed</a:t>
            </a:r>
          </a:p>
        </p:txBody>
      </p:sp>
    </p:spTree>
    <p:extLst>
      <p:ext uri="{BB962C8B-B14F-4D97-AF65-F5344CB8AC3E}">
        <p14:creationId xmlns:p14="http://schemas.microsoft.com/office/powerpoint/2010/main" val="34798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 animBg="1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2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A386-07AC-47C5-9390-E0C5E9408386}" type="slidenum">
              <a:rPr lang="en-IE" smtClean="0"/>
              <a:t>16</a:t>
            </a:fld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F3F44E-9DA4-37D8-BD78-3BD4C2BEDEEC}"/>
                  </a:ext>
                </a:extLst>
              </p:cNvPr>
              <p:cNvSpPr txBox="1"/>
              <p:nvPr/>
            </p:nvSpPr>
            <p:spPr>
              <a:xfrm>
                <a:off x="-1" y="5714722"/>
                <a:ext cx="12192001" cy="5877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E" sz="250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25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E" sz="25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Cai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⟷</m:t>
                              </m:r>
                              <m:r>
                                <m:rPr>
                                  <m:sty m:val="p"/>
                                </m:rPr>
                                <a:rPr lang="en-IE" sz="25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Ahmed</m:t>
                              </m:r>
                            </m:sub>
                          </m:sSub>
                        </m:e>
                      </m:d>
                      <m:r>
                        <a:rPr lang="en-IE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.  .  .  =</m:t>
                      </m:r>
                      <m:sSup>
                        <m:sSupPr>
                          <m:ctrlPr>
                            <a:rPr lang="en-US" sz="25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5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25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sz="25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IE" sz="2500" i="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sit</m:t>
                              </m:r>
                              <m:d>
                                <m:dPr>
                                  <m:ctrlPr>
                                    <a:rPr lang="en-IE" sz="25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E" sz="2500" i="0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Ahmed</m:t>
                                  </m:r>
                                </m:e>
                              </m:d>
                              <m:r>
                                <a:rPr lang="en-IE" sz="2500" i="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E" sz="25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IE" sz="250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IE" sz="250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Sit</m:t>
                              </m:r>
                              <m:r>
                                <a:rPr lang="en-IE" sz="25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en-IE" sz="25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Cost</m:t>
                              </m:r>
                            </m:num>
                            <m:den>
                              <m:r>
                                <a:rPr lang="en-IE" sz="25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  <m:r>
                        <a:rPr lang="en-IE" sz="2500" i="1" dirty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25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5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IE" sz="25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sz="25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IE" sz="25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handshake</m:t>
                              </m:r>
                              <m:d>
                                <m:dPr>
                                  <m:ctrlPr>
                                    <a:rPr lang="en-IE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25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𝑪𝒂𝒊</m:t>
                                  </m:r>
                                  <m:r>
                                    <a:rPr lang="en-IE" sz="25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IE" sz="25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Ahmed</m:t>
                                  </m:r>
                                </m:e>
                              </m:d>
                              <m:r>
                                <a:rPr lang="en-IE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IE" sz="25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  <m:r>
                        <a:rPr lang="en-IE" sz="2500" b="0" i="1" dirty="0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IE" sz="250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2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E" sz="2500" b="1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𝐂𝐚𝐢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E" sz="25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F3F44E-9DA4-37D8-BD78-3BD4C2BE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714722"/>
                <a:ext cx="12192001" cy="5877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4EAEAEF-E1DE-F940-AB57-5C27914B723C}"/>
              </a:ext>
            </a:extLst>
          </p:cNvPr>
          <p:cNvSpPr txBox="1"/>
          <p:nvPr/>
        </p:nvSpPr>
        <p:spPr>
          <a:xfrm>
            <a:off x="0" y="520248"/>
            <a:ext cx="118141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200" dirty="0">
                <a:solidFill>
                  <a:schemeClr val="tx1"/>
                </a:solidFill>
              </a:rPr>
              <a:t>1 - Propagate information from exactly the previous layer (</a:t>
            </a:r>
            <a:r>
              <a:rPr lang="en-IE" sz="2200" dirty="0">
                <a:solidFill>
                  <a:srgbClr val="DF11B8"/>
                </a:solidFill>
              </a:rPr>
              <a:t>Direct neighbour handshaking possibility</a:t>
            </a:r>
            <a:r>
              <a:rPr lang="en-IE" sz="22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3459F-1501-7A14-C33D-930E5FD91010}"/>
              </a:ext>
            </a:extLst>
          </p:cNvPr>
          <p:cNvSpPr txBox="1"/>
          <p:nvPr/>
        </p:nvSpPr>
        <p:spPr>
          <a:xfrm>
            <a:off x="-2" y="4204"/>
            <a:ext cx="1219200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300" b="1" dirty="0">
                <a:solidFill>
                  <a:srgbClr val="FF0000"/>
                </a:solidFill>
              </a:rPr>
              <a:t>Can we use this inductive construction process to propagate information through this hierarchy ?</a:t>
            </a:r>
            <a:endParaRPr lang="en-IE" sz="230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705C62-7A43-9C98-29F2-7E7BD16C0D67}"/>
              </a:ext>
            </a:extLst>
          </p:cNvPr>
          <p:cNvGrpSpPr/>
          <p:nvPr/>
        </p:nvGrpSpPr>
        <p:grpSpPr>
          <a:xfrm>
            <a:off x="388740" y="1084475"/>
            <a:ext cx="11590824" cy="3742175"/>
            <a:chOff x="388740" y="1084475"/>
            <a:chExt cx="11590824" cy="3742175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61A6A46-EAE4-A73A-FD2C-AB77CA0AF8D8}"/>
                </a:ext>
              </a:extLst>
            </p:cNvPr>
            <p:cNvSpPr/>
            <p:nvPr/>
          </p:nvSpPr>
          <p:spPr>
            <a:xfrm>
              <a:off x="5751532" y="2812227"/>
              <a:ext cx="699917" cy="21624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C8CF5F6-F7FF-290B-DA58-CCA11D3FA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740" y="1640128"/>
              <a:ext cx="5263333" cy="26294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EBC3ACD-EE7D-E3D4-309C-8AEDC51E65CE}"/>
                    </a:ext>
                  </a:extLst>
                </p:cNvPr>
                <p:cNvSpPr txBox="1"/>
                <p:nvPr/>
              </p:nvSpPr>
              <p:spPr>
                <a:xfrm>
                  <a:off x="3122006" y="1732461"/>
                  <a:ext cx="54277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8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Cai</m:t>
                        </m:r>
                      </m:oMath>
                    </m:oMathPara>
                  </a14:m>
                  <a:endParaRPr lang="en-IE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EBC3ACD-EE7D-E3D4-309C-8AEDC51E65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2006" y="1732461"/>
                  <a:ext cx="54277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036705C-668B-DC30-1A40-B15BE25B2C42}"/>
                    </a:ext>
                  </a:extLst>
                </p:cNvPr>
                <p:cNvSpPr txBox="1"/>
                <p:nvPr/>
              </p:nvSpPr>
              <p:spPr>
                <a:xfrm>
                  <a:off x="4288393" y="2947666"/>
                  <a:ext cx="54277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8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Cai</m:t>
                        </m:r>
                      </m:oMath>
                    </m:oMathPara>
                  </a14:m>
                  <a:endParaRPr lang="en-IE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036705C-668B-DC30-1A40-B15BE25B2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93" y="2947666"/>
                  <a:ext cx="54277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B281C05-D515-AD3A-C7B6-1C69ADECE2C9}"/>
                    </a:ext>
                  </a:extLst>
                </p:cNvPr>
                <p:cNvSpPr txBox="1"/>
                <p:nvPr/>
              </p:nvSpPr>
              <p:spPr>
                <a:xfrm>
                  <a:off x="1559035" y="2954865"/>
                  <a:ext cx="54277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8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Cai</m:t>
                        </m:r>
                      </m:oMath>
                    </m:oMathPara>
                  </a14:m>
                  <a:endParaRPr lang="en-IE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B281C05-D515-AD3A-C7B6-1C69ADECE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9035" y="2954865"/>
                  <a:ext cx="54277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E7ADD13-96E4-EF76-E6A7-B4A003EDF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8793" y="1612505"/>
              <a:ext cx="5245313" cy="26552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2E203CC-0D43-ADE5-856E-E5333C221FA9}"/>
                    </a:ext>
                  </a:extLst>
                </p:cNvPr>
                <p:cNvSpPr txBox="1"/>
                <p:nvPr/>
              </p:nvSpPr>
              <p:spPr>
                <a:xfrm>
                  <a:off x="9661858" y="1705304"/>
                  <a:ext cx="54277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Ahmed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2E203CC-0D43-ADE5-856E-E5333C221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858" y="1705304"/>
                  <a:ext cx="542774" cy="307777"/>
                </a:xfrm>
                <a:prstGeom prst="rect">
                  <a:avLst/>
                </a:prstGeom>
                <a:blipFill>
                  <a:blip r:embed="rId8"/>
                  <a:stretch>
                    <a:fillRect r="-26966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D5B5510-47D9-3CCC-1365-2A4381097454}"/>
                    </a:ext>
                  </a:extLst>
                </p:cNvPr>
                <p:cNvSpPr txBox="1"/>
                <p:nvPr/>
              </p:nvSpPr>
              <p:spPr>
                <a:xfrm>
                  <a:off x="8272342" y="2940129"/>
                  <a:ext cx="54277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Ahmed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D5B5510-47D9-3CCC-1365-2A43810974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2342" y="2940129"/>
                  <a:ext cx="542774" cy="307777"/>
                </a:xfrm>
                <a:prstGeom prst="rect">
                  <a:avLst/>
                </a:prstGeom>
                <a:blipFill>
                  <a:blip r:embed="rId9"/>
                  <a:stretch>
                    <a:fillRect r="-28090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AA3E2B3-2594-4E0B-3D6D-57EAFE73A0B2}"/>
                    </a:ext>
                  </a:extLst>
                </p:cNvPr>
                <p:cNvSpPr txBox="1"/>
                <p:nvPr/>
              </p:nvSpPr>
              <p:spPr>
                <a:xfrm>
                  <a:off x="10920999" y="2920509"/>
                  <a:ext cx="54277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Ahmed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AA3E2B3-2594-4E0B-3D6D-57EAFE73A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0999" y="2920509"/>
                  <a:ext cx="542774" cy="307777"/>
                </a:xfrm>
                <a:prstGeom prst="rect">
                  <a:avLst/>
                </a:prstGeom>
                <a:blipFill>
                  <a:blip r:embed="rId10"/>
                  <a:stretch>
                    <a:fillRect r="-26966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7E3FD0E-6076-838C-5BD5-F94ACBEDBC0F}"/>
                    </a:ext>
                  </a:extLst>
                </p:cNvPr>
                <p:cNvSpPr txBox="1"/>
                <p:nvPr/>
              </p:nvSpPr>
              <p:spPr>
                <a:xfrm>
                  <a:off x="8610600" y="1720755"/>
                  <a:ext cx="542774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Cai</m:t>
                        </m:r>
                      </m:oMath>
                    </m:oMathPara>
                  </a14:m>
                  <a:endParaRPr lang="en-IE" sz="16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7E3FD0E-6076-838C-5BD5-F94ACBEDB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0600" y="1720755"/>
                  <a:ext cx="542774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772A687-EA5E-4FFB-621D-4269708444D9}"/>
                    </a:ext>
                  </a:extLst>
                </p:cNvPr>
                <p:cNvSpPr txBox="1"/>
                <p:nvPr/>
              </p:nvSpPr>
              <p:spPr>
                <a:xfrm>
                  <a:off x="7643318" y="2920349"/>
                  <a:ext cx="542774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Cai</m:t>
                        </m:r>
                      </m:oMath>
                    </m:oMathPara>
                  </a14:m>
                  <a:endParaRPr lang="en-IE" sz="16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772A687-EA5E-4FFB-621D-426970844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3318" y="2920349"/>
                  <a:ext cx="542774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4F87346-061C-7365-5F2D-F053867FAF41}"/>
                    </a:ext>
                  </a:extLst>
                </p:cNvPr>
                <p:cNvSpPr txBox="1"/>
                <p:nvPr/>
              </p:nvSpPr>
              <p:spPr>
                <a:xfrm>
                  <a:off x="10378225" y="2920349"/>
                  <a:ext cx="54277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IE" sz="14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Cai</m:t>
                        </m:r>
                      </m:oMath>
                    </m:oMathPara>
                  </a14:m>
                  <a:endParaRPr lang="en-IE" sz="14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4F87346-061C-7365-5F2D-F053867FAF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8225" y="2920349"/>
                  <a:ext cx="542774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C28989E-8A2E-7733-E7AE-19AE062186D2}"/>
                    </a:ext>
                  </a:extLst>
                </p:cNvPr>
                <p:cNvSpPr txBox="1"/>
                <p:nvPr/>
              </p:nvSpPr>
              <p:spPr>
                <a:xfrm>
                  <a:off x="600372" y="1102535"/>
                  <a:ext cx="84099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E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Cai</m:t>
                            </m:r>
                          </m:sub>
                        </m:sSub>
                      </m:oMath>
                    </m:oMathPara>
                  </a14:m>
                  <a:endParaRPr lang="en-IE" sz="32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C28989E-8A2E-7733-E7AE-19AE062186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372" y="1102535"/>
                  <a:ext cx="840999" cy="49244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A2EB1FF-71FB-84A8-3C1C-BE1763D8A0B9}"/>
                    </a:ext>
                  </a:extLst>
                </p:cNvPr>
                <p:cNvSpPr txBox="1"/>
                <p:nvPr/>
              </p:nvSpPr>
              <p:spPr>
                <a:xfrm>
                  <a:off x="6882827" y="1084475"/>
                  <a:ext cx="211859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E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Cai</m:t>
                            </m:r>
                            <m:r>
                              <a:rPr lang="en-IE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m:rPr>
                                <m:sty m:val="p"/>
                              </m:rPr>
                              <a:rPr lang="en-IE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Ahmed</m:t>
                            </m:r>
                          </m:sub>
                        </m:sSub>
                      </m:oMath>
                    </m:oMathPara>
                  </a14:m>
                  <a:endParaRPr lang="en-IE" sz="32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A2EB1FF-71FB-84A8-3C1C-BE1763D8A0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2827" y="1084475"/>
                  <a:ext cx="2118593" cy="49244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A2E2D7F-7650-E492-9112-506F5AA587E5}"/>
                    </a:ext>
                  </a:extLst>
                </p:cNvPr>
                <p:cNvSpPr txBox="1"/>
                <p:nvPr/>
              </p:nvSpPr>
              <p:spPr>
                <a:xfrm>
                  <a:off x="1017405" y="4364985"/>
                  <a:ext cx="420920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E" sz="2400" dirty="0">
                      <a:solidFill>
                        <a:schemeClr val="tx1"/>
                      </a:solidFill>
                    </a:rPr>
                    <a:t>Information given:</a:t>
                  </a:r>
                  <a14:m>
                    <m:oMath xmlns:m="http://schemas.openxmlformats.org/officeDocument/2006/math">
                      <m:r>
                        <a:rPr lang="en-IE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IE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E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𝐂𝐚𝐢</m:t>
                              </m:r>
                            </m:sub>
                          </m:sSub>
                        </m:e>
                      </m:d>
                    </m:oMath>
                  </a14:m>
                  <a:endParaRPr lang="en-IE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A2E2D7F-7650-E492-9112-506F5AA587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7405" y="4364985"/>
                  <a:ext cx="4209201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2319" t="-10526" b="-2894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CB9578A-DF95-61AA-BA44-78C2C2A4099E}"/>
                    </a:ext>
                  </a:extLst>
                </p:cNvPr>
                <p:cNvSpPr txBox="1"/>
                <p:nvPr/>
              </p:nvSpPr>
              <p:spPr>
                <a:xfrm>
                  <a:off x="6568794" y="4329332"/>
                  <a:ext cx="541077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IE" sz="2400" dirty="0">
                      <a:solidFill>
                        <a:schemeClr val="tx1"/>
                      </a:solidFill>
                    </a:rPr>
                    <a:t>Information needed: </a:t>
                  </a:r>
                  <a14:m>
                    <m:oMath xmlns:m="http://schemas.openxmlformats.org/officeDocument/2006/math">
                      <m:r>
                        <a:rPr lang="en-IE" sz="24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E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Cai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⟷</m:t>
                              </m:r>
                              <m:r>
                                <m:rPr>
                                  <m:sty m:val="p"/>
                                </m:rPr>
                                <a:rPr lang="en-IE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Ahmed</m:t>
                              </m:r>
                            </m:sub>
                          </m:sSub>
                        </m:e>
                      </m:d>
                    </m:oMath>
                  </a14:m>
                  <a:endParaRPr lang="en-IE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CB9578A-DF95-61AA-BA44-78C2C2A409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794" y="4329332"/>
                  <a:ext cx="5410770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804" t="-10526" b="-2894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5529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A386-07AC-47C5-9390-E0C5E9408386}" type="slidenum">
              <a:rPr lang="en-IE" smtClean="0"/>
              <a:t>17</a:t>
            </a:fld>
            <a:endParaRPr lang="en-IE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61A6A46-EAE4-A73A-FD2C-AB77CA0AF8D8}"/>
              </a:ext>
            </a:extLst>
          </p:cNvPr>
          <p:cNvSpPr/>
          <p:nvPr/>
        </p:nvSpPr>
        <p:spPr>
          <a:xfrm>
            <a:off x="5578980" y="2368083"/>
            <a:ext cx="841973" cy="2162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F3F44E-9DA4-37D8-BD78-3BD4C2BEDEEC}"/>
                  </a:ext>
                </a:extLst>
              </p:cNvPr>
              <p:cNvSpPr txBox="1"/>
              <p:nvPr/>
            </p:nvSpPr>
            <p:spPr>
              <a:xfrm>
                <a:off x="76997" y="5265324"/>
                <a:ext cx="12038003" cy="7718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E" sz="3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Blake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⟷</m:t>
                              </m:r>
                              <m:r>
                                <m:rPr>
                                  <m:sty m:val="p"/>
                                </m:rPr>
                                <a:rPr lang="en-IE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Ahmed</m:t>
                              </m:r>
                            </m:sub>
                          </m:sSub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 .  .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32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3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sz="32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IE" sz="3200" i="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sit</m:t>
                              </m:r>
                              <m:d>
                                <m:dPr>
                                  <m:ctrlPr>
                                    <a:rPr lang="en-IE" sz="32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E" sz="3200" i="0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Ahmed</m:t>
                                  </m:r>
                                </m:e>
                              </m:d>
                              <m:r>
                                <a:rPr lang="en-IE" sz="3200" i="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sit</m:t>
                              </m:r>
                              <m:r>
                                <a:rPr lang="en-US" sz="3200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</m:t>
                              </m:r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cost</m:t>
                              </m:r>
                            </m:num>
                            <m:den>
                              <m:r>
                                <a:rPr lang="en-IE" sz="32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  <m:r>
                        <a:rPr lang="en-US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IE" sz="32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IE" sz="3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Blake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F3F44E-9DA4-37D8-BD78-3BD4C2BED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7" y="5265324"/>
                <a:ext cx="12038003" cy="7718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8D3ADE-CFB3-A94A-3B65-AFA17765C224}"/>
                  </a:ext>
                </a:extLst>
              </p:cNvPr>
              <p:cNvSpPr txBox="1"/>
              <p:nvPr/>
            </p:nvSpPr>
            <p:spPr>
              <a:xfrm>
                <a:off x="2150935" y="824262"/>
                <a:ext cx="119366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Blake</m:t>
                          </m:r>
                        </m:sub>
                      </m:sSub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8D3ADE-CFB3-A94A-3B65-AFA17765C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935" y="824262"/>
                <a:ext cx="1193660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CF22F71F-A41D-BDA7-3DBA-3239E9905E72}"/>
              </a:ext>
            </a:extLst>
          </p:cNvPr>
          <p:cNvGrpSpPr/>
          <p:nvPr/>
        </p:nvGrpSpPr>
        <p:grpSpPr>
          <a:xfrm>
            <a:off x="816773" y="2363891"/>
            <a:ext cx="3915513" cy="1109512"/>
            <a:chOff x="4245856" y="281884"/>
            <a:chExt cx="3568006" cy="916350"/>
          </a:xfrm>
        </p:grpSpPr>
        <p:pic>
          <p:nvPicPr>
            <p:cNvPr id="9" name="Picture 8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18900608-1088-C6EB-BCC4-99B15EA6C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10" name="Picture 9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F9FA601C-048D-0F41-8C64-90458EDF5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11" name="Picture 10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F296E54D-834F-8089-E8A1-0610EC094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18" name="Picture 17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00BB01FD-555B-3853-478B-BF13392C6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2" y="281884"/>
              <a:ext cx="916350" cy="91635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92AE77-5BD6-FA4F-00A4-C77BBBFF07B6}"/>
              </a:ext>
            </a:extLst>
          </p:cNvPr>
          <p:cNvGrpSpPr/>
          <p:nvPr/>
        </p:nvGrpSpPr>
        <p:grpSpPr>
          <a:xfrm>
            <a:off x="7252631" y="2607973"/>
            <a:ext cx="3915513" cy="1109512"/>
            <a:chOff x="4245856" y="281884"/>
            <a:chExt cx="3568006" cy="916350"/>
          </a:xfrm>
        </p:grpSpPr>
        <p:pic>
          <p:nvPicPr>
            <p:cNvPr id="22" name="Picture 21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72C446C7-C9FC-6CCE-3484-C50B39193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856" y="287399"/>
              <a:ext cx="974974" cy="899436"/>
            </a:xfrm>
            <a:prstGeom prst="rect">
              <a:avLst/>
            </a:prstGeom>
          </p:spPr>
        </p:pic>
        <p:pic>
          <p:nvPicPr>
            <p:cNvPr id="23" name="Picture 22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1DB04E11-1B10-6D29-68C2-27C4BF51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26" y="287397"/>
              <a:ext cx="974974" cy="899436"/>
            </a:xfrm>
            <a:prstGeom prst="rect">
              <a:avLst/>
            </a:prstGeom>
          </p:spPr>
        </p:pic>
        <p:pic>
          <p:nvPicPr>
            <p:cNvPr id="24" name="Picture 23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46254369-E9E8-89A3-C249-57812AB5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470" y="281884"/>
              <a:ext cx="974975" cy="899437"/>
            </a:xfrm>
            <a:prstGeom prst="rect">
              <a:avLst/>
            </a:prstGeom>
          </p:spPr>
        </p:pic>
        <p:pic>
          <p:nvPicPr>
            <p:cNvPr id="25" name="Picture 24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B7CA8C0A-5F0E-7CF2-349E-A167670AA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512" y="281884"/>
              <a:ext cx="916350" cy="91635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4F3D65C-366A-C3CA-0853-FB2EF0F4FF87}"/>
              </a:ext>
            </a:extLst>
          </p:cNvPr>
          <p:cNvGrpSpPr/>
          <p:nvPr/>
        </p:nvGrpSpPr>
        <p:grpSpPr>
          <a:xfrm>
            <a:off x="9768928" y="1673795"/>
            <a:ext cx="318047" cy="920688"/>
            <a:chOff x="5068054" y="1009233"/>
            <a:chExt cx="218034" cy="59955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B503884-1B31-BA73-055B-2BD5FFEE4E6A}"/>
                </a:ext>
              </a:extLst>
            </p:cNvPr>
            <p:cNvSpPr/>
            <p:nvPr/>
          </p:nvSpPr>
          <p:spPr>
            <a:xfrm rot="2645694">
              <a:off x="5068054" y="1210843"/>
              <a:ext cx="21318" cy="146149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B151F8-9F45-B8B0-524D-ADAB3C6DF7E6}"/>
                </a:ext>
              </a:extLst>
            </p:cNvPr>
            <p:cNvSpPr/>
            <p:nvPr/>
          </p:nvSpPr>
          <p:spPr>
            <a:xfrm rot="8045694">
              <a:off x="5197757" y="1206293"/>
              <a:ext cx="20438" cy="1524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AD018D3-00A7-B101-4690-6DBAFB197273}"/>
                </a:ext>
              </a:extLst>
            </p:cNvPr>
            <p:cNvSpPr/>
            <p:nvPr/>
          </p:nvSpPr>
          <p:spPr>
            <a:xfrm>
              <a:off x="5071931" y="1009233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428B3F6-984A-518F-D6F9-664F905E412F}"/>
                </a:ext>
              </a:extLst>
            </p:cNvPr>
            <p:cNvSpPr/>
            <p:nvPr/>
          </p:nvSpPr>
          <p:spPr>
            <a:xfrm>
              <a:off x="5125911" y="1152426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2D2D10-477D-7BA0-06CB-1F117D84086E}"/>
                </a:ext>
              </a:extLst>
            </p:cNvPr>
            <p:cNvSpPr/>
            <p:nvPr/>
          </p:nvSpPr>
          <p:spPr>
            <a:xfrm rot="2645694">
              <a:off x="5069945" y="1462634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64AD992-9EBE-D127-7B69-E29B42DB2584}"/>
                </a:ext>
              </a:extLst>
            </p:cNvPr>
            <p:cNvSpPr/>
            <p:nvPr/>
          </p:nvSpPr>
          <p:spPr>
            <a:xfrm rot="8045694">
              <a:off x="5199649" y="1458084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50F03F-9B86-5E8F-DCBA-A76AC8F53825}"/>
              </a:ext>
            </a:extLst>
          </p:cNvPr>
          <p:cNvGrpSpPr/>
          <p:nvPr/>
        </p:nvGrpSpPr>
        <p:grpSpPr>
          <a:xfrm>
            <a:off x="1366490" y="1585569"/>
            <a:ext cx="294718" cy="739893"/>
            <a:chOff x="2150515" y="269728"/>
            <a:chExt cx="214568" cy="59955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2D66C65-D4F4-6230-95DD-3C3DDAC5E40B}"/>
                </a:ext>
              </a:extLst>
            </p:cNvPr>
            <p:cNvSpPr/>
            <p:nvPr/>
          </p:nvSpPr>
          <p:spPr>
            <a:xfrm>
              <a:off x="2150927" y="269728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138DBA-9418-5EDD-DFE7-CD87DB12D34F}"/>
                </a:ext>
              </a:extLst>
            </p:cNvPr>
            <p:cNvSpPr/>
            <p:nvPr/>
          </p:nvSpPr>
          <p:spPr>
            <a:xfrm rot="8045694">
              <a:off x="2276753" y="46678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2F2600-1797-CC5B-0815-DCFA142ABDBA}"/>
                </a:ext>
              </a:extLst>
            </p:cNvPr>
            <p:cNvSpPr/>
            <p:nvPr/>
          </p:nvSpPr>
          <p:spPr>
            <a:xfrm>
              <a:off x="2204906" y="412921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A1FAE5-C1B9-6696-5CA0-023F7C38D69A}"/>
                </a:ext>
              </a:extLst>
            </p:cNvPr>
            <p:cNvSpPr/>
            <p:nvPr/>
          </p:nvSpPr>
          <p:spPr>
            <a:xfrm rot="2645694">
              <a:off x="2150515" y="47133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5A380F5-9E68-8690-81A1-529F9076F5F2}"/>
                </a:ext>
              </a:extLst>
            </p:cNvPr>
            <p:cNvSpPr/>
            <p:nvPr/>
          </p:nvSpPr>
          <p:spPr>
            <a:xfrm rot="2645694">
              <a:off x="2152406" y="723129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9F0431-12DE-CABA-4522-9B509F3E57FE}"/>
                </a:ext>
              </a:extLst>
            </p:cNvPr>
            <p:cNvSpPr/>
            <p:nvPr/>
          </p:nvSpPr>
          <p:spPr>
            <a:xfrm rot="8045694">
              <a:off x="2278644" y="718579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063D10-0C4A-E1C0-479C-D0857E2E2AB8}"/>
              </a:ext>
            </a:extLst>
          </p:cNvPr>
          <p:cNvGrpSpPr/>
          <p:nvPr/>
        </p:nvGrpSpPr>
        <p:grpSpPr>
          <a:xfrm>
            <a:off x="7789754" y="1673795"/>
            <a:ext cx="294718" cy="916227"/>
            <a:chOff x="2150515" y="269728"/>
            <a:chExt cx="214568" cy="5995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03E430-46F4-0A69-8D9D-77CF05026FF5}"/>
                </a:ext>
              </a:extLst>
            </p:cNvPr>
            <p:cNvSpPr/>
            <p:nvPr/>
          </p:nvSpPr>
          <p:spPr>
            <a:xfrm>
              <a:off x="2150927" y="269728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F80C59-A01D-7F2B-8722-A7E5A5EC422D}"/>
                </a:ext>
              </a:extLst>
            </p:cNvPr>
            <p:cNvSpPr/>
            <p:nvPr/>
          </p:nvSpPr>
          <p:spPr>
            <a:xfrm rot="8045694">
              <a:off x="2276753" y="46678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91F026-DA95-EDDD-A928-8000CE904DD5}"/>
                </a:ext>
              </a:extLst>
            </p:cNvPr>
            <p:cNvSpPr/>
            <p:nvPr/>
          </p:nvSpPr>
          <p:spPr>
            <a:xfrm>
              <a:off x="2204906" y="412921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0B0A54B-DB4D-40C2-9B46-5934A96929FE}"/>
                </a:ext>
              </a:extLst>
            </p:cNvPr>
            <p:cNvSpPr/>
            <p:nvPr/>
          </p:nvSpPr>
          <p:spPr>
            <a:xfrm rot="2645694">
              <a:off x="2150515" y="47133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42C0BBA-618D-82F5-E490-9DF73373792A}"/>
                </a:ext>
              </a:extLst>
            </p:cNvPr>
            <p:cNvSpPr/>
            <p:nvPr/>
          </p:nvSpPr>
          <p:spPr>
            <a:xfrm rot="2645694">
              <a:off x="2152406" y="723129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A5B4D2B-7403-14D5-2F16-509D568FF462}"/>
                </a:ext>
              </a:extLst>
            </p:cNvPr>
            <p:cNvSpPr/>
            <p:nvPr/>
          </p:nvSpPr>
          <p:spPr>
            <a:xfrm rot="8045694">
              <a:off x="2278644" y="718579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6E56BA2-F104-125B-CBFE-4F565245FEDC}"/>
              </a:ext>
            </a:extLst>
          </p:cNvPr>
          <p:cNvSpPr txBox="1"/>
          <p:nvPr/>
        </p:nvSpPr>
        <p:spPr>
          <a:xfrm>
            <a:off x="-2" y="-22906"/>
            <a:ext cx="10393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/>
              <a:t>2</a:t>
            </a:r>
            <a:r>
              <a:rPr lang="en-IE" sz="2400" dirty="0">
                <a:solidFill>
                  <a:schemeClr val="tx1"/>
                </a:solidFill>
              </a:rPr>
              <a:t> - Propagate information from the rest (</a:t>
            </a:r>
            <a:r>
              <a:rPr lang="en-IE" sz="2400" dirty="0">
                <a:solidFill>
                  <a:srgbClr val="DF11B8"/>
                </a:solidFill>
              </a:rPr>
              <a:t>No handshaking possibility</a:t>
            </a:r>
            <a:r>
              <a:rPr lang="en-IE" sz="2400" dirty="0">
                <a:solidFill>
                  <a:schemeClr val="tx1"/>
                </a:solidFill>
              </a:rPr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6E7CBA0-462A-A32A-898A-7D3E9876D656}"/>
                  </a:ext>
                </a:extLst>
              </p:cNvPr>
              <p:cNvSpPr txBox="1"/>
              <p:nvPr/>
            </p:nvSpPr>
            <p:spPr>
              <a:xfrm>
                <a:off x="9354286" y="1314130"/>
                <a:ext cx="10388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80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Ahmed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6E7CBA0-462A-A32A-898A-7D3E9876D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286" y="1314130"/>
                <a:ext cx="103888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BA23A5B-899C-0229-960A-457DB607D714}"/>
                  </a:ext>
                </a:extLst>
              </p:cNvPr>
              <p:cNvSpPr txBox="1"/>
              <p:nvPr/>
            </p:nvSpPr>
            <p:spPr>
              <a:xfrm>
                <a:off x="7383153" y="1319759"/>
                <a:ext cx="10388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Blake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BA23A5B-899C-0229-960A-457DB607D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153" y="1319759"/>
                <a:ext cx="103888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68B3F43-6F33-980A-14B7-ED7C04FA9FF5}"/>
                  </a:ext>
                </a:extLst>
              </p:cNvPr>
              <p:cNvSpPr txBox="1"/>
              <p:nvPr/>
            </p:nvSpPr>
            <p:spPr>
              <a:xfrm>
                <a:off x="1534033" y="1545254"/>
                <a:ext cx="10388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Blake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68B3F43-6F33-980A-14B7-ED7C04FA9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033" y="1545254"/>
                <a:ext cx="103888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C5C0B8C4-8DEC-A2D8-DE29-DF6C47F9D2E3}"/>
              </a:ext>
            </a:extLst>
          </p:cNvPr>
          <p:cNvSpPr/>
          <p:nvPr/>
        </p:nvSpPr>
        <p:spPr>
          <a:xfrm>
            <a:off x="816773" y="1418902"/>
            <a:ext cx="4076616" cy="20340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C33E46-108D-EBC7-345E-FFB131AC6719}"/>
              </a:ext>
            </a:extLst>
          </p:cNvPr>
          <p:cNvSpPr/>
          <p:nvPr/>
        </p:nvSpPr>
        <p:spPr>
          <a:xfrm>
            <a:off x="7145206" y="1355624"/>
            <a:ext cx="4076616" cy="23685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E31071C-F569-E5E2-A0DC-CDF541EBB8F5}"/>
                  </a:ext>
                </a:extLst>
              </p:cNvPr>
              <p:cNvSpPr txBox="1"/>
              <p:nvPr/>
            </p:nvSpPr>
            <p:spPr>
              <a:xfrm>
                <a:off x="8105589" y="771730"/>
                <a:ext cx="2572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IE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Blake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⟷</m:t>
                          </m:r>
                          <m:r>
                            <m:rPr>
                              <m:sty m:val="p"/>
                            </m:rPr>
                            <a:rPr lang="en-IE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Ahmed</m:t>
                          </m:r>
                        </m:sub>
                      </m:sSub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E31071C-F569-E5E2-A0DC-CDF541EBB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589" y="771730"/>
                <a:ext cx="2572243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290696-BA46-C4A6-5394-C8CBCC88DFD0}"/>
                  </a:ext>
                </a:extLst>
              </p:cNvPr>
              <p:cNvSpPr txBox="1"/>
              <p:nvPr/>
            </p:nvSpPr>
            <p:spPr>
              <a:xfrm>
                <a:off x="816773" y="3587377"/>
                <a:ext cx="4209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E" sz="2400" dirty="0">
                    <a:solidFill>
                      <a:schemeClr val="tx1"/>
                    </a:solidFill>
                  </a:rPr>
                  <a:t>Information given:</a:t>
                </a:r>
                <a14:m>
                  <m:oMath xmlns:m="http://schemas.openxmlformats.org/officeDocument/2006/math">
                    <m:r>
                      <a:rPr lang="en-I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IE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I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IE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𝐁𝐥𝐚𝐤𝐞</m:t>
                            </m:r>
                          </m:sub>
                        </m:sSub>
                      </m:e>
                    </m:d>
                  </m:oMath>
                </a14:m>
                <a:endParaRPr lang="en-I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290696-BA46-C4A6-5394-C8CBCC88D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73" y="3587377"/>
                <a:ext cx="4209201" cy="461665"/>
              </a:xfrm>
              <a:prstGeom prst="rect">
                <a:avLst/>
              </a:prstGeom>
              <a:blipFill>
                <a:blip r:embed="rId14"/>
                <a:stretch>
                  <a:fillRect l="-2319" t="-10526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F0C40-BB06-DBFC-A1A4-110E8C51F9B9}"/>
                  </a:ext>
                </a:extLst>
              </p:cNvPr>
              <p:cNvSpPr txBox="1"/>
              <p:nvPr/>
            </p:nvSpPr>
            <p:spPr>
              <a:xfrm>
                <a:off x="6686326" y="3823516"/>
                <a:ext cx="54107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E" sz="2400" dirty="0">
                    <a:solidFill>
                      <a:schemeClr val="tx1"/>
                    </a:solidFill>
                  </a:rPr>
                  <a:t>Information needed: </a:t>
                </a:r>
                <a14:m>
                  <m:oMath xmlns:m="http://schemas.openxmlformats.org/officeDocument/2006/math">
                    <m:r>
                      <a:rPr lang="en-IE" sz="240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I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IE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Blake</m:t>
                            </m:r>
                            <m:r>
                              <a:rPr lang="en-IE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m:rPr>
                                <m:sty m:val="p"/>
                              </m:rPr>
                              <a:rPr lang="en-IE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Ahmed</m:t>
                            </m:r>
                          </m:sub>
                        </m:sSub>
                      </m:e>
                    </m:d>
                  </m:oMath>
                </a14:m>
                <a:endParaRPr lang="en-IE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F0C40-BB06-DBFC-A1A4-110E8C51F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326" y="3823516"/>
                <a:ext cx="5410770" cy="461665"/>
              </a:xfrm>
              <a:prstGeom prst="rect">
                <a:avLst/>
              </a:prstGeom>
              <a:blipFill>
                <a:blip r:embed="rId15"/>
                <a:stretch>
                  <a:fillRect l="-1804" t="-10526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36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9800" y="6140450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18</a:t>
            </a:fld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79D1EE-FED4-0177-6822-74DEA2D4E725}"/>
                  </a:ext>
                </a:extLst>
              </p:cNvPr>
              <p:cNvSpPr txBox="1"/>
              <p:nvPr/>
            </p:nvSpPr>
            <p:spPr>
              <a:xfrm>
                <a:off x="0" y="1834210"/>
                <a:ext cx="12038003" cy="12609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  <m:r>
                        <a:rPr lang="en-IE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/>
                        <m:e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IE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IE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79D1EE-FED4-0177-6822-74DEA2D4E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34210"/>
                <a:ext cx="12038003" cy="12609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6B0A25-35AC-DDD7-798B-F5B6B97638C1}"/>
                  </a:ext>
                </a:extLst>
              </p:cNvPr>
              <p:cNvSpPr txBox="1"/>
              <p:nvPr/>
            </p:nvSpPr>
            <p:spPr>
              <a:xfrm>
                <a:off x="153997" y="3359025"/>
                <a:ext cx="12038003" cy="1603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IE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𝛺</m:t>
                              </m:r>
                            </m:e>
                            <m:sub>
                              <m:r>
                                <a:rPr lang="en-I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IE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IE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𝑠𝑖𝑡</m:t>
                              </m:r>
                              <m:d>
                                <m:dPr>
                                  <m:ctrlPr>
                                    <a:rPr lang="en-IE" sz="2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E" sz="2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en-IE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IE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𝑠𝑖𝑡</m:t>
                              </m:r>
                              <m:r>
                                <a:rPr lang="en-IE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en-IE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𝑐𝑜𝑠𝑡</m:t>
                              </m:r>
                            </m:num>
                            <m:den>
                              <m:r>
                                <a:rPr lang="en-IE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  <m:r>
                        <a:rPr lang="en-IE" sz="2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begChr m:val="["/>
                          <m:endChr m:val="]"/>
                          <m:ctrlPr>
                            <a:rPr lang="en-IE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IE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IE" sz="2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eqArr>
                                    <m:eqArrPr>
                                      <m:ctrlPr>
                                        <a:rPr lang="en-IE" sz="2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sSup>
                                        <m:sSupPr>
                                          <m:ctrlPr>
                                            <a:rPr lang="en-IE" sz="2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p>
                                          <m:r>
                                            <a:rPr lang="en-IE" sz="2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IE" sz="2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𝑖𝑠</m:t>
                                      </m:r>
                                      <m:r>
                                        <a:rPr lang="en-IE" sz="2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IE" sz="2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𝑑𝑖𝑟𝑒𝑐𝑡</m:t>
                                      </m:r>
                                      <m:r>
                                        <a:rPr lang="en-IE" sz="2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IE" sz="2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𝑛𝑒𝑖𝑔h𝑏𝑜𝑢𝑟</m:t>
                                      </m:r>
                                    </m:e>
                                  </m:eqAr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200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E" sz="2200" b="0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IE" sz="2200" b="0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n-IE" sz="2200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IE" sz="2200" b="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h𝑎𝑛𝑑𝑠h𝑎𝑘𝑒</m:t>
                                          </m:r>
                                          <m:d>
                                            <m:dPr>
                                              <m:ctrlPr>
                                                <a:rPr lang="en-IE" sz="220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IE" sz="2200" i="1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IE" sz="2200" b="0" i="1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IE" sz="2200" b="0" i="1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IE" sz="2200" b="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IE" sz="2200" b="0" i="1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</m:d>
                                          <m:r>
                                            <a:rPr lang="en-IE" sz="2200" b="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num>
                                        <m:den>
                                          <m:r>
                                            <a:rPr lang="en-IE" sz="2200" b="0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nary>
                              <m:r>
                                <a:rPr lang="en-IE" sz="22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IE" sz="2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IE" sz="2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IE" sz="2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sz="22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2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𝛺</m:t>
                                      </m:r>
                                    </m:e>
                                    <m:sub>
                                      <m:r>
                                        <a:rPr lang="en-IE" sz="2200" b="1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IE" sz="2200" b="1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I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IE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IE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IE" sz="2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p>
                                    <m:sSupPr>
                                      <m:ctrlPr>
                                        <a:rPr lang="en-IE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IE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IE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IE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IE" sz="2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𝑛𝑜𝑡</m:t>
                                  </m:r>
                                  <m:r>
                                    <a:rPr lang="en-IE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IE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𝑑𝑖𝑟𝑒𝑐𝑡</m:t>
                                  </m:r>
                                  <m:r>
                                    <a:rPr lang="en-IE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IE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𝑛𝑒𝑖𝑔h𝑏𝑜𝑢𝑟</m:t>
                                  </m:r>
                                </m:e>
                              </m:eqArr>
                            </m:sub>
                            <m:sup/>
                            <m:e>
                              <m:r>
                                <a:rPr lang="en-IE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IE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𝛺</m:t>
                                      </m:r>
                                    </m:e>
                                    <m:sub>
                                      <m:r>
                                        <a:rPr lang="en-IE" sz="2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IE" sz="2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IE" sz="2200" b="0" i="1" dirty="0">
                  <a:solidFill>
                    <a:schemeClr val="tx1"/>
                  </a:solidFill>
                </a:endParaRPr>
              </a:p>
              <a:p>
                <a:endParaRPr lang="en-IE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6B0A25-35AC-DDD7-798B-F5B6B9763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97" y="3359025"/>
                <a:ext cx="12038003" cy="16031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6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A213EB0-6E9C-1400-668C-6D21835E8D8C}"/>
              </a:ext>
            </a:extLst>
          </p:cNvPr>
          <p:cNvGrpSpPr/>
          <p:nvPr/>
        </p:nvGrpSpPr>
        <p:grpSpPr>
          <a:xfrm>
            <a:off x="228298" y="2601694"/>
            <a:ext cx="5801475" cy="1654611"/>
            <a:chOff x="148629" y="3022164"/>
            <a:chExt cx="5280363" cy="16801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3D5008A-8CC2-7BF2-3A45-1C8C555326CF}"/>
                </a:ext>
              </a:extLst>
            </p:cNvPr>
            <p:cNvSpPr/>
            <p:nvPr/>
          </p:nvSpPr>
          <p:spPr>
            <a:xfrm>
              <a:off x="148629" y="3022164"/>
              <a:ext cx="5280363" cy="168011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1B57F0A-0A58-B483-0477-5668A7B5186A}"/>
                    </a:ext>
                  </a:extLst>
                </p:cNvPr>
                <p:cNvSpPr txBox="1"/>
                <p:nvPr/>
              </p:nvSpPr>
              <p:spPr>
                <a:xfrm>
                  <a:off x="299428" y="3910098"/>
                  <a:ext cx="2661424" cy="6721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IE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=</m:t>
                        </m:r>
                        <m:r>
                          <a:rPr lang="en-I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I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  <m:sup/>
                          <m:e>
                            <m:r>
                              <a:rPr lang="en-I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I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I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I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IE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1B57F0A-0A58-B483-0477-5668A7B518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28" y="3910098"/>
                  <a:ext cx="2661424" cy="672172"/>
                </a:xfrm>
                <a:prstGeom prst="rect">
                  <a:avLst/>
                </a:prstGeom>
                <a:blipFill>
                  <a:blip r:embed="rId2"/>
                  <a:stretch>
                    <a:fillRect b="-91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398F6A3-9E5A-FE4A-AF55-497F58F22EAB}"/>
                    </a:ext>
                  </a:extLst>
                </p:cNvPr>
                <p:cNvSpPr txBox="1"/>
                <p:nvPr/>
              </p:nvSpPr>
              <p:spPr>
                <a:xfrm>
                  <a:off x="299428" y="3154465"/>
                  <a:ext cx="5062657" cy="81131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IE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IE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𝛺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I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I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I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))+∆</m:t>
                                </m:r>
                                <m:sSup>
                                  <m:sSupPr>
                                    <m:ctrlPr>
                                      <a:rPr lang="en-US" sz="1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1200" b="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assoc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IE" sz="1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  <m:r>
                          <a:rPr lang="en-IE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IE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IE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eqArr>
                                  <m:eqArrPr>
                                    <m:ctrlP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p>
                                      <m:sSup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∈</m:t>
                                    </m:r>
                                    <m:sSub>
                                      <m:sSub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IE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sub>
                              <m:sup/>
                              <m:e>
                                <m:d>
                                  <m:d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200" i="1" dirty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IE" sz="12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IE" sz="1200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f>
                                          <m:fPr>
                                            <m:ctrlPr>
                                              <a:rPr lang="en-IE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∆</m:t>
                                            </m:r>
                                            <m: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𝐺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IE" sz="1200" b="0" i="1" dirty="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n-US" sz="1200" i="1" dirty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p>
                                                      <m:sSupPr>
                                                        <m:ctrlPr>
                                                          <a:rPr lang="en-IE" sz="1200" i="1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1200" i="1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𝑠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IE" sz="1200" i="1">
                                                            <a:solidFill>
                                                              <a:schemeClr val="tx1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′</m:t>
                                                        </m:r>
                                                      </m:sup>
                                                    </m:sSup>
                                                  </m:e>
                                                </m:d>
                                                <m:r>
                                                  <a:rPr lang="en-US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IE" sz="1200" b="0" i="1" dirty="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   </m:t>
                                                </m:r>
                                                <m:r>
                                                  <a:rPr lang="en-IE" sz="1200" b="0" i="1" dirty="0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𝐿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n-US" sz="1200" i="1" dirty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200" i="1" dirty="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𝑠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IE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 dirty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200" i="1" dirty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den>
                                        </m:f>
                                      </m:sup>
                                    </m:sSup>
                                    <m:r>
                                      <a:rPr lang="en-IE" sz="12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  <m:d>
                                      <m:d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l-GR" sz="1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l-GR" sz="12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𝛺</m:t>
                                            </m:r>
                                          </m:e>
                                          <m:sub>
                                            <m:sSup>
                                              <m:sSupPr>
                                                <m:ctrlPr>
                                                  <a:rPr lang="en-IE" sz="12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2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IE" sz="12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nary>
                            <m:r>
                              <a:rPr lang="en-I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IE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eqArr>
                                  <m:eqArrPr>
                                    <m:ctrlPr>
                                      <a:rPr lang="en-IE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p>
                                      <m:sSup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≺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e>
                                    <m:sSup>
                                      <m:sSup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IE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∉</m:t>
                                    </m:r>
                                    <m:sSub>
                                      <m:sSubPr>
                                        <m:ctrlPr>
                                          <a:rPr lang="en-IE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IE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eqArr>
                              </m:sub>
                              <m:sup/>
                              <m:e>
                                <m:r>
                                  <a:rPr lang="en-IE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d>
                                  <m:dPr>
                                    <m:ctrlPr>
                                      <a:rPr lang="en-IE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l-GR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𝛺</m:t>
                                        </m:r>
                                      </m:e>
                                      <m:sub>
                                        <m:r>
                                          <a:rPr lang="en-IE" sz="12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  <m:r>
                                          <a:rPr lang="en-IE" sz="12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d>
                      </m:oMath>
                    </m:oMathPara>
                  </a14:m>
                  <a:endParaRPr lang="en-IE" sz="1200" b="0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398F6A3-9E5A-FE4A-AF55-497F58F22E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28" y="3154465"/>
                  <a:ext cx="5062657" cy="81131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9BA2C1-F39F-D809-23AE-DAF4D2BD5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319" y="1144784"/>
            <a:ext cx="5741609" cy="4772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2307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19</a:t>
            </a:fld>
            <a:endParaRPr lang="en-I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BFEB25-7CCD-CD88-4124-D6C354937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98" y="59024"/>
            <a:ext cx="11735403" cy="8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9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C57200-4560-2034-6D5D-2958E441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2</a:t>
            </a:fld>
            <a:endParaRPr lang="en-IE"/>
          </a:p>
        </p:txBody>
      </p:sp>
      <p:pic>
        <p:nvPicPr>
          <p:cNvPr id="4" name="Picture 3" descr="A building with a red and white facade&#10;&#10;Description automatically generated with medium confidence">
            <a:extLst>
              <a:ext uri="{FF2B5EF4-FFF2-40B4-BE49-F238E27FC236}">
                <a16:creationId xmlns:a16="http://schemas.microsoft.com/office/drawing/2014/main" id="{2F90C2CE-CD21-CBFE-095B-23E3FEC1F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70" y="330760"/>
            <a:ext cx="6741459" cy="5056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7578E-E18D-A7F5-651B-AF3B3541F27F}"/>
              </a:ext>
            </a:extLst>
          </p:cNvPr>
          <p:cNvSpPr txBox="1"/>
          <p:nvPr/>
        </p:nvSpPr>
        <p:spPr>
          <a:xfrm>
            <a:off x="2623126" y="5710019"/>
            <a:ext cx="694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/>
              <a:t>Let’s discover the rules of the game</a:t>
            </a:r>
          </a:p>
        </p:txBody>
      </p:sp>
    </p:spTree>
    <p:extLst>
      <p:ext uri="{BB962C8B-B14F-4D97-AF65-F5344CB8AC3E}">
        <p14:creationId xmlns:p14="http://schemas.microsoft.com/office/powerpoint/2010/main" val="26046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2307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20</a:t>
            </a:fld>
            <a:endParaRPr lang="en-I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AA99B2-447A-5C9E-58A8-89161D63C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97" y="2013662"/>
            <a:ext cx="6076509" cy="4000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234402-7AAB-7D27-26DE-674E12F8E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8" y="155471"/>
            <a:ext cx="11735403" cy="7921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B0ABB7-457F-5410-3957-E5F0700A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4" y="3425539"/>
            <a:ext cx="5801475" cy="9436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3441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C3ACC9-2EE0-BFAD-2252-35D479B8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2307"/>
            <a:ext cx="2743200" cy="365125"/>
          </a:xfrm>
        </p:spPr>
        <p:txBody>
          <a:bodyPr/>
          <a:lstStyle/>
          <a:p>
            <a:fld id="{B041A386-07AC-47C5-9390-E0C5E9408386}" type="slidenum">
              <a:rPr lang="en-IE" smtClean="0"/>
              <a:t>21</a:t>
            </a:fld>
            <a:endParaRPr lang="en-I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B0ABB7-457F-5410-3957-E5F0700A4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74" y="5066493"/>
            <a:ext cx="5801475" cy="9436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C86140-806D-0285-2CA4-9C319DE9B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7" y="1835625"/>
            <a:ext cx="6573733" cy="4960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A4EC7C-E53E-74D9-8AFE-18E729D51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22" y="91974"/>
            <a:ext cx="8342319" cy="1803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C46878-B1D5-B2F7-8C73-91BA5520EF67}"/>
              </a:ext>
            </a:extLst>
          </p:cNvPr>
          <p:cNvSpPr txBox="1"/>
          <p:nvPr/>
        </p:nvSpPr>
        <p:spPr>
          <a:xfrm>
            <a:off x="6956260" y="4117214"/>
            <a:ext cx="4628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FF0000"/>
                </a:solidFill>
              </a:rPr>
              <a:t>Previous: 1 simulation of length 13</a:t>
            </a:r>
          </a:p>
          <a:p>
            <a:pPr algn="ctr"/>
            <a:r>
              <a:rPr lang="en-IE" b="1" dirty="0">
                <a:solidFill>
                  <a:srgbClr val="FF0000"/>
                </a:solidFill>
              </a:rPr>
              <a:t>Now: 280 simulations in 20 min [800 strands]</a:t>
            </a:r>
          </a:p>
          <a:p>
            <a:pPr algn="ctr"/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6EA60-CABE-F6BA-1F97-076786B468F0}"/>
              </a:ext>
            </a:extLst>
          </p:cNvPr>
          <p:cNvSpPr txBox="1"/>
          <p:nvPr/>
        </p:nvSpPr>
        <p:spPr>
          <a:xfrm>
            <a:off x="7469423" y="3453593"/>
            <a:ext cx="360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Benefits of Domain Based models !!</a:t>
            </a:r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5B41E34E-DC08-860A-7814-FE27A4348274}"/>
              </a:ext>
            </a:extLst>
          </p:cNvPr>
          <p:cNvSpPr/>
          <p:nvPr/>
        </p:nvSpPr>
        <p:spPr>
          <a:xfrm>
            <a:off x="11306981" y="1944768"/>
            <a:ext cx="513162" cy="537476"/>
          </a:xfrm>
          <a:prstGeom prst="smileyFace">
            <a:avLst/>
          </a:prstGeom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A0FE7E7C-01A1-0739-8576-BAF446C308F3}"/>
              </a:ext>
            </a:extLst>
          </p:cNvPr>
          <p:cNvSpPr/>
          <p:nvPr/>
        </p:nvSpPr>
        <p:spPr>
          <a:xfrm>
            <a:off x="3131935" y="877897"/>
            <a:ext cx="513162" cy="537476"/>
          </a:xfrm>
          <a:prstGeom prst="smileyFace">
            <a:avLst/>
          </a:prstGeom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19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staircase&#10;&#10;Description automatically generated">
            <a:extLst>
              <a:ext uri="{FF2B5EF4-FFF2-40B4-BE49-F238E27FC236}">
                <a16:creationId xmlns:a16="http://schemas.microsoft.com/office/drawing/2014/main" id="{085BB5B4-8BFB-C3E7-CDFD-1794CC158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8" y="672553"/>
            <a:ext cx="8551316" cy="5700876"/>
          </a:xfrm>
          <a:prstGeom prst="rect">
            <a:avLst/>
          </a:prstGeom>
        </p:spPr>
      </p:pic>
      <p:sp>
        <p:nvSpPr>
          <p:cNvPr id="9" name="dna.hamilton.ie">
            <a:extLst>
              <a:ext uri="{FF2B5EF4-FFF2-40B4-BE49-F238E27FC236}">
                <a16:creationId xmlns:a16="http://schemas.microsoft.com/office/drawing/2014/main" id="{8B699210-0FC1-9890-C8F8-74D904F5C169}"/>
              </a:ext>
            </a:extLst>
          </p:cNvPr>
          <p:cNvSpPr txBox="1"/>
          <p:nvPr/>
        </p:nvSpPr>
        <p:spPr>
          <a:xfrm>
            <a:off x="9260455" y="2018662"/>
            <a:ext cx="20712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u="sng">
                <a:solidFill>
                  <a:srgbClr val="0632FB"/>
                </a:solidFill>
                <a:hlinkClick r:id="" action="ppaction://noaction"/>
              </a:defRPr>
            </a:lvl1pPr>
          </a:lstStyle>
          <a:p>
            <a:pPr algn="ctr">
              <a:defRPr u="none"/>
            </a:pPr>
            <a:r>
              <a:rPr sz="2400" dirty="0">
                <a:hlinkClick r:id="rId3"/>
              </a:rPr>
              <a:t>dna.hamilton.ie</a:t>
            </a:r>
          </a:p>
        </p:txBody>
      </p:sp>
      <p:sp>
        <p:nvSpPr>
          <p:cNvPr id="10" name="Postdoc, PhD">
            <a:extLst>
              <a:ext uri="{FF2B5EF4-FFF2-40B4-BE49-F238E27FC236}">
                <a16:creationId xmlns:a16="http://schemas.microsoft.com/office/drawing/2014/main" id="{E7909893-4FF2-485F-1313-C1B45651922F}"/>
              </a:ext>
            </a:extLst>
          </p:cNvPr>
          <p:cNvSpPr txBox="1"/>
          <p:nvPr/>
        </p:nvSpPr>
        <p:spPr>
          <a:xfrm>
            <a:off x="9362410" y="3008595"/>
            <a:ext cx="186736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buClr>
                <a:srgbClr val="0224C3"/>
              </a:buClr>
              <a:defRPr sz="2500"/>
            </a:lvl1pPr>
          </a:lstStyle>
          <a:p>
            <a:pPr algn="ctr"/>
            <a:r>
              <a:rPr dirty="0"/>
              <a:t>Postdoc, PhD</a:t>
            </a:r>
          </a:p>
        </p:txBody>
      </p:sp>
      <p:pic>
        <p:nvPicPr>
          <p:cNvPr id="11" name="Maynooth-University-English-logo-colour.jpg" descr="Maynooth-University-English-logo-colour.jpg">
            <a:extLst>
              <a:ext uri="{FF2B5EF4-FFF2-40B4-BE49-F238E27FC236}">
                <a16:creationId xmlns:a16="http://schemas.microsoft.com/office/drawing/2014/main" id="{B63C49E7-4739-3D2A-FFA3-96BC40BA7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315" y="1137878"/>
            <a:ext cx="1882352" cy="79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Ham1.png" descr="Ham1.png">
            <a:extLst>
              <a:ext uri="{FF2B5EF4-FFF2-40B4-BE49-F238E27FC236}">
                <a16:creationId xmlns:a16="http://schemas.microsoft.com/office/drawing/2014/main" id="{2848454B-EC27-C0EB-3B17-B2FB84CCA9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31" t="9944" r="15047" b="4195"/>
          <a:stretch>
            <a:fillRect/>
          </a:stretch>
        </p:blipFill>
        <p:spPr>
          <a:xfrm>
            <a:off x="9411100" y="79838"/>
            <a:ext cx="1769984" cy="86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FI_Logo-620x350.jpg" descr="SFI_Logo-620x350.jpg">
            <a:extLst>
              <a:ext uri="{FF2B5EF4-FFF2-40B4-BE49-F238E27FC236}">
                <a16:creationId xmlns:a16="http://schemas.microsoft.com/office/drawing/2014/main" id="{63CAAB78-CFA1-5300-3E4D-BC06AA77F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817" y="3393316"/>
            <a:ext cx="1491348" cy="841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.png" descr="image.png">
            <a:extLst>
              <a:ext uri="{FF2B5EF4-FFF2-40B4-BE49-F238E27FC236}">
                <a16:creationId xmlns:a16="http://schemas.microsoft.com/office/drawing/2014/main" id="{A35E2DDC-03BB-648A-21C7-8E3D27B765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494" r="26998" b="18243"/>
          <a:stretch>
            <a:fillRect/>
          </a:stretch>
        </p:blipFill>
        <p:spPr>
          <a:xfrm>
            <a:off x="9568817" y="4257000"/>
            <a:ext cx="1491348" cy="1391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EIC-logo-FundedBy-CMYK_EN.png" descr="EIC-logo-FundedBy-CMYK_EN.png">
            <a:extLst>
              <a:ext uri="{FF2B5EF4-FFF2-40B4-BE49-F238E27FC236}">
                <a16:creationId xmlns:a16="http://schemas.microsoft.com/office/drawing/2014/main" id="{ED184C6F-617A-939C-33E1-4F0F2FA15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487" y="5975897"/>
            <a:ext cx="3977806" cy="52982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We're hiring!">
            <a:extLst>
              <a:ext uri="{FF2B5EF4-FFF2-40B4-BE49-F238E27FC236}">
                <a16:creationId xmlns:a16="http://schemas.microsoft.com/office/drawing/2014/main" id="{42CE06B1-8DF5-1511-5B8D-464DD7BE56EB}"/>
              </a:ext>
            </a:extLst>
          </p:cNvPr>
          <p:cNvSpPr txBox="1"/>
          <p:nvPr/>
        </p:nvSpPr>
        <p:spPr>
          <a:xfrm>
            <a:off x="8983728" y="2490586"/>
            <a:ext cx="264527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800">
                <a:solidFill>
                  <a:srgbClr val="0433FF"/>
                </a:solidFill>
              </a:defRPr>
            </a:lvl1pPr>
          </a:lstStyle>
          <a:p>
            <a:pPr algn="ctr"/>
            <a:r>
              <a:rPr sz="3200" dirty="0"/>
              <a:t>We're hiring!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999E2-9139-95A8-5C28-E4D585B834EC}"/>
              </a:ext>
            </a:extLst>
          </p:cNvPr>
          <p:cNvSpPr txBox="1"/>
          <p:nvPr/>
        </p:nvSpPr>
        <p:spPr>
          <a:xfrm>
            <a:off x="3565564" y="0"/>
            <a:ext cx="1690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E" sz="4000" b="1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99716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 descr="A yellow chair with legs&#10;&#10;Description automatically generated">
            <a:extLst>
              <a:ext uri="{FF2B5EF4-FFF2-40B4-BE49-F238E27FC236}">
                <a16:creationId xmlns:a16="http://schemas.microsoft.com/office/drawing/2014/main" id="{9EC47300-38B3-E4AC-FBED-5384D865E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66" y="3358788"/>
            <a:ext cx="974974" cy="9749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4D5BFF-17BE-0473-BEC3-24C192089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335" y="6432492"/>
            <a:ext cx="2743200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3</a:t>
            </a:fld>
            <a:endParaRPr lang="en-I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836744-637A-A0BB-E1C5-6E3DB168D170}"/>
              </a:ext>
            </a:extLst>
          </p:cNvPr>
          <p:cNvGrpSpPr/>
          <p:nvPr/>
        </p:nvGrpSpPr>
        <p:grpSpPr>
          <a:xfrm>
            <a:off x="1646739" y="278869"/>
            <a:ext cx="768575" cy="2895611"/>
            <a:chOff x="1646739" y="269728"/>
            <a:chExt cx="768575" cy="289561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9162D66-A9D5-07BC-D69B-B54563944889}"/>
                </a:ext>
              </a:extLst>
            </p:cNvPr>
            <p:cNvSpPr/>
            <p:nvPr/>
          </p:nvSpPr>
          <p:spPr>
            <a:xfrm>
              <a:off x="2150927" y="269728"/>
              <a:ext cx="141177" cy="143193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C43FAE-B792-07B0-232E-06216A9322F9}"/>
                </a:ext>
              </a:extLst>
            </p:cNvPr>
            <p:cNvSpPr/>
            <p:nvPr/>
          </p:nvSpPr>
          <p:spPr>
            <a:xfrm rot="8045694">
              <a:off x="2276753" y="46678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0FE2B0-E521-A39F-C981-10B7725F4E38}"/>
                </a:ext>
              </a:extLst>
            </p:cNvPr>
            <p:cNvSpPr/>
            <p:nvPr/>
          </p:nvSpPr>
          <p:spPr>
            <a:xfrm>
              <a:off x="2204906" y="412921"/>
              <a:ext cx="33218" cy="339372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BB6DDD-491B-EB5B-02F4-6533EA5AF28C}"/>
                </a:ext>
              </a:extLst>
            </p:cNvPr>
            <p:cNvSpPr/>
            <p:nvPr/>
          </p:nvSpPr>
          <p:spPr>
            <a:xfrm rot="2645694">
              <a:off x="2147049" y="471338"/>
              <a:ext cx="21318" cy="146149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054826-FF3E-FF83-A7BB-ADAA2A0CA660}"/>
                </a:ext>
              </a:extLst>
            </p:cNvPr>
            <p:cNvSpPr/>
            <p:nvPr/>
          </p:nvSpPr>
          <p:spPr>
            <a:xfrm rot="2645694">
              <a:off x="2148940" y="723129"/>
              <a:ext cx="21318" cy="146149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46FE67-C394-0F4C-0C3F-64C14BF25CBC}"/>
                </a:ext>
              </a:extLst>
            </p:cNvPr>
            <p:cNvSpPr/>
            <p:nvPr/>
          </p:nvSpPr>
          <p:spPr>
            <a:xfrm rot="8045694">
              <a:off x="2278644" y="718579"/>
              <a:ext cx="20438" cy="152441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464452-1DCC-DA7C-5E78-7D95531C5051}"/>
                </a:ext>
              </a:extLst>
            </p:cNvPr>
            <p:cNvSpPr/>
            <p:nvPr/>
          </p:nvSpPr>
          <p:spPr>
            <a:xfrm rot="8045694">
              <a:off x="2293810" y="1206293"/>
              <a:ext cx="20438" cy="152441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43047F5-1D0F-B931-77EE-DDD1D1B59573}"/>
                </a:ext>
              </a:extLst>
            </p:cNvPr>
            <p:cNvSpPr/>
            <p:nvPr/>
          </p:nvSpPr>
          <p:spPr>
            <a:xfrm>
              <a:off x="2163221" y="1009233"/>
              <a:ext cx="141177" cy="143193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EC2E33-7701-9B9A-73FB-A55A1AF036EC}"/>
                </a:ext>
              </a:extLst>
            </p:cNvPr>
            <p:cNvSpPr/>
            <p:nvPr/>
          </p:nvSpPr>
          <p:spPr>
            <a:xfrm>
              <a:off x="2217200" y="1152426"/>
              <a:ext cx="33218" cy="339372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BB8122-459A-9988-9CDF-D9BE5234FE00}"/>
                </a:ext>
              </a:extLst>
            </p:cNvPr>
            <p:cNvSpPr/>
            <p:nvPr/>
          </p:nvSpPr>
          <p:spPr>
            <a:xfrm rot="2645694">
              <a:off x="2161234" y="1462634"/>
              <a:ext cx="21318" cy="146149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E54B4A-AE68-5FE2-AE1C-9E402BFE70F8}"/>
                </a:ext>
              </a:extLst>
            </p:cNvPr>
            <p:cNvSpPr/>
            <p:nvPr/>
          </p:nvSpPr>
          <p:spPr>
            <a:xfrm rot="8045694">
              <a:off x="2290938" y="1458084"/>
              <a:ext cx="20438" cy="152441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D6CA47-4857-9BF4-7570-47914F72EA3F}"/>
                </a:ext>
              </a:extLst>
            </p:cNvPr>
            <p:cNvSpPr/>
            <p:nvPr/>
          </p:nvSpPr>
          <p:spPr>
            <a:xfrm rot="8045694">
              <a:off x="2280630" y="2762848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FA8259-DDEF-DC81-DB43-32466D39FC4A}"/>
                </a:ext>
              </a:extLst>
            </p:cNvPr>
            <p:cNvSpPr/>
            <p:nvPr/>
          </p:nvSpPr>
          <p:spPr>
            <a:xfrm>
              <a:off x="2154804" y="2565789"/>
              <a:ext cx="141177" cy="143193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0C6C3C-423A-7C51-5E15-DB4C188676C5}"/>
                </a:ext>
              </a:extLst>
            </p:cNvPr>
            <p:cNvSpPr/>
            <p:nvPr/>
          </p:nvSpPr>
          <p:spPr>
            <a:xfrm>
              <a:off x="2208784" y="2708982"/>
              <a:ext cx="33218" cy="339372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813ED7-5F2F-55A9-4092-C5B3E85A216F}"/>
                </a:ext>
              </a:extLst>
            </p:cNvPr>
            <p:cNvSpPr/>
            <p:nvPr/>
          </p:nvSpPr>
          <p:spPr>
            <a:xfrm rot="2645694">
              <a:off x="2150927" y="2767398"/>
              <a:ext cx="21318" cy="146149"/>
            </a:xfrm>
            <a:prstGeom prst="rect">
              <a:avLst/>
            </a:prstGeom>
            <a:solidFill>
              <a:srgbClr val="FF9900"/>
            </a:solidFill>
            <a:ln w="28575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702D9B7-4311-9A86-9470-40D741D4839E}"/>
                </a:ext>
              </a:extLst>
            </p:cNvPr>
            <p:cNvSpPr/>
            <p:nvPr/>
          </p:nvSpPr>
          <p:spPr>
            <a:xfrm rot="2645694">
              <a:off x="2152818" y="3019190"/>
              <a:ext cx="21318" cy="146149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4466D7-47C3-205E-8F15-1FAF85110DA0}"/>
                </a:ext>
              </a:extLst>
            </p:cNvPr>
            <p:cNvSpPr/>
            <p:nvPr/>
          </p:nvSpPr>
          <p:spPr>
            <a:xfrm rot="8045694">
              <a:off x="2282521" y="3014640"/>
              <a:ext cx="20438" cy="152441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EE6C9A5-ADB9-6357-18C3-4147E85F22F3}"/>
                </a:ext>
              </a:extLst>
            </p:cNvPr>
            <p:cNvSpPr txBox="1"/>
            <p:nvPr/>
          </p:nvSpPr>
          <p:spPr>
            <a:xfrm rot="16200000">
              <a:off x="1758864" y="1696123"/>
              <a:ext cx="544326" cy="76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9C41034-CCEC-E9BE-8B21-D4B460FC25D9}"/>
                </a:ext>
              </a:extLst>
            </p:cNvPr>
            <p:cNvSpPr txBox="1"/>
            <p:nvPr/>
          </p:nvSpPr>
          <p:spPr>
            <a:xfrm>
              <a:off x="1691262" y="457471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C94E6AC-8418-1232-75E5-08D1DAB5BD6E}"/>
                </a:ext>
              </a:extLst>
            </p:cNvPr>
            <p:cNvSpPr txBox="1"/>
            <p:nvPr/>
          </p:nvSpPr>
          <p:spPr>
            <a:xfrm>
              <a:off x="1710618" y="1196976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DF155D7-C057-9D5F-12D8-45FE4616F20E}"/>
                    </a:ext>
                  </a:extLst>
                </p:cNvPr>
                <p:cNvSpPr txBox="1"/>
                <p:nvPr/>
              </p:nvSpPr>
              <p:spPr>
                <a:xfrm>
                  <a:off x="1706994" y="2708982"/>
                  <a:ext cx="407184" cy="28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DF155D7-C057-9D5F-12D8-45FE4616F2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994" y="2708982"/>
                  <a:ext cx="407184" cy="283611"/>
                </a:xfrm>
                <a:prstGeom prst="rect">
                  <a:avLst/>
                </a:prstGeom>
                <a:blipFill>
                  <a:blip r:embed="rId4"/>
                  <a:stretch>
                    <a:fillRect b="-2978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A4EB3B-3BF9-C4E4-4A88-29FB66A865DA}"/>
              </a:ext>
            </a:extLst>
          </p:cNvPr>
          <p:cNvGrpSpPr/>
          <p:nvPr/>
        </p:nvGrpSpPr>
        <p:grpSpPr>
          <a:xfrm>
            <a:off x="3064440" y="278869"/>
            <a:ext cx="6924636" cy="2895611"/>
            <a:chOff x="3064440" y="269728"/>
            <a:chExt cx="6924636" cy="289561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017AD48-E112-B1AB-94FC-7ACB83E591B5}"/>
                </a:ext>
              </a:extLst>
            </p:cNvPr>
            <p:cNvSpPr/>
            <p:nvPr/>
          </p:nvSpPr>
          <p:spPr>
            <a:xfrm rot="2645694">
              <a:off x="3593218" y="471338"/>
              <a:ext cx="21318" cy="146149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362661A-1961-7481-F84D-2DE789E0D6DD}"/>
                </a:ext>
              </a:extLst>
            </p:cNvPr>
            <p:cNvSpPr/>
            <p:nvPr/>
          </p:nvSpPr>
          <p:spPr>
            <a:xfrm rot="8045694">
              <a:off x="3722921" y="466788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4AC9768-609E-FAA4-DE27-CF51667FD45E}"/>
                </a:ext>
              </a:extLst>
            </p:cNvPr>
            <p:cNvSpPr/>
            <p:nvPr/>
          </p:nvSpPr>
          <p:spPr>
            <a:xfrm>
              <a:off x="3597095" y="269728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590505C-2F26-C5D7-B776-9A02389F585A}"/>
                </a:ext>
              </a:extLst>
            </p:cNvPr>
            <p:cNvSpPr/>
            <p:nvPr/>
          </p:nvSpPr>
          <p:spPr>
            <a:xfrm>
              <a:off x="3651075" y="412921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F118BD7-EF9D-3C19-649D-1162083A91DC}"/>
                </a:ext>
              </a:extLst>
            </p:cNvPr>
            <p:cNvSpPr/>
            <p:nvPr/>
          </p:nvSpPr>
          <p:spPr>
            <a:xfrm rot="2645694">
              <a:off x="3595109" y="723129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F6ADB5-98A7-5359-D080-E623861157B5}"/>
                </a:ext>
              </a:extLst>
            </p:cNvPr>
            <p:cNvSpPr/>
            <p:nvPr/>
          </p:nvSpPr>
          <p:spPr>
            <a:xfrm rot="8045694">
              <a:off x="3724813" y="718579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B2CB05F-C2EB-17D9-894F-0F865705F716}"/>
                </a:ext>
              </a:extLst>
            </p:cNvPr>
            <p:cNvSpPr/>
            <p:nvPr/>
          </p:nvSpPr>
          <p:spPr>
            <a:xfrm rot="2645694">
              <a:off x="3605511" y="1210843"/>
              <a:ext cx="21318" cy="14614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10E63B8-21B6-563B-4919-CE7823E8846B}"/>
                </a:ext>
              </a:extLst>
            </p:cNvPr>
            <p:cNvSpPr/>
            <p:nvPr/>
          </p:nvSpPr>
          <p:spPr>
            <a:xfrm rot="8045694">
              <a:off x="3735215" y="1206293"/>
              <a:ext cx="20438" cy="1524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C41DD7B-6D7A-8B58-6909-133591921050}"/>
                </a:ext>
              </a:extLst>
            </p:cNvPr>
            <p:cNvSpPr/>
            <p:nvPr/>
          </p:nvSpPr>
          <p:spPr>
            <a:xfrm>
              <a:off x="3609389" y="1009233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7E9829-EA2F-EF87-1987-CABF8067D2AB}"/>
                </a:ext>
              </a:extLst>
            </p:cNvPr>
            <p:cNvSpPr/>
            <p:nvPr/>
          </p:nvSpPr>
          <p:spPr>
            <a:xfrm>
              <a:off x="3663368" y="1152426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3CD0EA-2F70-5466-3E0B-8AA8ECAE6A1B}"/>
                </a:ext>
              </a:extLst>
            </p:cNvPr>
            <p:cNvSpPr/>
            <p:nvPr/>
          </p:nvSpPr>
          <p:spPr>
            <a:xfrm rot="2645694">
              <a:off x="3607402" y="1462634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A8C72F-A67E-5B8C-784D-781601E68A5C}"/>
                </a:ext>
              </a:extLst>
            </p:cNvPr>
            <p:cNvSpPr/>
            <p:nvPr/>
          </p:nvSpPr>
          <p:spPr>
            <a:xfrm rot="8045694">
              <a:off x="3737106" y="1458084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9761AE7-209D-F4E4-A15D-C4C6BADC50D7}"/>
                </a:ext>
              </a:extLst>
            </p:cNvPr>
            <p:cNvSpPr/>
            <p:nvPr/>
          </p:nvSpPr>
          <p:spPr>
            <a:xfrm rot="2645694">
              <a:off x="3597095" y="2767398"/>
              <a:ext cx="21318" cy="1461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124D2D6-A653-026C-8131-3459E3AD2911}"/>
                </a:ext>
              </a:extLst>
            </p:cNvPr>
            <p:cNvSpPr/>
            <p:nvPr/>
          </p:nvSpPr>
          <p:spPr>
            <a:xfrm rot="8045694">
              <a:off x="3726799" y="2762848"/>
              <a:ext cx="20438" cy="152441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F74512C-3030-F882-C9B9-8C5E34442B3F}"/>
                </a:ext>
              </a:extLst>
            </p:cNvPr>
            <p:cNvSpPr/>
            <p:nvPr/>
          </p:nvSpPr>
          <p:spPr>
            <a:xfrm>
              <a:off x="3600972" y="2565789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872717-BFE1-6B83-D8D7-30752F31B45F}"/>
                </a:ext>
              </a:extLst>
            </p:cNvPr>
            <p:cNvSpPr/>
            <p:nvPr/>
          </p:nvSpPr>
          <p:spPr>
            <a:xfrm>
              <a:off x="3654952" y="2708982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70C81F2-73A5-E7CD-607F-EBD67834B5E2}"/>
                </a:ext>
              </a:extLst>
            </p:cNvPr>
            <p:cNvSpPr/>
            <p:nvPr/>
          </p:nvSpPr>
          <p:spPr>
            <a:xfrm rot="2645694">
              <a:off x="3598986" y="3019190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48800F9-6E90-CD6F-B6B3-C67D2A72252F}"/>
                </a:ext>
              </a:extLst>
            </p:cNvPr>
            <p:cNvSpPr/>
            <p:nvPr/>
          </p:nvSpPr>
          <p:spPr>
            <a:xfrm rot="8045694">
              <a:off x="3728690" y="3014640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8106030-32B7-45EE-E894-4414B2B1FC70}"/>
                </a:ext>
              </a:extLst>
            </p:cNvPr>
            <p:cNvSpPr/>
            <p:nvPr/>
          </p:nvSpPr>
          <p:spPr>
            <a:xfrm rot="2645694">
              <a:off x="5055760" y="471338"/>
              <a:ext cx="21318" cy="14614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101DBDF-E8D3-8EFE-64E9-CA2FE9168757}"/>
                </a:ext>
              </a:extLst>
            </p:cNvPr>
            <p:cNvSpPr/>
            <p:nvPr/>
          </p:nvSpPr>
          <p:spPr>
            <a:xfrm rot="8045694">
              <a:off x="5185464" y="466788"/>
              <a:ext cx="20438" cy="152441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7771FE0-0683-00AB-EE4B-638C1C4E0ADF}"/>
                </a:ext>
              </a:extLst>
            </p:cNvPr>
            <p:cNvSpPr/>
            <p:nvPr/>
          </p:nvSpPr>
          <p:spPr>
            <a:xfrm>
              <a:off x="5059637" y="269728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E617552-F49D-3D2B-56D3-DC759764FF15}"/>
                </a:ext>
              </a:extLst>
            </p:cNvPr>
            <p:cNvSpPr/>
            <p:nvPr/>
          </p:nvSpPr>
          <p:spPr>
            <a:xfrm>
              <a:off x="5113617" y="412921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2BFC41-0DC1-CE69-C64E-8D8B081EF37E}"/>
                </a:ext>
              </a:extLst>
            </p:cNvPr>
            <p:cNvSpPr/>
            <p:nvPr/>
          </p:nvSpPr>
          <p:spPr>
            <a:xfrm rot="2645694">
              <a:off x="5057651" y="723129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CF08C70-DA67-F56D-CD2A-55465138A224}"/>
                </a:ext>
              </a:extLst>
            </p:cNvPr>
            <p:cNvSpPr/>
            <p:nvPr/>
          </p:nvSpPr>
          <p:spPr>
            <a:xfrm rot="8045694">
              <a:off x="5187355" y="718579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74F2F7B-C9C3-C5B7-0AA4-D1B3CF44D1B8}"/>
                </a:ext>
              </a:extLst>
            </p:cNvPr>
            <p:cNvSpPr/>
            <p:nvPr/>
          </p:nvSpPr>
          <p:spPr>
            <a:xfrm rot="2645694">
              <a:off x="5068054" y="1210843"/>
              <a:ext cx="21318" cy="146149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9A7C63F-901E-0ECA-4A1D-484735428179}"/>
                </a:ext>
              </a:extLst>
            </p:cNvPr>
            <p:cNvSpPr/>
            <p:nvPr/>
          </p:nvSpPr>
          <p:spPr>
            <a:xfrm rot="8045694">
              <a:off x="5197757" y="1206293"/>
              <a:ext cx="20438" cy="1524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BA64B06-994D-3329-29EF-27ECAD5E54C8}"/>
                </a:ext>
              </a:extLst>
            </p:cNvPr>
            <p:cNvSpPr/>
            <p:nvPr/>
          </p:nvSpPr>
          <p:spPr>
            <a:xfrm>
              <a:off x="5071931" y="1009233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7D8690-0C29-FC0D-0ABB-25506CC7C88A}"/>
                </a:ext>
              </a:extLst>
            </p:cNvPr>
            <p:cNvSpPr/>
            <p:nvPr/>
          </p:nvSpPr>
          <p:spPr>
            <a:xfrm>
              <a:off x="5125911" y="1152426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74A786-A31D-1C5E-242F-90444E1B3086}"/>
                </a:ext>
              </a:extLst>
            </p:cNvPr>
            <p:cNvSpPr/>
            <p:nvPr/>
          </p:nvSpPr>
          <p:spPr>
            <a:xfrm rot="2645694">
              <a:off x="5069945" y="1462634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2DF8895-01BE-C91B-42D3-C1B7CB8260E4}"/>
                </a:ext>
              </a:extLst>
            </p:cNvPr>
            <p:cNvSpPr/>
            <p:nvPr/>
          </p:nvSpPr>
          <p:spPr>
            <a:xfrm rot="8045694">
              <a:off x="5199649" y="1458084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11A452A-EEAC-0B50-7EF0-CFDBC10A7D32}"/>
                </a:ext>
              </a:extLst>
            </p:cNvPr>
            <p:cNvSpPr/>
            <p:nvPr/>
          </p:nvSpPr>
          <p:spPr>
            <a:xfrm rot="8045694">
              <a:off x="5189341" y="2762848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38D7701-1E35-E47A-AA4A-0D4A6D443606}"/>
                </a:ext>
              </a:extLst>
            </p:cNvPr>
            <p:cNvSpPr/>
            <p:nvPr/>
          </p:nvSpPr>
          <p:spPr>
            <a:xfrm rot="2645694">
              <a:off x="5059637" y="2767398"/>
              <a:ext cx="21318" cy="14614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FCB27FB-07E9-5378-2A72-7C3744385788}"/>
                </a:ext>
              </a:extLst>
            </p:cNvPr>
            <p:cNvSpPr/>
            <p:nvPr/>
          </p:nvSpPr>
          <p:spPr>
            <a:xfrm>
              <a:off x="5063515" y="2565789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096EA1D-6B99-264F-3910-A142F0AE6E40}"/>
                </a:ext>
              </a:extLst>
            </p:cNvPr>
            <p:cNvSpPr/>
            <p:nvPr/>
          </p:nvSpPr>
          <p:spPr>
            <a:xfrm>
              <a:off x="5117495" y="2708982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4ECFB25-CB20-F2CC-C83A-21C7D6D95CA6}"/>
                </a:ext>
              </a:extLst>
            </p:cNvPr>
            <p:cNvSpPr/>
            <p:nvPr/>
          </p:nvSpPr>
          <p:spPr>
            <a:xfrm rot="2645694">
              <a:off x="5061529" y="3019190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C72B001-A0B3-3A34-4FC6-AF68242A857C}"/>
                </a:ext>
              </a:extLst>
            </p:cNvPr>
            <p:cNvSpPr/>
            <p:nvPr/>
          </p:nvSpPr>
          <p:spPr>
            <a:xfrm rot="2645694">
              <a:off x="9758748" y="471338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0898DC3-3A97-D0A6-7F6F-6847F5F2DD5F}"/>
                </a:ext>
              </a:extLst>
            </p:cNvPr>
            <p:cNvSpPr/>
            <p:nvPr/>
          </p:nvSpPr>
          <p:spPr>
            <a:xfrm rot="8045694">
              <a:off x="5191232" y="3014640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043BECD-546D-7166-E7D5-6AE2D602D49B}"/>
                </a:ext>
              </a:extLst>
            </p:cNvPr>
            <p:cNvSpPr/>
            <p:nvPr/>
          </p:nvSpPr>
          <p:spPr>
            <a:xfrm>
              <a:off x="9762625" y="269728"/>
              <a:ext cx="141177" cy="143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E225C19-6DC8-555C-EA87-A931BD6DE702}"/>
                </a:ext>
              </a:extLst>
            </p:cNvPr>
            <p:cNvSpPr/>
            <p:nvPr/>
          </p:nvSpPr>
          <p:spPr>
            <a:xfrm>
              <a:off x="9816605" y="412921"/>
              <a:ext cx="33218" cy="3393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106C5DC-B1FB-3DAF-FA43-0BC1A2865B8F}"/>
                </a:ext>
              </a:extLst>
            </p:cNvPr>
            <p:cNvSpPr/>
            <p:nvPr/>
          </p:nvSpPr>
          <p:spPr>
            <a:xfrm rot="2645694">
              <a:off x="9760639" y="723129"/>
              <a:ext cx="21318" cy="14614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EC7C2F9-D872-AA63-8BC1-9C8B070D453E}"/>
                </a:ext>
              </a:extLst>
            </p:cNvPr>
            <p:cNvSpPr/>
            <p:nvPr/>
          </p:nvSpPr>
          <p:spPr>
            <a:xfrm rot="2645694">
              <a:off x="9771042" y="1210843"/>
              <a:ext cx="21318" cy="14614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87D3703-84BD-330C-B82A-027442D21199}"/>
                </a:ext>
              </a:extLst>
            </p:cNvPr>
            <p:cNvSpPr/>
            <p:nvPr/>
          </p:nvSpPr>
          <p:spPr>
            <a:xfrm rot="8045694">
              <a:off x="9900745" y="1206293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3FAD37B-074A-610D-6461-C4B1AD1E9617}"/>
                </a:ext>
              </a:extLst>
            </p:cNvPr>
            <p:cNvSpPr/>
            <p:nvPr/>
          </p:nvSpPr>
          <p:spPr>
            <a:xfrm rot="8045694">
              <a:off x="9890343" y="718579"/>
              <a:ext cx="20438" cy="1524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9E1F608-4F4A-087B-E825-6316258B8C53}"/>
                </a:ext>
              </a:extLst>
            </p:cNvPr>
            <p:cNvSpPr/>
            <p:nvPr/>
          </p:nvSpPr>
          <p:spPr>
            <a:xfrm>
              <a:off x="9774919" y="1009233"/>
              <a:ext cx="141177" cy="143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E293341-DD95-0D7A-F804-3C93BC0D183C}"/>
                </a:ext>
              </a:extLst>
            </p:cNvPr>
            <p:cNvSpPr/>
            <p:nvPr/>
          </p:nvSpPr>
          <p:spPr>
            <a:xfrm>
              <a:off x="9828899" y="1152426"/>
              <a:ext cx="33218" cy="3393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3EBFB8A-56E9-99C6-126A-831EA06944FF}"/>
                </a:ext>
              </a:extLst>
            </p:cNvPr>
            <p:cNvSpPr/>
            <p:nvPr/>
          </p:nvSpPr>
          <p:spPr>
            <a:xfrm rot="2645694">
              <a:off x="9772933" y="1462634"/>
              <a:ext cx="21318" cy="14614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776C187-843B-F824-2A4F-7F2DA4F6627F}"/>
                </a:ext>
              </a:extLst>
            </p:cNvPr>
            <p:cNvSpPr/>
            <p:nvPr/>
          </p:nvSpPr>
          <p:spPr>
            <a:xfrm rot="2645694">
              <a:off x="9762625" y="2767398"/>
              <a:ext cx="21318" cy="146149"/>
            </a:xfrm>
            <a:prstGeom prst="rect">
              <a:avLst/>
            </a:prstGeom>
            <a:solidFill>
              <a:srgbClr val="DF11B8"/>
            </a:solidFill>
            <a:ln w="38100">
              <a:solidFill>
                <a:srgbClr val="DF11B8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DC22539-3202-F6A5-C0ED-0ABC94B1B297}"/>
                </a:ext>
              </a:extLst>
            </p:cNvPr>
            <p:cNvSpPr/>
            <p:nvPr/>
          </p:nvSpPr>
          <p:spPr>
            <a:xfrm rot="8045694">
              <a:off x="9892329" y="276284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AB1CEA-DB24-F08F-16B4-21B6B891920C}"/>
                </a:ext>
              </a:extLst>
            </p:cNvPr>
            <p:cNvSpPr/>
            <p:nvPr/>
          </p:nvSpPr>
          <p:spPr>
            <a:xfrm rot="8045694">
              <a:off x="9902637" y="1458084"/>
              <a:ext cx="20438" cy="1524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4B174E7-4F67-B1D4-72B9-CBE8C897C978}"/>
                </a:ext>
              </a:extLst>
            </p:cNvPr>
            <p:cNvSpPr/>
            <p:nvPr/>
          </p:nvSpPr>
          <p:spPr>
            <a:xfrm>
              <a:off x="9766503" y="2565789"/>
              <a:ext cx="141177" cy="143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C22FD64-8086-A33F-9FB9-69D18D549436}"/>
                </a:ext>
              </a:extLst>
            </p:cNvPr>
            <p:cNvSpPr/>
            <p:nvPr/>
          </p:nvSpPr>
          <p:spPr>
            <a:xfrm>
              <a:off x="9820483" y="2708982"/>
              <a:ext cx="33218" cy="3393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0CD0E28-1346-9DBC-DBFB-FFD7B1D4A243}"/>
                </a:ext>
              </a:extLst>
            </p:cNvPr>
            <p:cNvSpPr/>
            <p:nvPr/>
          </p:nvSpPr>
          <p:spPr>
            <a:xfrm rot="2645694">
              <a:off x="9764517" y="3019190"/>
              <a:ext cx="21318" cy="14614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8AA856E-176A-DD54-875B-86A07CD81CA5}"/>
                </a:ext>
              </a:extLst>
            </p:cNvPr>
            <p:cNvSpPr/>
            <p:nvPr/>
          </p:nvSpPr>
          <p:spPr>
            <a:xfrm rot="8045694">
              <a:off x="9894220" y="3014640"/>
              <a:ext cx="20438" cy="1524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573CA4C-4AAB-E01A-E4BE-A11A6DDD53F8}"/>
                </a:ext>
              </a:extLst>
            </p:cNvPr>
            <p:cNvSpPr txBox="1"/>
            <p:nvPr/>
          </p:nvSpPr>
          <p:spPr>
            <a:xfrm rot="16200000">
              <a:off x="9312663" y="1678677"/>
              <a:ext cx="544326" cy="76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CE2EBB8-6F9A-3AEA-F3B7-EAF13375E2AF}"/>
                </a:ext>
              </a:extLst>
            </p:cNvPr>
            <p:cNvSpPr txBox="1"/>
            <p:nvPr/>
          </p:nvSpPr>
          <p:spPr>
            <a:xfrm rot="16200000">
              <a:off x="4655281" y="1678677"/>
              <a:ext cx="544326" cy="76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9A6A539-B3CA-6C5F-1F63-44DD69404EDC}"/>
                </a:ext>
              </a:extLst>
            </p:cNvPr>
            <p:cNvSpPr txBox="1"/>
            <p:nvPr/>
          </p:nvSpPr>
          <p:spPr>
            <a:xfrm rot="16200000">
              <a:off x="3176565" y="1678677"/>
              <a:ext cx="544326" cy="76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53235D5-4F3A-D385-2857-ECC45933F7E1}"/>
                </a:ext>
              </a:extLst>
            </p:cNvPr>
            <p:cNvSpPr txBox="1"/>
            <p:nvPr/>
          </p:nvSpPr>
          <p:spPr>
            <a:xfrm>
              <a:off x="3129696" y="455193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C0D417E-A65A-9500-ADA0-48FB122A20C4}"/>
                </a:ext>
              </a:extLst>
            </p:cNvPr>
            <p:cNvSpPr txBox="1"/>
            <p:nvPr/>
          </p:nvSpPr>
          <p:spPr>
            <a:xfrm>
              <a:off x="3149052" y="1194698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4DCE6BE1-7BC5-F659-C25B-8B1DA1D317F9}"/>
                    </a:ext>
                  </a:extLst>
                </p:cNvPr>
                <p:cNvSpPr txBox="1"/>
                <p:nvPr/>
              </p:nvSpPr>
              <p:spPr>
                <a:xfrm>
                  <a:off x="3115284" y="2706704"/>
                  <a:ext cx="407184" cy="28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4DCE6BE1-7BC5-F659-C25B-8B1DA1D31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5284" y="2706704"/>
                  <a:ext cx="407184" cy="283611"/>
                </a:xfrm>
                <a:prstGeom prst="rect">
                  <a:avLst/>
                </a:prstGeom>
                <a:blipFill>
                  <a:blip r:embed="rId5"/>
                  <a:stretch>
                    <a:fillRect b="-2978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D750EF5-75D0-AD24-22AB-8A47C6079529}"/>
                </a:ext>
              </a:extLst>
            </p:cNvPr>
            <p:cNvSpPr txBox="1"/>
            <p:nvPr/>
          </p:nvSpPr>
          <p:spPr>
            <a:xfrm>
              <a:off x="4597800" y="453268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BA39DE0-EAA8-4FF8-753F-220A6DB5B8FB}"/>
                </a:ext>
              </a:extLst>
            </p:cNvPr>
            <p:cNvSpPr txBox="1"/>
            <p:nvPr/>
          </p:nvSpPr>
          <p:spPr>
            <a:xfrm>
              <a:off x="4617157" y="1192773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B518EE6-6A01-A4E0-9807-CFFEBBADC50A}"/>
                    </a:ext>
                  </a:extLst>
                </p:cNvPr>
                <p:cNvSpPr txBox="1"/>
                <p:nvPr/>
              </p:nvSpPr>
              <p:spPr>
                <a:xfrm>
                  <a:off x="4583388" y="2704779"/>
                  <a:ext cx="407184" cy="28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B518EE6-6A01-A4E0-9807-CFFEBBADC5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3388" y="2704779"/>
                  <a:ext cx="407184" cy="283611"/>
                </a:xfrm>
                <a:prstGeom prst="rect">
                  <a:avLst/>
                </a:prstGeom>
                <a:blipFill>
                  <a:blip r:embed="rId6"/>
                  <a:stretch>
                    <a:fillRect b="-30435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EE696EB-8E35-1BAB-9D3E-5E84B4425529}"/>
                </a:ext>
              </a:extLst>
            </p:cNvPr>
            <p:cNvSpPr txBox="1"/>
            <p:nvPr/>
          </p:nvSpPr>
          <p:spPr>
            <a:xfrm>
              <a:off x="9230543" y="453268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34B4E20-18CE-9CF2-A07E-C4A39D54FCC6}"/>
                </a:ext>
              </a:extLst>
            </p:cNvPr>
            <p:cNvSpPr txBox="1"/>
            <p:nvPr/>
          </p:nvSpPr>
          <p:spPr>
            <a:xfrm>
              <a:off x="9249900" y="1192773"/>
              <a:ext cx="251122" cy="283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876B5B03-DFD0-B4C0-692D-93D4E034D5B1}"/>
                    </a:ext>
                  </a:extLst>
                </p:cNvPr>
                <p:cNvSpPr txBox="1"/>
                <p:nvPr/>
              </p:nvSpPr>
              <p:spPr>
                <a:xfrm>
                  <a:off x="9216131" y="2704779"/>
                  <a:ext cx="429868" cy="283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876B5B03-DFD0-B4C0-692D-93D4E034D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131" y="2704779"/>
                  <a:ext cx="429868" cy="283611"/>
                </a:xfrm>
                <a:prstGeom prst="rect">
                  <a:avLst/>
                </a:prstGeom>
                <a:blipFill>
                  <a:blip r:embed="rId7"/>
                  <a:stretch>
                    <a:fillRect b="-30435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ACB63B-1387-5CB9-1929-BFBF61BD41CF}"/>
              </a:ext>
            </a:extLst>
          </p:cNvPr>
          <p:cNvGrpSpPr/>
          <p:nvPr/>
        </p:nvGrpSpPr>
        <p:grpSpPr>
          <a:xfrm>
            <a:off x="1871743" y="3364839"/>
            <a:ext cx="8340565" cy="1131497"/>
            <a:chOff x="1871743" y="3545814"/>
            <a:chExt cx="8340565" cy="1131497"/>
          </a:xfrm>
        </p:grpSpPr>
        <p:pic>
          <p:nvPicPr>
            <p:cNvPr id="10" name="Picture 9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3816017F-4872-E5B8-C328-96E5B0A1F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441" y="3545814"/>
              <a:ext cx="974974" cy="899436"/>
            </a:xfrm>
            <a:prstGeom prst="rect">
              <a:avLst/>
            </a:prstGeom>
          </p:spPr>
        </p:pic>
        <p:pic>
          <p:nvPicPr>
            <p:cNvPr id="12" name="Picture 11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D9514584-CA78-9BEF-4344-C3F0C672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248" y="3545814"/>
              <a:ext cx="974975" cy="899437"/>
            </a:xfrm>
            <a:prstGeom prst="rect">
              <a:avLst/>
            </a:prstGeom>
          </p:spPr>
        </p:pic>
        <p:pic>
          <p:nvPicPr>
            <p:cNvPr id="14" name="Picture 13" descr="A green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D25BE9C6-EEE1-06CB-F610-ADDF6C2C2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332" y="3545814"/>
              <a:ext cx="974976" cy="899438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A201AA7-95DA-BA22-D0A4-9A41B1EDED20}"/>
                </a:ext>
              </a:extLst>
            </p:cNvPr>
            <p:cNvSpPr txBox="1"/>
            <p:nvPr/>
          </p:nvSpPr>
          <p:spPr>
            <a:xfrm>
              <a:off x="6617581" y="3641018"/>
              <a:ext cx="1505392" cy="709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   .   . 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6A27FEF-A359-A141-3E8C-4CF62529642D}"/>
                </a:ext>
              </a:extLst>
            </p:cNvPr>
            <p:cNvSpPr txBox="1"/>
            <p:nvPr/>
          </p:nvSpPr>
          <p:spPr>
            <a:xfrm>
              <a:off x="1871743" y="4267945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1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F259AD4-0299-37C5-7AF5-2B70473BBEAE}"/>
                </a:ext>
              </a:extLst>
            </p:cNvPr>
            <p:cNvSpPr txBox="1"/>
            <p:nvPr/>
          </p:nvSpPr>
          <p:spPr>
            <a:xfrm>
              <a:off x="3401176" y="4264815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2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B727D2B-5FA1-464E-AA9C-37B38AB298BB}"/>
                </a:ext>
              </a:extLst>
            </p:cNvPr>
            <p:cNvSpPr txBox="1"/>
            <p:nvPr/>
          </p:nvSpPr>
          <p:spPr>
            <a:xfrm>
              <a:off x="4886125" y="4274236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3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9C2F52E-3060-AF65-69CD-8D597456D763}"/>
                </a:ext>
              </a:extLst>
            </p:cNvPr>
            <p:cNvSpPr txBox="1"/>
            <p:nvPr/>
          </p:nvSpPr>
          <p:spPr>
            <a:xfrm>
              <a:off x="9522451" y="4277201"/>
              <a:ext cx="357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N</a:t>
              </a:r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DC0F9A9D-B2B1-935C-2471-9FB83F94A673}"/>
              </a:ext>
            </a:extLst>
          </p:cNvPr>
          <p:cNvSpPr txBox="1"/>
          <p:nvPr/>
        </p:nvSpPr>
        <p:spPr>
          <a:xfrm>
            <a:off x="194231" y="5950175"/>
            <a:ext cx="5117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many different configurations we will have ?      </a:t>
            </a:r>
            <a:endParaRPr lang="en-I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3DD06-927A-B372-F6DE-6CF50C262A28}"/>
              </a:ext>
            </a:extLst>
          </p:cNvPr>
          <p:cNvSpPr txBox="1"/>
          <p:nvPr/>
        </p:nvSpPr>
        <p:spPr>
          <a:xfrm>
            <a:off x="6096000" y="1782502"/>
            <a:ext cx="2560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PhD students</a:t>
            </a:r>
          </a:p>
          <a:p>
            <a:pPr algn="ctr"/>
            <a:r>
              <a:rPr lang="en-US" sz="1400" b="1" dirty="0"/>
              <a:t>With colored clothes and gloves</a:t>
            </a:r>
            <a:endParaRPr lang="en-IE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EDF8F7-9258-D02F-0A64-9782AC831292}"/>
              </a:ext>
            </a:extLst>
          </p:cNvPr>
          <p:cNvSpPr txBox="1"/>
          <p:nvPr/>
        </p:nvSpPr>
        <p:spPr>
          <a:xfrm>
            <a:off x="5712789" y="6271861"/>
            <a:ext cx="4184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</a:rPr>
              <a:t>(Exponential in the # of chairs)</a:t>
            </a:r>
            <a:endParaRPr lang="en-IE" sz="24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FC35B6-FF6B-C499-A6E2-6EF6DE573C71}"/>
              </a:ext>
            </a:extLst>
          </p:cNvPr>
          <p:cNvSpPr/>
          <p:nvPr/>
        </p:nvSpPr>
        <p:spPr>
          <a:xfrm>
            <a:off x="1596687" y="135896"/>
            <a:ext cx="8734301" cy="4460673"/>
          </a:xfrm>
          <a:custGeom>
            <a:avLst/>
            <a:gdLst>
              <a:gd name="connsiteX0" fmla="*/ 0 w 8734301"/>
              <a:gd name="connsiteY0" fmla="*/ 0 h 4460673"/>
              <a:gd name="connsiteX1" fmla="*/ 320258 w 8734301"/>
              <a:gd name="connsiteY1" fmla="*/ 0 h 4460673"/>
              <a:gd name="connsiteX2" fmla="*/ 989887 w 8734301"/>
              <a:gd name="connsiteY2" fmla="*/ 0 h 4460673"/>
              <a:gd name="connsiteX3" fmla="*/ 1484831 w 8734301"/>
              <a:gd name="connsiteY3" fmla="*/ 0 h 4460673"/>
              <a:gd name="connsiteX4" fmla="*/ 2067118 w 8734301"/>
              <a:gd name="connsiteY4" fmla="*/ 0 h 4460673"/>
              <a:gd name="connsiteX5" fmla="*/ 2562062 w 8734301"/>
              <a:gd name="connsiteY5" fmla="*/ 0 h 4460673"/>
              <a:gd name="connsiteX6" fmla="*/ 3057005 w 8734301"/>
              <a:gd name="connsiteY6" fmla="*/ 0 h 4460673"/>
              <a:gd name="connsiteX7" fmla="*/ 3551949 w 8734301"/>
              <a:gd name="connsiteY7" fmla="*/ 0 h 4460673"/>
              <a:gd name="connsiteX8" fmla="*/ 4308922 w 8734301"/>
              <a:gd name="connsiteY8" fmla="*/ 0 h 4460673"/>
              <a:gd name="connsiteX9" fmla="*/ 4629180 w 8734301"/>
              <a:gd name="connsiteY9" fmla="*/ 0 h 4460673"/>
              <a:gd name="connsiteX10" fmla="*/ 5298809 w 8734301"/>
              <a:gd name="connsiteY10" fmla="*/ 0 h 4460673"/>
              <a:gd name="connsiteX11" fmla="*/ 6055782 w 8734301"/>
              <a:gd name="connsiteY11" fmla="*/ 0 h 4460673"/>
              <a:gd name="connsiteX12" fmla="*/ 6463383 w 8734301"/>
              <a:gd name="connsiteY12" fmla="*/ 0 h 4460673"/>
              <a:gd name="connsiteX13" fmla="*/ 7045669 w 8734301"/>
              <a:gd name="connsiteY13" fmla="*/ 0 h 4460673"/>
              <a:gd name="connsiteX14" fmla="*/ 7540613 w 8734301"/>
              <a:gd name="connsiteY14" fmla="*/ 0 h 4460673"/>
              <a:gd name="connsiteX15" fmla="*/ 8734301 w 8734301"/>
              <a:gd name="connsiteY15" fmla="*/ 0 h 4460673"/>
              <a:gd name="connsiteX16" fmla="*/ 8734301 w 8734301"/>
              <a:gd name="connsiteY16" fmla="*/ 468371 h 4460673"/>
              <a:gd name="connsiteX17" fmla="*/ 8734301 w 8734301"/>
              <a:gd name="connsiteY17" fmla="*/ 981348 h 4460673"/>
              <a:gd name="connsiteX18" fmla="*/ 8734301 w 8734301"/>
              <a:gd name="connsiteY18" fmla="*/ 1405112 h 4460673"/>
              <a:gd name="connsiteX19" fmla="*/ 8734301 w 8734301"/>
              <a:gd name="connsiteY19" fmla="*/ 1828876 h 4460673"/>
              <a:gd name="connsiteX20" fmla="*/ 8734301 w 8734301"/>
              <a:gd name="connsiteY20" fmla="*/ 2252640 h 4460673"/>
              <a:gd name="connsiteX21" fmla="*/ 8734301 w 8734301"/>
              <a:gd name="connsiteY21" fmla="*/ 2810224 h 4460673"/>
              <a:gd name="connsiteX22" fmla="*/ 8734301 w 8734301"/>
              <a:gd name="connsiteY22" fmla="*/ 3278595 h 4460673"/>
              <a:gd name="connsiteX23" fmla="*/ 8734301 w 8734301"/>
              <a:gd name="connsiteY23" fmla="*/ 3880786 h 4460673"/>
              <a:gd name="connsiteX24" fmla="*/ 8734301 w 8734301"/>
              <a:gd name="connsiteY24" fmla="*/ 4460673 h 4460673"/>
              <a:gd name="connsiteX25" fmla="*/ 8064671 w 8734301"/>
              <a:gd name="connsiteY25" fmla="*/ 4460673 h 4460673"/>
              <a:gd name="connsiteX26" fmla="*/ 7569728 w 8734301"/>
              <a:gd name="connsiteY26" fmla="*/ 4460673 h 4460673"/>
              <a:gd name="connsiteX27" fmla="*/ 6812755 w 8734301"/>
              <a:gd name="connsiteY27" fmla="*/ 4460673 h 4460673"/>
              <a:gd name="connsiteX28" fmla="*/ 6492497 w 8734301"/>
              <a:gd name="connsiteY28" fmla="*/ 4460673 h 4460673"/>
              <a:gd name="connsiteX29" fmla="*/ 6084896 w 8734301"/>
              <a:gd name="connsiteY29" fmla="*/ 4460673 h 4460673"/>
              <a:gd name="connsiteX30" fmla="*/ 5764639 w 8734301"/>
              <a:gd name="connsiteY30" fmla="*/ 4460673 h 4460673"/>
              <a:gd name="connsiteX31" fmla="*/ 5182352 w 8734301"/>
              <a:gd name="connsiteY31" fmla="*/ 4460673 h 4460673"/>
              <a:gd name="connsiteX32" fmla="*/ 4687408 w 8734301"/>
              <a:gd name="connsiteY32" fmla="*/ 4460673 h 4460673"/>
              <a:gd name="connsiteX33" fmla="*/ 4017778 w 8734301"/>
              <a:gd name="connsiteY33" fmla="*/ 4460673 h 4460673"/>
              <a:gd name="connsiteX34" fmla="*/ 3348149 w 8734301"/>
              <a:gd name="connsiteY34" fmla="*/ 4460673 h 4460673"/>
              <a:gd name="connsiteX35" fmla="*/ 3027891 w 8734301"/>
              <a:gd name="connsiteY35" fmla="*/ 4460673 h 4460673"/>
              <a:gd name="connsiteX36" fmla="*/ 2707633 w 8734301"/>
              <a:gd name="connsiteY36" fmla="*/ 4460673 h 4460673"/>
              <a:gd name="connsiteX37" fmla="*/ 1950661 w 8734301"/>
              <a:gd name="connsiteY37" fmla="*/ 4460673 h 4460673"/>
              <a:gd name="connsiteX38" fmla="*/ 1455717 w 8734301"/>
              <a:gd name="connsiteY38" fmla="*/ 4460673 h 4460673"/>
              <a:gd name="connsiteX39" fmla="*/ 960773 w 8734301"/>
              <a:gd name="connsiteY39" fmla="*/ 4460673 h 4460673"/>
              <a:gd name="connsiteX40" fmla="*/ 640515 w 8734301"/>
              <a:gd name="connsiteY40" fmla="*/ 4460673 h 4460673"/>
              <a:gd name="connsiteX41" fmla="*/ 0 w 8734301"/>
              <a:gd name="connsiteY41" fmla="*/ 4460673 h 4460673"/>
              <a:gd name="connsiteX42" fmla="*/ 0 w 8734301"/>
              <a:gd name="connsiteY42" fmla="*/ 4036909 h 4460673"/>
              <a:gd name="connsiteX43" fmla="*/ 0 w 8734301"/>
              <a:gd name="connsiteY43" fmla="*/ 3479325 h 4460673"/>
              <a:gd name="connsiteX44" fmla="*/ 0 w 8734301"/>
              <a:gd name="connsiteY44" fmla="*/ 2966348 h 4460673"/>
              <a:gd name="connsiteX45" fmla="*/ 0 w 8734301"/>
              <a:gd name="connsiteY45" fmla="*/ 2453370 h 4460673"/>
              <a:gd name="connsiteX46" fmla="*/ 0 w 8734301"/>
              <a:gd name="connsiteY46" fmla="*/ 1806573 h 4460673"/>
              <a:gd name="connsiteX47" fmla="*/ 0 w 8734301"/>
              <a:gd name="connsiteY47" fmla="*/ 1293595 h 4460673"/>
              <a:gd name="connsiteX48" fmla="*/ 0 w 8734301"/>
              <a:gd name="connsiteY48" fmla="*/ 869831 h 4460673"/>
              <a:gd name="connsiteX49" fmla="*/ 0 w 8734301"/>
              <a:gd name="connsiteY49" fmla="*/ 0 h 446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734301" h="4460673" extrusionOk="0">
                <a:moveTo>
                  <a:pt x="0" y="0"/>
                </a:moveTo>
                <a:cubicBezTo>
                  <a:pt x="143654" y="-26514"/>
                  <a:pt x="185530" y="28796"/>
                  <a:pt x="320258" y="0"/>
                </a:cubicBezTo>
                <a:cubicBezTo>
                  <a:pt x="454986" y="-28796"/>
                  <a:pt x="705182" y="65785"/>
                  <a:pt x="989887" y="0"/>
                </a:cubicBezTo>
                <a:cubicBezTo>
                  <a:pt x="1274592" y="-65785"/>
                  <a:pt x="1307679" y="31238"/>
                  <a:pt x="1484831" y="0"/>
                </a:cubicBezTo>
                <a:cubicBezTo>
                  <a:pt x="1661983" y="-31238"/>
                  <a:pt x="1819439" y="39225"/>
                  <a:pt x="2067118" y="0"/>
                </a:cubicBezTo>
                <a:cubicBezTo>
                  <a:pt x="2314797" y="-39225"/>
                  <a:pt x="2346437" y="55181"/>
                  <a:pt x="2562062" y="0"/>
                </a:cubicBezTo>
                <a:cubicBezTo>
                  <a:pt x="2777687" y="-55181"/>
                  <a:pt x="2810728" y="6"/>
                  <a:pt x="3057005" y="0"/>
                </a:cubicBezTo>
                <a:cubicBezTo>
                  <a:pt x="3303282" y="-6"/>
                  <a:pt x="3451455" y="9343"/>
                  <a:pt x="3551949" y="0"/>
                </a:cubicBezTo>
                <a:cubicBezTo>
                  <a:pt x="3652443" y="-9343"/>
                  <a:pt x="4017057" y="34042"/>
                  <a:pt x="4308922" y="0"/>
                </a:cubicBezTo>
                <a:cubicBezTo>
                  <a:pt x="4600787" y="-34042"/>
                  <a:pt x="4554450" y="21840"/>
                  <a:pt x="4629180" y="0"/>
                </a:cubicBezTo>
                <a:cubicBezTo>
                  <a:pt x="4703910" y="-21840"/>
                  <a:pt x="4998013" y="13770"/>
                  <a:pt x="5298809" y="0"/>
                </a:cubicBezTo>
                <a:cubicBezTo>
                  <a:pt x="5599605" y="-13770"/>
                  <a:pt x="5781919" y="90124"/>
                  <a:pt x="6055782" y="0"/>
                </a:cubicBezTo>
                <a:cubicBezTo>
                  <a:pt x="6329645" y="-90124"/>
                  <a:pt x="6367995" y="14868"/>
                  <a:pt x="6463383" y="0"/>
                </a:cubicBezTo>
                <a:cubicBezTo>
                  <a:pt x="6558771" y="-14868"/>
                  <a:pt x="6871361" y="12085"/>
                  <a:pt x="7045669" y="0"/>
                </a:cubicBezTo>
                <a:cubicBezTo>
                  <a:pt x="7219977" y="-12085"/>
                  <a:pt x="7368733" y="7902"/>
                  <a:pt x="7540613" y="0"/>
                </a:cubicBezTo>
                <a:cubicBezTo>
                  <a:pt x="7712493" y="-7902"/>
                  <a:pt x="8244450" y="116134"/>
                  <a:pt x="8734301" y="0"/>
                </a:cubicBezTo>
                <a:cubicBezTo>
                  <a:pt x="8737177" y="168312"/>
                  <a:pt x="8726813" y="348194"/>
                  <a:pt x="8734301" y="468371"/>
                </a:cubicBezTo>
                <a:cubicBezTo>
                  <a:pt x="8741789" y="588548"/>
                  <a:pt x="8725090" y="755850"/>
                  <a:pt x="8734301" y="981348"/>
                </a:cubicBezTo>
                <a:cubicBezTo>
                  <a:pt x="8743512" y="1206846"/>
                  <a:pt x="8686896" y="1240589"/>
                  <a:pt x="8734301" y="1405112"/>
                </a:cubicBezTo>
                <a:cubicBezTo>
                  <a:pt x="8781706" y="1569635"/>
                  <a:pt x="8688354" y="1675840"/>
                  <a:pt x="8734301" y="1828876"/>
                </a:cubicBezTo>
                <a:cubicBezTo>
                  <a:pt x="8780248" y="1981912"/>
                  <a:pt x="8687013" y="2122285"/>
                  <a:pt x="8734301" y="2252640"/>
                </a:cubicBezTo>
                <a:cubicBezTo>
                  <a:pt x="8781589" y="2382995"/>
                  <a:pt x="8674120" y="2562911"/>
                  <a:pt x="8734301" y="2810224"/>
                </a:cubicBezTo>
                <a:cubicBezTo>
                  <a:pt x="8794482" y="3057537"/>
                  <a:pt x="8689939" y="3104087"/>
                  <a:pt x="8734301" y="3278595"/>
                </a:cubicBezTo>
                <a:cubicBezTo>
                  <a:pt x="8778663" y="3453103"/>
                  <a:pt x="8685049" y="3664437"/>
                  <a:pt x="8734301" y="3880786"/>
                </a:cubicBezTo>
                <a:cubicBezTo>
                  <a:pt x="8783553" y="4097135"/>
                  <a:pt x="8705114" y="4304356"/>
                  <a:pt x="8734301" y="4460673"/>
                </a:cubicBezTo>
                <a:cubicBezTo>
                  <a:pt x="8567381" y="4532130"/>
                  <a:pt x="8390122" y="4425262"/>
                  <a:pt x="8064671" y="4460673"/>
                </a:cubicBezTo>
                <a:cubicBezTo>
                  <a:pt x="7739220" y="4496084"/>
                  <a:pt x="7670860" y="4423648"/>
                  <a:pt x="7569728" y="4460673"/>
                </a:cubicBezTo>
                <a:cubicBezTo>
                  <a:pt x="7468596" y="4497698"/>
                  <a:pt x="7089583" y="4444576"/>
                  <a:pt x="6812755" y="4460673"/>
                </a:cubicBezTo>
                <a:cubicBezTo>
                  <a:pt x="6535927" y="4476770"/>
                  <a:pt x="6564751" y="4440919"/>
                  <a:pt x="6492497" y="4460673"/>
                </a:cubicBezTo>
                <a:cubicBezTo>
                  <a:pt x="6420243" y="4480427"/>
                  <a:pt x="6251076" y="4426839"/>
                  <a:pt x="6084896" y="4460673"/>
                </a:cubicBezTo>
                <a:cubicBezTo>
                  <a:pt x="5918716" y="4494507"/>
                  <a:pt x="5877148" y="4431478"/>
                  <a:pt x="5764639" y="4460673"/>
                </a:cubicBezTo>
                <a:cubicBezTo>
                  <a:pt x="5652130" y="4489868"/>
                  <a:pt x="5452039" y="4417023"/>
                  <a:pt x="5182352" y="4460673"/>
                </a:cubicBezTo>
                <a:cubicBezTo>
                  <a:pt x="4912665" y="4504323"/>
                  <a:pt x="4820132" y="4407682"/>
                  <a:pt x="4687408" y="4460673"/>
                </a:cubicBezTo>
                <a:cubicBezTo>
                  <a:pt x="4554684" y="4513664"/>
                  <a:pt x="4185621" y="4419150"/>
                  <a:pt x="4017778" y="4460673"/>
                </a:cubicBezTo>
                <a:cubicBezTo>
                  <a:pt x="3849935" y="4502196"/>
                  <a:pt x="3495676" y="4386234"/>
                  <a:pt x="3348149" y="4460673"/>
                </a:cubicBezTo>
                <a:cubicBezTo>
                  <a:pt x="3200622" y="4535112"/>
                  <a:pt x="3099742" y="4456605"/>
                  <a:pt x="3027891" y="4460673"/>
                </a:cubicBezTo>
                <a:cubicBezTo>
                  <a:pt x="2956040" y="4464741"/>
                  <a:pt x="2824413" y="4434350"/>
                  <a:pt x="2707633" y="4460673"/>
                </a:cubicBezTo>
                <a:cubicBezTo>
                  <a:pt x="2590853" y="4486996"/>
                  <a:pt x="2128896" y="4372162"/>
                  <a:pt x="1950661" y="4460673"/>
                </a:cubicBezTo>
                <a:cubicBezTo>
                  <a:pt x="1772426" y="4549184"/>
                  <a:pt x="1649502" y="4404159"/>
                  <a:pt x="1455717" y="4460673"/>
                </a:cubicBezTo>
                <a:cubicBezTo>
                  <a:pt x="1261932" y="4517187"/>
                  <a:pt x="1063871" y="4457006"/>
                  <a:pt x="960773" y="4460673"/>
                </a:cubicBezTo>
                <a:cubicBezTo>
                  <a:pt x="857675" y="4464340"/>
                  <a:pt x="709110" y="4435001"/>
                  <a:pt x="640515" y="4460673"/>
                </a:cubicBezTo>
                <a:cubicBezTo>
                  <a:pt x="571920" y="4486345"/>
                  <a:pt x="295751" y="4441684"/>
                  <a:pt x="0" y="4460673"/>
                </a:cubicBezTo>
                <a:cubicBezTo>
                  <a:pt x="-27514" y="4313405"/>
                  <a:pt x="777" y="4210451"/>
                  <a:pt x="0" y="4036909"/>
                </a:cubicBezTo>
                <a:cubicBezTo>
                  <a:pt x="-777" y="3863367"/>
                  <a:pt x="53830" y="3738057"/>
                  <a:pt x="0" y="3479325"/>
                </a:cubicBezTo>
                <a:cubicBezTo>
                  <a:pt x="-53830" y="3220593"/>
                  <a:pt x="32370" y="3103381"/>
                  <a:pt x="0" y="2966348"/>
                </a:cubicBezTo>
                <a:cubicBezTo>
                  <a:pt x="-32370" y="2829315"/>
                  <a:pt x="50433" y="2659041"/>
                  <a:pt x="0" y="2453370"/>
                </a:cubicBezTo>
                <a:cubicBezTo>
                  <a:pt x="-50433" y="2247699"/>
                  <a:pt x="67638" y="2076456"/>
                  <a:pt x="0" y="1806573"/>
                </a:cubicBezTo>
                <a:cubicBezTo>
                  <a:pt x="-67638" y="1536690"/>
                  <a:pt x="28372" y="1492129"/>
                  <a:pt x="0" y="1293595"/>
                </a:cubicBezTo>
                <a:cubicBezTo>
                  <a:pt x="-28372" y="1095061"/>
                  <a:pt x="29404" y="980301"/>
                  <a:pt x="0" y="869831"/>
                </a:cubicBezTo>
                <a:cubicBezTo>
                  <a:pt x="-29404" y="759361"/>
                  <a:pt x="83771" y="33937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40516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2B2C72-29EF-1552-447E-2D1675C2DE4A}"/>
                  </a:ext>
                </a:extLst>
              </p:cNvPr>
              <p:cNvSpPr txBox="1"/>
              <p:nvPr/>
            </p:nvSpPr>
            <p:spPr>
              <a:xfrm>
                <a:off x="7058009" y="5946905"/>
                <a:ext cx="1294137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E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IE" sz="24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IE" sz="24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</m:sSup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2B2C72-29EF-1552-447E-2D1675C2D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009" y="5946905"/>
                <a:ext cx="1294137" cy="375872"/>
              </a:xfrm>
              <a:prstGeom prst="rect">
                <a:avLst/>
              </a:prstGeom>
              <a:blipFill>
                <a:blip r:embed="rId11"/>
                <a:stretch>
                  <a:fillRect l="-8019" t="-3279" r="-2358" b="-3442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600DC8C-71EF-8B9A-69D5-B78D51A49C48}"/>
              </a:ext>
            </a:extLst>
          </p:cNvPr>
          <p:cNvSpPr txBox="1"/>
          <p:nvPr/>
        </p:nvSpPr>
        <p:spPr>
          <a:xfrm>
            <a:off x="10604307" y="3814557"/>
            <a:ext cx="1366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/>
              <a:t>Hamilton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0A977A-3507-5C4C-9FD5-E1D1A2BA4DCB}"/>
              </a:ext>
            </a:extLst>
          </p:cNvPr>
          <p:cNvGrpSpPr/>
          <p:nvPr/>
        </p:nvGrpSpPr>
        <p:grpSpPr>
          <a:xfrm>
            <a:off x="11069081" y="462437"/>
            <a:ext cx="448218" cy="1123205"/>
            <a:chOff x="10942636" y="562728"/>
            <a:chExt cx="209894" cy="600363"/>
          </a:xfrm>
          <a:solidFill>
            <a:srgbClr val="00B0F0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C62EF1-AD9B-9CA0-B536-FE75CA717BDC}"/>
                </a:ext>
              </a:extLst>
            </p:cNvPr>
            <p:cNvSpPr/>
            <p:nvPr/>
          </p:nvSpPr>
          <p:spPr>
            <a:xfrm>
              <a:off x="10942636" y="562728"/>
              <a:ext cx="141177" cy="143193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F3917D-6D99-D831-EA79-29C5FC39F152}"/>
                </a:ext>
              </a:extLst>
            </p:cNvPr>
            <p:cNvSpPr/>
            <p:nvPr/>
          </p:nvSpPr>
          <p:spPr>
            <a:xfrm rot="8045694">
              <a:off x="11066091" y="750440"/>
              <a:ext cx="20438" cy="152441"/>
            </a:xfrm>
            <a:prstGeom prst="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306DF0D-0D51-A8A1-4925-8350B59BD1A5}"/>
                </a:ext>
              </a:extLst>
            </p:cNvPr>
            <p:cNvSpPr/>
            <p:nvPr/>
          </p:nvSpPr>
          <p:spPr>
            <a:xfrm>
              <a:off x="10996615" y="705921"/>
              <a:ext cx="33218" cy="33937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5B1239-D025-E746-DC72-673EB1CDD9F1}"/>
                </a:ext>
              </a:extLst>
            </p:cNvPr>
            <p:cNvSpPr/>
            <p:nvPr/>
          </p:nvSpPr>
          <p:spPr>
            <a:xfrm rot="2645694">
              <a:off x="10947839" y="719536"/>
              <a:ext cx="24128" cy="207471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965AFFB-1DCD-DBDF-54C9-C9BCFB21A60A}"/>
                </a:ext>
              </a:extLst>
            </p:cNvPr>
            <p:cNvSpPr/>
            <p:nvPr/>
          </p:nvSpPr>
          <p:spPr>
            <a:xfrm rot="2645694">
              <a:off x="10950625" y="1000549"/>
              <a:ext cx="26866" cy="16254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1BDDFBC-329B-4D0F-775A-B0F49FE4B6C4}"/>
                </a:ext>
              </a:extLst>
            </p:cNvPr>
            <p:cNvSpPr/>
            <p:nvPr/>
          </p:nvSpPr>
          <p:spPr>
            <a:xfrm rot="8045694">
              <a:off x="11051595" y="1026494"/>
              <a:ext cx="31053" cy="11841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71" name="Picture 70" descr="A black and orange battery&#10;&#10;Description automatically generated">
            <a:extLst>
              <a:ext uri="{FF2B5EF4-FFF2-40B4-BE49-F238E27FC236}">
                <a16:creationId xmlns:a16="http://schemas.microsoft.com/office/drawing/2014/main" id="{86C3E939-D99E-5D11-BDA1-32CC5654B4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62" y="4953430"/>
            <a:ext cx="740776" cy="1442133"/>
          </a:xfrm>
          <a:prstGeom prst="rect">
            <a:avLst/>
          </a:prstGeom>
        </p:spPr>
      </p:pic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82C87CB-94FD-BE9E-E87A-B89FCB4B265A}"/>
              </a:ext>
            </a:extLst>
          </p:cNvPr>
          <p:cNvCxnSpPr>
            <a:cxnSpLocks/>
          </p:cNvCxnSpPr>
          <p:nvPr/>
        </p:nvCxnSpPr>
        <p:spPr>
          <a:xfrm>
            <a:off x="1511929" y="5278170"/>
            <a:ext cx="89277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4DD399B6-F36F-49BB-DB17-27C706500E84}"/>
                  </a:ext>
                </a:extLst>
              </p14:cNvPr>
              <p14:cNvContentPartPr/>
              <p14:nvPr/>
            </p14:nvContentPartPr>
            <p14:xfrm>
              <a:off x="5170140" y="4182158"/>
              <a:ext cx="33480" cy="3024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4DD399B6-F36F-49BB-DB17-27C706500E8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61500" y="4173158"/>
                <a:ext cx="511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D6B38425-FAA1-A0CF-3D2F-A5335F1A53A9}"/>
                  </a:ext>
                </a:extLst>
              </p14:cNvPr>
              <p14:cNvContentPartPr/>
              <p14:nvPr/>
            </p14:nvContentPartPr>
            <p14:xfrm>
              <a:off x="5182740" y="4216718"/>
              <a:ext cx="52200" cy="10483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D6B38425-FAA1-A0CF-3D2F-A5335F1A53A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73740" y="4208078"/>
                <a:ext cx="69840" cy="106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07D19E4-7B0A-FB71-B2FD-85D3CE541B1E}"/>
              </a:ext>
            </a:extLst>
          </p:cNvPr>
          <p:cNvGrpSpPr/>
          <p:nvPr/>
        </p:nvGrpSpPr>
        <p:grpSpPr>
          <a:xfrm>
            <a:off x="3660300" y="4183958"/>
            <a:ext cx="41760" cy="1082880"/>
            <a:chOff x="3660300" y="4183958"/>
            <a:chExt cx="41760" cy="10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492029E-BDDC-B476-D8CF-9005F1C586B2}"/>
                    </a:ext>
                  </a:extLst>
                </p14:cNvPr>
                <p14:cNvContentPartPr/>
                <p14:nvPr/>
              </p14:nvContentPartPr>
              <p14:xfrm>
                <a:off x="3667500" y="4183958"/>
                <a:ext cx="31320" cy="374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492029E-BDDC-B476-D8CF-9005F1C586B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58860" y="4175318"/>
                  <a:ext cx="489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2B074598-0552-AE31-50B1-A49DDFBA08C1}"/>
                    </a:ext>
                  </a:extLst>
                </p14:cNvPr>
                <p14:cNvContentPartPr/>
                <p14:nvPr/>
              </p14:nvContentPartPr>
              <p14:xfrm>
                <a:off x="3660300" y="4212758"/>
                <a:ext cx="41760" cy="1054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2B074598-0552-AE31-50B1-A49DDFBA08C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51660" y="4204118"/>
                  <a:ext cx="59400" cy="107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86962D83-F182-4EEB-A230-33AD0072C3BC}"/>
                  </a:ext>
                </a:extLst>
              </p14:cNvPr>
              <p14:cNvContentPartPr/>
              <p14:nvPr/>
            </p14:nvContentPartPr>
            <p14:xfrm>
              <a:off x="2240100" y="4253798"/>
              <a:ext cx="37800" cy="100872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86962D83-F182-4EEB-A230-33AD0072C3B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31100" y="4245158"/>
                <a:ext cx="55440" cy="10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6AAE908F-0004-DD51-90CE-71886E5FCEE2}"/>
                  </a:ext>
                </a:extLst>
              </p14:cNvPr>
              <p14:cNvContentPartPr/>
              <p14:nvPr/>
            </p14:nvContentPartPr>
            <p14:xfrm>
              <a:off x="9850268" y="4178558"/>
              <a:ext cx="43560" cy="109872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6AAE908F-0004-DD51-90CE-71886E5FCE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841268" y="4169558"/>
                <a:ext cx="61200" cy="111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FBF440A-FA95-F2BA-A329-7008C0D9CDA7}"/>
              </a:ext>
            </a:extLst>
          </p:cNvPr>
          <p:cNvGrpSpPr/>
          <p:nvPr/>
        </p:nvGrpSpPr>
        <p:grpSpPr>
          <a:xfrm>
            <a:off x="10416548" y="4941398"/>
            <a:ext cx="556200" cy="335160"/>
            <a:chOff x="10416548" y="4941398"/>
            <a:chExt cx="55620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CE109A9-57B1-066A-BBFA-8F02CEAB897A}"/>
                    </a:ext>
                  </a:extLst>
                </p14:cNvPr>
                <p14:cNvContentPartPr/>
                <p14:nvPr/>
              </p14:nvContentPartPr>
              <p14:xfrm>
                <a:off x="10416548" y="4941398"/>
                <a:ext cx="536400" cy="3351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CE109A9-57B1-066A-BBFA-8F02CEAB897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407908" y="4932398"/>
                  <a:ext cx="5540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14E0ED2-D1FD-9512-E3E9-4B34BF6E46B3}"/>
                    </a:ext>
                  </a:extLst>
                </p14:cNvPr>
                <p14:cNvContentPartPr/>
                <p14:nvPr/>
              </p14:nvContentPartPr>
              <p14:xfrm>
                <a:off x="10950428" y="5055878"/>
                <a:ext cx="22320" cy="36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14E0ED2-D1FD-9512-E3E9-4B34BF6E46B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941428" y="5046878"/>
                  <a:ext cx="399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7DF9568-E0A3-7B26-2C64-38E163926044}"/>
              </a:ext>
            </a:extLst>
          </p:cNvPr>
          <p:cNvGrpSpPr/>
          <p:nvPr/>
        </p:nvGrpSpPr>
        <p:grpSpPr>
          <a:xfrm>
            <a:off x="11360468" y="4705598"/>
            <a:ext cx="583920" cy="448920"/>
            <a:chOff x="11360468" y="4705598"/>
            <a:chExt cx="583920" cy="44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9906E720-3289-A559-9EDC-5A29D8AAAF0A}"/>
                    </a:ext>
                  </a:extLst>
                </p14:cNvPr>
                <p14:cNvContentPartPr/>
                <p14:nvPr/>
              </p14:nvContentPartPr>
              <p14:xfrm>
                <a:off x="11360468" y="4705598"/>
                <a:ext cx="412200" cy="3006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9906E720-3289-A559-9EDC-5A29D8AAAF0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351828" y="4696598"/>
                  <a:ext cx="4298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B0046EE-0BEA-A820-9CB1-E64514AE840A}"/>
                    </a:ext>
                  </a:extLst>
                </p14:cNvPr>
                <p14:cNvContentPartPr/>
                <p14:nvPr/>
              </p14:nvContentPartPr>
              <p14:xfrm>
                <a:off x="11584028" y="4987838"/>
                <a:ext cx="360360" cy="399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B0046EE-0BEA-A820-9CB1-E64514AE840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575028" y="4979198"/>
                  <a:ext cx="378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8585908-CED2-69BA-38D3-0CFB767157BB}"/>
                    </a:ext>
                  </a:extLst>
                </p14:cNvPr>
                <p14:cNvContentPartPr/>
                <p14:nvPr/>
              </p14:nvContentPartPr>
              <p14:xfrm>
                <a:off x="11674388" y="5049398"/>
                <a:ext cx="254160" cy="25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8585908-CED2-69BA-38D3-0CFB767157B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665388" y="5040398"/>
                  <a:ext cx="271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20FE0325-586C-1205-8473-E0B380C06CD4}"/>
                    </a:ext>
                  </a:extLst>
                </p14:cNvPr>
                <p14:cNvContentPartPr/>
                <p14:nvPr/>
              </p14:nvContentPartPr>
              <p14:xfrm>
                <a:off x="11757908" y="5103758"/>
                <a:ext cx="101520" cy="111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20FE0325-586C-1205-8473-E0B380C06CD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748908" y="5094758"/>
                  <a:ext cx="119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53DB832-01F5-326B-2761-B4EB8214D1E2}"/>
                    </a:ext>
                  </a:extLst>
                </p14:cNvPr>
                <p14:cNvContentPartPr/>
                <p14:nvPr/>
              </p14:nvContentPartPr>
              <p14:xfrm>
                <a:off x="11805428" y="5153078"/>
                <a:ext cx="25200" cy="14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B53DB832-01F5-326B-2761-B4EB8214D1E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796428" y="5144438"/>
                  <a:ext cx="42840" cy="19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EB7F271C-5025-E785-1B00-BE5E46F5D71D}"/>
              </a:ext>
            </a:extLst>
          </p:cNvPr>
          <p:cNvSpPr txBox="1"/>
          <p:nvPr/>
        </p:nvSpPr>
        <p:spPr>
          <a:xfrm>
            <a:off x="10756388" y="1595041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Damien</a:t>
            </a:r>
          </a:p>
        </p:txBody>
      </p:sp>
    </p:spTree>
    <p:extLst>
      <p:ext uri="{BB962C8B-B14F-4D97-AF65-F5344CB8AC3E}">
        <p14:creationId xmlns:p14="http://schemas.microsoft.com/office/powerpoint/2010/main" val="337712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6" grpId="0"/>
      <p:bldP spid="9" grpId="0"/>
      <p:bldP spid="13" grpId="0"/>
      <p:bldP spid="1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2205-CC74-1793-B96A-B9ED42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061E-58D5-4E68-B2E6-5F1E71279389}" type="slidenum">
              <a:rPr lang="en-IE" smtClean="0"/>
              <a:t>4</a:t>
            </a:fld>
            <a:endParaRPr lang="en-IE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1F77E86-855C-A685-F110-EECD50E59F34}"/>
              </a:ext>
            </a:extLst>
          </p:cNvPr>
          <p:cNvGrpSpPr/>
          <p:nvPr/>
        </p:nvGrpSpPr>
        <p:grpSpPr>
          <a:xfrm>
            <a:off x="3533775" y="621552"/>
            <a:ext cx="4492263" cy="1807323"/>
            <a:chOff x="127000" y="328859"/>
            <a:chExt cx="4492263" cy="180732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5E37ECB-B004-E758-C1D6-633617F61F86}"/>
                </a:ext>
              </a:extLst>
            </p:cNvPr>
            <p:cNvSpPr/>
            <p:nvPr/>
          </p:nvSpPr>
          <p:spPr>
            <a:xfrm rot="4462657" flipV="1">
              <a:off x="2313723" y="395548"/>
              <a:ext cx="45719" cy="433037"/>
            </a:xfrm>
            <a:prstGeom prst="rect">
              <a:avLst/>
            </a:prstGeom>
            <a:solidFill>
              <a:srgbClr val="DF11B8"/>
            </a:solidFill>
            <a:ln>
              <a:solidFill>
                <a:srgbClr val="DF11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D715F33-1D31-0E19-FF00-256E1F784544}"/>
                </a:ext>
              </a:extLst>
            </p:cNvPr>
            <p:cNvSpPr/>
            <p:nvPr/>
          </p:nvSpPr>
          <p:spPr>
            <a:xfrm rot="17137343">
              <a:off x="1828224" y="403785"/>
              <a:ext cx="47238" cy="423949"/>
            </a:xfrm>
            <a:prstGeom prst="rect">
              <a:avLst/>
            </a:prstGeom>
            <a:solidFill>
              <a:srgbClr val="DF11B8"/>
            </a:solidFill>
            <a:ln>
              <a:solidFill>
                <a:srgbClr val="DF11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5" name="Picture 4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36945013-0D82-B2C7-E5B3-C275F716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956731"/>
              <a:ext cx="974974" cy="899436"/>
            </a:xfrm>
            <a:prstGeom prst="rect">
              <a:avLst/>
            </a:prstGeom>
          </p:spPr>
        </p:pic>
        <p:pic>
          <p:nvPicPr>
            <p:cNvPr id="6" name="Picture 5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32065F04-356A-05EE-4196-154416EC1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170" y="956729"/>
              <a:ext cx="974974" cy="899436"/>
            </a:xfrm>
            <a:prstGeom prst="rect">
              <a:avLst/>
            </a:prstGeom>
          </p:spPr>
        </p:pic>
        <p:pic>
          <p:nvPicPr>
            <p:cNvPr id="7" name="Picture 6" descr="A blue chair with orange legs&#10;&#10;Description automatically generated with medium confidence">
              <a:extLst>
                <a:ext uri="{FF2B5EF4-FFF2-40B4-BE49-F238E27FC236}">
                  <a16:creationId xmlns:a16="http://schemas.microsoft.com/office/drawing/2014/main" id="{C15C7927-2A99-DB20-9EE5-68A305082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614" y="951216"/>
              <a:ext cx="974975" cy="899437"/>
            </a:xfrm>
            <a:prstGeom prst="rect">
              <a:avLst/>
            </a:prstGeom>
          </p:spPr>
        </p:pic>
        <p:pic>
          <p:nvPicPr>
            <p:cNvPr id="8" name="Picture 7" descr="A green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5DF29A69-955B-3CD4-3BFE-804983F12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287" y="951216"/>
              <a:ext cx="974976" cy="89943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41E8F6-F721-795A-D534-5F1EB0418605}"/>
                </a:ext>
              </a:extLst>
            </p:cNvPr>
            <p:cNvSpPr/>
            <p:nvPr/>
          </p:nvSpPr>
          <p:spPr>
            <a:xfrm rot="2645694">
              <a:off x="1570878" y="531393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C363E9-90C8-03C0-3D64-A611F5D0838A}"/>
                </a:ext>
              </a:extLst>
            </p:cNvPr>
            <p:cNvSpPr/>
            <p:nvPr/>
          </p:nvSpPr>
          <p:spPr>
            <a:xfrm>
              <a:off x="1574755" y="329784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3F672A-00EE-41B0-A869-821B7A61AD51}"/>
                </a:ext>
              </a:extLst>
            </p:cNvPr>
            <p:cNvSpPr/>
            <p:nvPr/>
          </p:nvSpPr>
          <p:spPr>
            <a:xfrm>
              <a:off x="1628735" y="472977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8154643-5535-A8DA-FB99-776EA9BEC6FC}"/>
                </a:ext>
              </a:extLst>
            </p:cNvPr>
            <p:cNvSpPr/>
            <p:nvPr/>
          </p:nvSpPr>
          <p:spPr>
            <a:xfrm rot="2645694">
              <a:off x="1572769" y="783185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35F687-249B-FAD0-7EBC-32D8F08F031B}"/>
                </a:ext>
              </a:extLst>
            </p:cNvPr>
            <p:cNvSpPr/>
            <p:nvPr/>
          </p:nvSpPr>
          <p:spPr>
            <a:xfrm rot="8045694">
              <a:off x="1702473" y="778635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B951A9-4F3F-36CE-0C7B-4DF765645983}"/>
                </a:ext>
              </a:extLst>
            </p:cNvPr>
            <p:cNvSpPr/>
            <p:nvPr/>
          </p:nvSpPr>
          <p:spPr>
            <a:xfrm rot="8045694">
              <a:off x="2594146" y="525918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8557986-B6C1-5F76-ED38-8E4597BF22FC}"/>
                </a:ext>
              </a:extLst>
            </p:cNvPr>
            <p:cNvSpPr/>
            <p:nvPr/>
          </p:nvSpPr>
          <p:spPr>
            <a:xfrm>
              <a:off x="2468320" y="328859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A726CE3-380B-2E24-8F9B-8A38DFE73AD4}"/>
                </a:ext>
              </a:extLst>
            </p:cNvPr>
            <p:cNvSpPr/>
            <p:nvPr/>
          </p:nvSpPr>
          <p:spPr>
            <a:xfrm>
              <a:off x="2522300" y="472052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299F4E7-693A-BAD2-0A37-22492C95BD26}"/>
                </a:ext>
              </a:extLst>
            </p:cNvPr>
            <p:cNvSpPr/>
            <p:nvPr/>
          </p:nvSpPr>
          <p:spPr>
            <a:xfrm rot="2645694">
              <a:off x="2466334" y="782260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D3C9CC-6FBA-7192-3EB3-18FD68B4D255}"/>
                </a:ext>
              </a:extLst>
            </p:cNvPr>
            <p:cNvSpPr/>
            <p:nvPr/>
          </p:nvSpPr>
          <p:spPr>
            <a:xfrm rot="8045694">
              <a:off x="2596037" y="777710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B5DE58-7628-4B07-EF66-C825A3A97F0C}"/>
                </a:ext>
              </a:extLst>
            </p:cNvPr>
            <p:cNvSpPr/>
            <p:nvPr/>
          </p:nvSpPr>
          <p:spPr>
            <a:xfrm rot="2645694">
              <a:off x="4223672" y="530468"/>
              <a:ext cx="21318" cy="14614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7A1E7A-0FC5-0ED4-0ABC-19E4D0ACA672}"/>
                </a:ext>
              </a:extLst>
            </p:cNvPr>
            <p:cNvSpPr/>
            <p:nvPr/>
          </p:nvSpPr>
          <p:spPr>
            <a:xfrm rot="8045694">
              <a:off x="4353376" y="525918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C37CACC-CA54-20E8-6DCA-769B4946ECE1}"/>
                </a:ext>
              </a:extLst>
            </p:cNvPr>
            <p:cNvSpPr/>
            <p:nvPr/>
          </p:nvSpPr>
          <p:spPr>
            <a:xfrm>
              <a:off x="4227550" y="328859"/>
              <a:ext cx="141177" cy="1431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5CDE226-E648-C288-29C4-BD59A8DB6230}"/>
                </a:ext>
              </a:extLst>
            </p:cNvPr>
            <p:cNvSpPr/>
            <p:nvPr/>
          </p:nvSpPr>
          <p:spPr>
            <a:xfrm>
              <a:off x="4281530" y="472052"/>
              <a:ext cx="33218" cy="3393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BCEDD7D-9CC3-40F7-48EB-BE0971183AB4}"/>
                </a:ext>
              </a:extLst>
            </p:cNvPr>
            <p:cNvSpPr/>
            <p:nvPr/>
          </p:nvSpPr>
          <p:spPr>
            <a:xfrm rot="2645694">
              <a:off x="4225564" y="782260"/>
              <a:ext cx="21318" cy="146149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69BF89E-F02E-7DC4-9EED-7973C4917A15}"/>
                </a:ext>
              </a:extLst>
            </p:cNvPr>
            <p:cNvSpPr/>
            <p:nvPr/>
          </p:nvSpPr>
          <p:spPr>
            <a:xfrm rot="8045694">
              <a:off x="4355267" y="777710"/>
              <a:ext cx="20438" cy="15244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047D3F-32D6-D206-31E5-0845417B0C68}"/>
                </a:ext>
              </a:extLst>
            </p:cNvPr>
            <p:cNvSpPr txBox="1"/>
            <p:nvPr/>
          </p:nvSpPr>
          <p:spPr>
            <a:xfrm>
              <a:off x="445196" y="1726234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06EECF-F130-D63C-55ED-5B38CD454AF6}"/>
                </a:ext>
              </a:extLst>
            </p:cNvPr>
            <p:cNvSpPr txBox="1"/>
            <p:nvPr/>
          </p:nvSpPr>
          <p:spPr>
            <a:xfrm>
              <a:off x="1353385" y="1726232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1DF41E5-A082-34D9-13BE-974D53089446}"/>
                </a:ext>
              </a:extLst>
            </p:cNvPr>
            <p:cNvSpPr txBox="1"/>
            <p:nvPr/>
          </p:nvSpPr>
          <p:spPr>
            <a:xfrm>
              <a:off x="2177564" y="1736072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3</a:t>
              </a:r>
            </a:p>
          </p:txBody>
        </p:sp>
        <p:pic>
          <p:nvPicPr>
            <p:cNvPr id="44" name="Picture 43" descr="A cartoon of a chair&#10;&#10;Description automatically generated with medium confidence">
              <a:extLst>
                <a:ext uri="{FF2B5EF4-FFF2-40B4-BE49-F238E27FC236}">
                  <a16:creationId xmlns:a16="http://schemas.microsoft.com/office/drawing/2014/main" id="{6AE71047-D580-CBD4-6DA2-C2EBD8B3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656" y="951216"/>
              <a:ext cx="916350" cy="91635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BF31C5-0F67-D5EB-42EF-2632CED2F10C}"/>
                </a:ext>
              </a:extLst>
            </p:cNvPr>
            <p:cNvSpPr txBox="1"/>
            <p:nvPr/>
          </p:nvSpPr>
          <p:spPr>
            <a:xfrm>
              <a:off x="3091428" y="1726232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E3C3563-280D-834C-4AB9-C79A5E69BB0C}"/>
                </a:ext>
              </a:extLst>
            </p:cNvPr>
            <p:cNvSpPr txBox="1"/>
            <p:nvPr/>
          </p:nvSpPr>
          <p:spPr>
            <a:xfrm>
              <a:off x="3934814" y="1726232"/>
              <a:ext cx="3185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2000" b="1" dirty="0"/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6D13194-0506-DCA1-9EC8-B6A0F823BFBD}"/>
                  </a:ext>
                </a:extLst>
              </p:cNvPr>
              <p:cNvSpPr txBox="1"/>
              <p:nvPr/>
            </p:nvSpPr>
            <p:spPr>
              <a:xfrm>
                <a:off x="476088" y="3467335"/>
                <a:ext cx="6613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en-I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IE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E" b="0" i="0" smtClean="0">
                          <a:latin typeface="Cambria Math" panose="02040503050406030204" pitchFamily="18" charset="0"/>
                        </a:rPr>
                        <m:t>sit</m:t>
                      </m:r>
                      <m:d>
                        <m:dPr>
                          <m:ctrlPr>
                            <a:rPr lang="en-I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Emma</m:t>
                          </m:r>
                        </m:e>
                      </m:d>
                      <m:r>
                        <a:rPr lang="en-IE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IE" i="0">
                          <a:latin typeface="Cambria Math" panose="02040503050406030204" pitchFamily="18" charset="0"/>
                        </a:rPr>
                        <m:t>sit</m:t>
                      </m:r>
                      <m:d>
                        <m:dPr>
                          <m:ctrlPr>
                            <a:rPr lang="en-I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Yc</m:t>
                          </m:r>
                        </m:e>
                      </m:d>
                      <m:r>
                        <a:rPr lang="en-IE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IE" i="0">
                          <a:latin typeface="Cambria Math" panose="02040503050406030204" pitchFamily="18" charset="0"/>
                        </a:rPr>
                        <m:t>sit</m:t>
                      </m:r>
                      <m:d>
                        <m:dPr>
                          <m:ctrlPr>
                            <a:rPr lang="en-I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Akash</m:t>
                          </m:r>
                        </m:e>
                      </m:d>
                      <m:r>
                        <a:rPr lang="en-IE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IE">
                          <a:latin typeface="Cambria Math" panose="02040503050406030204" pitchFamily="18" charset="0"/>
                        </a:rPr>
                        <m:t>handshake</m:t>
                      </m:r>
                      <m:d>
                        <m:dPr>
                          <m:ctrlPr>
                            <a:rPr lang="en-I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Emma</m:t>
                          </m:r>
                          <m:r>
                            <a:rPr lang="en-IE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IE" b="0" i="0" smtClean="0">
                              <a:latin typeface="Cambria Math" panose="02040503050406030204" pitchFamily="18" charset="0"/>
                            </a:rPr>
                            <m:t>Yc</m:t>
                          </m:r>
                        </m:e>
                      </m:d>
                    </m:oMath>
                  </m:oMathPara>
                </a14:m>
                <a:endParaRPr lang="en-IE" b="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6D13194-0506-DCA1-9EC8-B6A0F823B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88" y="3467335"/>
                <a:ext cx="6613349" cy="276999"/>
              </a:xfrm>
              <a:prstGeom prst="rect">
                <a:avLst/>
              </a:prstGeom>
              <a:blipFill>
                <a:blip r:embed="rId7"/>
                <a:stretch>
                  <a:fillRect l="-369" b="-888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D9FA90B4-A4AD-9134-D990-2C4BB5541FC8}"/>
              </a:ext>
            </a:extLst>
          </p:cNvPr>
          <p:cNvSpPr txBox="1"/>
          <p:nvPr/>
        </p:nvSpPr>
        <p:spPr>
          <a:xfrm>
            <a:off x="4756363" y="306897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Emma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AD18AC7-3028-2E20-140C-0A496DFA581E}"/>
              </a:ext>
            </a:extLst>
          </p:cNvPr>
          <p:cNvSpPr txBox="1"/>
          <p:nvPr/>
        </p:nvSpPr>
        <p:spPr>
          <a:xfrm>
            <a:off x="5782158" y="306896"/>
            <a:ext cx="334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 err="1"/>
              <a:t>Yc</a:t>
            </a:r>
            <a:endParaRPr lang="en-IE" sz="1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B736A0-E961-6436-9138-2F374CF03CE3}"/>
              </a:ext>
            </a:extLst>
          </p:cNvPr>
          <p:cNvSpPr txBox="1"/>
          <p:nvPr/>
        </p:nvSpPr>
        <p:spPr>
          <a:xfrm>
            <a:off x="7333255" y="306897"/>
            <a:ext cx="619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Akash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68975A-9E6A-11D0-ABAD-86EF64024DED}"/>
                  </a:ext>
                </a:extLst>
              </p:cNvPr>
              <p:cNvSpPr txBox="1"/>
              <p:nvPr/>
            </p:nvSpPr>
            <p:spPr>
              <a:xfrm>
                <a:off x="385989" y="5320219"/>
                <a:ext cx="11372850" cy="104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E" dirty="0"/>
                  <a:t>We further assume the following:</a:t>
                </a:r>
              </a:p>
              <a:p>
                <a:endParaRPr lang="en-IE" sz="8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I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sit</m:t>
                    </m:r>
                    <m:r>
                      <a:rPr lang="en-I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I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IE" b="0" i="1" smtClean="0">
                        <a:latin typeface="Cambria Math" panose="02040503050406030204" pitchFamily="18" charset="0"/>
                      </a:rPr>
                      <m:t>)|&gt;|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sit</m:t>
                    </m:r>
                    <m:r>
                      <a:rPr lang="en-IE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convincing</m:t>
                    </m:r>
                    <m:r>
                      <a:rPr lang="en-IE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cost</m:t>
                    </m:r>
                    <m:r>
                      <a:rPr lang="en-I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. (</a:t>
                </a:r>
                <a:r>
                  <a:rPr lang="en-US" dirty="0">
                    <a:solidFill>
                      <a:srgbClr val="FF0000"/>
                    </a:solidFill>
                  </a:rPr>
                  <a:t>Damien always gains by convincing a PhD student to sit</a:t>
                </a:r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C68975A-9E6A-11D0-ABAD-86EF64024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89" y="5320219"/>
                <a:ext cx="11372850" cy="1046440"/>
              </a:xfrm>
              <a:prstGeom prst="rect">
                <a:avLst/>
              </a:prstGeom>
              <a:blipFill>
                <a:blip r:embed="rId8"/>
                <a:stretch>
                  <a:fillRect l="-429" t="-350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3F2EA08-3A2D-FD24-FE1C-41DD693537DD}"/>
                  </a:ext>
                </a:extLst>
              </p:cNvPr>
              <p:cNvSpPr txBox="1"/>
              <p:nvPr/>
            </p:nvSpPr>
            <p:spPr>
              <a:xfrm>
                <a:off x="2765910" y="1008743"/>
                <a:ext cx="53578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3200" b="0" i="0" smtClean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3F2EA08-3A2D-FD24-FE1C-41DD69353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910" y="1008743"/>
                <a:ext cx="53578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D1BD515-5005-E8BD-1592-FD7E3A8B8A72}"/>
              </a:ext>
            </a:extLst>
          </p:cNvPr>
          <p:cNvSpPr txBox="1"/>
          <p:nvPr/>
        </p:nvSpPr>
        <p:spPr>
          <a:xfrm>
            <a:off x="1671717" y="363496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77743-7719-8876-3708-2BE7F902B2C7}"/>
              </a:ext>
            </a:extLst>
          </p:cNvPr>
          <p:cNvSpPr txBox="1"/>
          <p:nvPr/>
        </p:nvSpPr>
        <p:spPr>
          <a:xfrm>
            <a:off x="2739758" y="364201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7ABDC-D639-8C1F-76A6-2D5F66C214B2}"/>
              </a:ext>
            </a:extLst>
          </p:cNvPr>
          <p:cNvSpPr txBox="1"/>
          <p:nvPr/>
        </p:nvSpPr>
        <p:spPr>
          <a:xfrm>
            <a:off x="3806336" y="364201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9C7B12-9B5B-8091-A68B-D7FAEB4653A7}"/>
              </a:ext>
            </a:extLst>
          </p:cNvPr>
          <p:cNvSpPr txBox="1"/>
          <p:nvPr/>
        </p:nvSpPr>
        <p:spPr>
          <a:xfrm>
            <a:off x="5585085" y="365341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+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80CF36-CD8A-E794-A941-9A908FA204AC}"/>
              </a:ext>
            </a:extLst>
          </p:cNvPr>
          <p:cNvSpPr txBox="1"/>
          <p:nvPr/>
        </p:nvSpPr>
        <p:spPr>
          <a:xfrm>
            <a:off x="8283840" y="3634967"/>
            <a:ext cx="21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</a:t>
            </a:r>
            <a:endParaRPr lang="en-IE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69EA49-D1BF-F0F8-A6F0-60386DBBF68A}"/>
                  </a:ext>
                </a:extLst>
              </p:cNvPr>
              <p:cNvSpPr txBox="1"/>
              <p:nvPr/>
            </p:nvSpPr>
            <p:spPr>
              <a:xfrm>
                <a:off x="385989" y="4201296"/>
                <a:ext cx="8640026" cy="4361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E" sz="2000" dirty="0"/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E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I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I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I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sit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IE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IE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IE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I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handshake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  <m:r>
                              <m:rPr>
                                <m:sty m:val="p"/>
                              </m:rPr>
                              <a:rPr lang="en-IE" sz="2000">
                                <a:latin typeface="Cambria Math" panose="02040503050406030204" pitchFamily="18" charset="0"/>
                              </a:rPr>
                              <m:t>sit</m:t>
                            </m:r>
                            <m:r>
                              <a:rPr lang="en-IE" sz="2000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m:rPr>
                                <m:sty m:val="p"/>
                              </m:rPr>
                              <a:rPr lang="en-IE" sz="2000">
                                <a:latin typeface="Cambria Math" panose="02040503050406030204" pitchFamily="18" charset="0"/>
                              </a:rPr>
                              <m:t>convincing</m:t>
                            </m:r>
                            <m:r>
                              <a:rPr lang="en-IE" sz="2000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m:rPr>
                                <m:sty m:val="p"/>
                              </m:rPr>
                              <a:rPr lang="en-IE" sz="2000">
                                <a:latin typeface="Cambria Math" panose="02040503050406030204" pitchFamily="18" charset="0"/>
                              </a:rPr>
                              <m:t>cost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</m:e>
                        </m:nary>
                      </m:e>
                    </m:nary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869EA49-D1BF-F0F8-A6F0-60386DBB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89" y="4201296"/>
                <a:ext cx="8640026" cy="436145"/>
              </a:xfrm>
              <a:prstGeom prst="rect">
                <a:avLst/>
              </a:prstGeom>
              <a:blipFill>
                <a:blip r:embed="rId10"/>
                <a:stretch>
                  <a:fillRect l="-705" t="-111111" b="-15972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3218F33-796E-D036-B148-2E2FAF6625C7}"/>
                  </a:ext>
                </a:extLst>
              </p:cNvPr>
              <p:cNvSpPr txBox="1"/>
              <p:nvPr/>
            </p:nvSpPr>
            <p:spPr>
              <a:xfrm>
                <a:off x="8283840" y="4686923"/>
                <a:ext cx="39081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configuration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I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of size </a:t>
                </a:r>
                <a14:m>
                  <m:oMath xmlns:m="http://schemas.openxmlformats.org/officeDocument/2006/math">
                    <m:r>
                      <a:rPr lang="en-I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I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PhD students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3218F33-796E-D036-B148-2E2FAF662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3840" y="4686923"/>
                <a:ext cx="3908160" cy="369332"/>
              </a:xfrm>
              <a:prstGeom prst="rect">
                <a:avLst/>
              </a:prstGeom>
              <a:blipFill>
                <a:blip r:embed="rId11"/>
                <a:stretch>
                  <a:fillRect l="-1404" t="-10000" b="-2666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C3417B4-483F-C6B6-526E-87A9C588254F}"/>
              </a:ext>
            </a:extLst>
          </p:cNvPr>
          <p:cNvSpPr/>
          <p:nvPr/>
        </p:nvSpPr>
        <p:spPr>
          <a:xfrm>
            <a:off x="3533775" y="135896"/>
            <a:ext cx="4588249" cy="2283139"/>
          </a:xfrm>
          <a:custGeom>
            <a:avLst/>
            <a:gdLst>
              <a:gd name="connsiteX0" fmla="*/ 0 w 4588249"/>
              <a:gd name="connsiteY0" fmla="*/ 0 h 2283139"/>
              <a:gd name="connsiteX1" fmla="*/ 435884 w 4588249"/>
              <a:gd name="connsiteY1" fmla="*/ 0 h 2283139"/>
              <a:gd name="connsiteX2" fmla="*/ 1055297 w 4588249"/>
              <a:gd name="connsiteY2" fmla="*/ 0 h 2283139"/>
              <a:gd name="connsiteX3" fmla="*/ 1582946 w 4588249"/>
              <a:gd name="connsiteY3" fmla="*/ 0 h 2283139"/>
              <a:gd name="connsiteX4" fmla="*/ 2156477 w 4588249"/>
              <a:gd name="connsiteY4" fmla="*/ 0 h 2283139"/>
              <a:gd name="connsiteX5" fmla="*/ 2684126 w 4588249"/>
              <a:gd name="connsiteY5" fmla="*/ 0 h 2283139"/>
              <a:gd name="connsiteX6" fmla="*/ 3211774 w 4588249"/>
              <a:gd name="connsiteY6" fmla="*/ 0 h 2283139"/>
              <a:gd name="connsiteX7" fmla="*/ 3739423 w 4588249"/>
              <a:gd name="connsiteY7" fmla="*/ 0 h 2283139"/>
              <a:gd name="connsiteX8" fmla="*/ 4588249 w 4588249"/>
              <a:gd name="connsiteY8" fmla="*/ 0 h 2283139"/>
              <a:gd name="connsiteX9" fmla="*/ 4588249 w 4588249"/>
              <a:gd name="connsiteY9" fmla="*/ 502291 h 2283139"/>
              <a:gd name="connsiteX10" fmla="*/ 4588249 w 4588249"/>
              <a:gd name="connsiteY10" fmla="*/ 1027413 h 2283139"/>
              <a:gd name="connsiteX11" fmla="*/ 4588249 w 4588249"/>
              <a:gd name="connsiteY11" fmla="*/ 1643860 h 2283139"/>
              <a:gd name="connsiteX12" fmla="*/ 4588249 w 4588249"/>
              <a:gd name="connsiteY12" fmla="*/ 2283139 h 2283139"/>
              <a:gd name="connsiteX13" fmla="*/ 4060600 w 4588249"/>
              <a:gd name="connsiteY13" fmla="*/ 2283139 h 2283139"/>
              <a:gd name="connsiteX14" fmla="*/ 3487069 w 4588249"/>
              <a:gd name="connsiteY14" fmla="*/ 2283139 h 2283139"/>
              <a:gd name="connsiteX15" fmla="*/ 2821773 w 4588249"/>
              <a:gd name="connsiteY15" fmla="*/ 2283139 h 2283139"/>
              <a:gd name="connsiteX16" fmla="*/ 2202360 w 4588249"/>
              <a:gd name="connsiteY16" fmla="*/ 2283139 h 2283139"/>
              <a:gd name="connsiteX17" fmla="*/ 1628828 w 4588249"/>
              <a:gd name="connsiteY17" fmla="*/ 2283139 h 2283139"/>
              <a:gd name="connsiteX18" fmla="*/ 1009415 w 4588249"/>
              <a:gd name="connsiteY18" fmla="*/ 2283139 h 2283139"/>
              <a:gd name="connsiteX19" fmla="*/ 0 w 4588249"/>
              <a:gd name="connsiteY19" fmla="*/ 2283139 h 2283139"/>
              <a:gd name="connsiteX20" fmla="*/ 0 w 4588249"/>
              <a:gd name="connsiteY20" fmla="*/ 1735186 h 2283139"/>
              <a:gd name="connsiteX21" fmla="*/ 0 w 4588249"/>
              <a:gd name="connsiteY21" fmla="*/ 1187232 h 2283139"/>
              <a:gd name="connsiteX22" fmla="*/ 0 w 4588249"/>
              <a:gd name="connsiteY22" fmla="*/ 684942 h 2283139"/>
              <a:gd name="connsiteX23" fmla="*/ 0 w 4588249"/>
              <a:gd name="connsiteY23" fmla="*/ 0 h 228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88249" h="2283139" extrusionOk="0">
                <a:moveTo>
                  <a:pt x="0" y="0"/>
                </a:moveTo>
                <a:cubicBezTo>
                  <a:pt x="114036" y="-24131"/>
                  <a:pt x="328222" y="44893"/>
                  <a:pt x="435884" y="0"/>
                </a:cubicBezTo>
                <a:cubicBezTo>
                  <a:pt x="543546" y="-44893"/>
                  <a:pt x="836026" y="5194"/>
                  <a:pt x="1055297" y="0"/>
                </a:cubicBezTo>
                <a:cubicBezTo>
                  <a:pt x="1274568" y="-5194"/>
                  <a:pt x="1327007" y="57216"/>
                  <a:pt x="1582946" y="0"/>
                </a:cubicBezTo>
                <a:cubicBezTo>
                  <a:pt x="1838885" y="-57216"/>
                  <a:pt x="1906173" y="56117"/>
                  <a:pt x="2156477" y="0"/>
                </a:cubicBezTo>
                <a:cubicBezTo>
                  <a:pt x="2406781" y="-56117"/>
                  <a:pt x="2511227" y="53045"/>
                  <a:pt x="2684126" y="0"/>
                </a:cubicBezTo>
                <a:cubicBezTo>
                  <a:pt x="2857025" y="-53045"/>
                  <a:pt x="3102868" y="1047"/>
                  <a:pt x="3211774" y="0"/>
                </a:cubicBezTo>
                <a:cubicBezTo>
                  <a:pt x="3320680" y="-1047"/>
                  <a:pt x="3522942" y="976"/>
                  <a:pt x="3739423" y="0"/>
                </a:cubicBezTo>
                <a:cubicBezTo>
                  <a:pt x="3955904" y="-976"/>
                  <a:pt x="4177097" y="61889"/>
                  <a:pt x="4588249" y="0"/>
                </a:cubicBezTo>
                <a:cubicBezTo>
                  <a:pt x="4596318" y="228775"/>
                  <a:pt x="4541936" y="370201"/>
                  <a:pt x="4588249" y="502291"/>
                </a:cubicBezTo>
                <a:cubicBezTo>
                  <a:pt x="4634562" y="634381"/>
                  <a:pt x="4565012" y="791951"/>
                  <a:pt x="4588249" y="1027413"/>
                </a:cubicBezTo>
                <a:cubicBezTo>
                  <a:pt x="4611486" y="1262875"/>
                  <a:pt x="4554031" y="1375892"/>
                  <a:pt x="4588249" y="1643860"/>
                </a:cubicBezTo>
                <a:cubicBezTo>
                  <a:pt x="4622467" y="1911828"/>
                  <a:pt x="4570992" y="2005988"/>
                  <a:pt x="4588249" y="2283139"/>
                </a:cubicBezTo>
                <a:cubicBezTo>
                  <a:pt x="4475780" y="2311908"/>
                  <a:pt x="4204884" y="2278917"/>
                  <a:pt x="4060600" y="2283139"/>
                </a:cubicBezTo>
                <a:cubicBezTo>
                  <a:pt x="3916316" y="2287361"/>
                  <a:pt x="3642461" y="2255550"/>
                  <a:pt x="3487069" y="2283139"/>
                </a:cubicBezTo>
                <a:cubicBezTo>
                  <a:pt x="3331677" y="2310728"/>
                  <a:pt x="2980167" y="2205903"/>
                  <a:pt x="2821773" y="2283139"/>
                </a:cubicBezTo>
                <a:cubicBezTo>
                  <a:pt x="2663379" y="2360375"/>
                  <a:pt x="2383411" y="2269558"/>
                  <a:pt x="2202360" y="2283139"/>
                </a:cubicBezTo>
                <a:cubicBezTo>
                  <a:pt x="2021309" y="2296720"/>
                  <a:pt x="1866632" y="2254704"/>
                  <a:pt x="1628828" y="2283139"/>
                </a:cubicBezTo>
                <a:cubicBezTo>
                  <a:pt x="1391024" y="2311574"/>
                  <a:pt x="1280625" y="2256234"/>
                  <a:pt x="1009415" y="2283139"/>
                </a:cubicBezTo>
                <a:cubicBezTo>
                  <a:pt x="738205" y="2310044"/>
                  <a:pt x="327354" y="2251303"/>
                  <a:pt x="0" y="2283139"/>
                </a:cubicBezTo>
                <a:cubicBezTo>
                  <a:pt x="-14423" y="2052605"/>
                  <a:pt x="26877" y="1963411"/>
                  <a:pt x="0" y="1735186"/>
                </a:cubicBezTo>
                <a:cubicBezTo>
                  <a:pt x="-26877" y="1506961"/>
                  <a:pt x="7729" y="1376904"/>
                  <a:pt x="0" y="1187232"/>
                </a:cubicBezTo>
                <a:cubicBezTo>
                  <a:pt x="-7729" y="997560"/>
                  <a:pt x="12143" y="787991"/>
                  <a:pt x="0" y="684942"/>
                </a:cubicBezTo>
                <a:cubicBezTo>
                  <a:pt x="-12143" y="581893"/>
                  <a:pt x="81725" y="20935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40516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722BD3D-6D8E-13F5-911D-29C4316AA4CE}"/>
              </a:ext>
            </a:extLst>
          </p:cNvPr>
          <p:cNvSpPr txBox="1"/>
          <p:nvPr/>
        </p:nvSpPr>
        <p:spPr>
          <a:xfrm>
            <a:off x="8244918" y="1999722"/>
            <a:ext cx="1168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Hamilton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8D0767-20CB-50A0-70A8-8555256C4E19}"/>
              </a:ext>
            </a:extLst>
          </p:cNvPr>
          <p:cNvGrpSpPr/>
          <p:nvPr/>
        </p:nvGrpSpPr>
        <p:grpSpPr>
          <a:xfrm>
            <a:off x="8617212" y="203292"/>
            <a:ext cx="348470" cy="802550"/>
            <a:chOff x="10942636" y="562728"/>
            <a:chExt cx="209894" cy="600363"/>
          </a:xfrm>
          <a:solidFill>
            <a:srgbClr val="00B0F0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20686A3-93C4-AB1D-AC4E-8D4A9A433CEA}"/>
                </a:ext>
              </a:extLst>
            </p:cNvPr>
            <p:cNvSpPr/>
            <p:nvPr/>
          </p:nvSpPr>
          <p:spPr>
            <a:xfrm>
              <a:off x="10942636" y="562728"/>
              <a:ext cx="141177" cy="143193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B9E786E-7CBC-F907-98D4-0B076BFA513C}"/>
                </a:ext>
              </a:extLst>
            </p:cNvPr>
            <p:cNvSpPr/>
            <p:nvPr/>
          </p:nvSpPr>
          <p:spPr>
            <a:xfrm rot="8045694">
              <a:off x="11066091" y="750440"/>
              <a:ext cx="20438" cy="152441"/>
            </a:xfrm>
            <a:prstGeom prst="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8A14E1-F64B-F9C4-EDDA-158C7757E1DF}"/>
                </a:ext>
              </a:extLst>
            </p:cNvPr>
            <p:cNvSpPr/>
            <p:nvPr/>
          </p:nvSpPr>
          <p:spPr>
            <a:xfrm>
              <a:off x="10996615" y="705921"/>
              <a:ext cx="33218" cy="33937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5A7FEA2-0F0B-DB2B-C5CF-5096F61E22C2}"/>
                </a:ext>
              </a:extLst>
            </p:cNvPr>
            <p:cNvSpPr/>
            <p:nvPr/>
          </p:nvSpPr>
          <p:spPr>
            <a:xfrm rot="2645694">
              <a:off x="10947839" y="719536"/>
              <a:ext cx="24128" cy="207471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B0EFF9A-2A63-8FD7-0B3F-E68D61895226}"/>
                </a:ext>
              </a:extLst>
            </p:cNvPr>
            <p:cNvSpPr/>
            <p:nvPr/>
          </p:nvSpPr>
          <p:spPr>
            <a:xfrm rot="2645694">
              <a:off x="10950625" y="1000549"/>
              <a:ext cx="26866" cy="16254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159B62A-1166-B1F2-7F1E-6BA51508B7F7}"/>
                </a:ext>
              </a:extLst>
            </p:cNvPr>
            <p:cNvSpPr/>
            <p:nvPr/>
          </p:nvSpPr>
          <p:spPr>
            <a:xfrm rot="8045694">
              <a:off x="11051595" y="1026494"/>
              <a:ext cx="31053" cy="11841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56DDB48-A3E9-1AA4-DC31-E37D0527AB17}"/>
              </a:ext>
            </a:extLst>
          </p:cNvPr>
          <p:cNvSpPr txBox="1"/>
          <p:nvPr/>
        </p:nvSpPr>
        <p:spPr>
          <a:xfrm>
            <a:off x="8375082" y="1015406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b="1" dirty="0"/>
              <a:t>Damien</a:t>
            </a:r>
          </a:p>
        </p:txBody>
      </p:sp>
      <p:pic>
        <p:nvPicPr>
          <p:cNvPr id="62" name="Picture 61" descr="A black and orange battery&#10;&#10;Description automatically generated">
            <a:extLst>
              <a:ext uri="{FF2B5EF4-FFF2-40B4-BE49-F238E27FC236}">
                <a16:creationId xmlns:a16="http://schemas.microsoft.com/office/drawing/2014/main" id="{90320C1C-4EE6-7AC7-2A09-000DCA4A2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21" y="2600308"/>
            <a:ext cx="740776" cy="1442133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9C5CEF5-80C6-7FD2-11F1-AEF68FC9C0B0}"/>
              </a:ext>
            </a:extLst>
          </p:cNvPr>
          <p:cNvCxnSpPr>
            <a:cxnSpLocks/>
          </p:cNvCxnSpPr>
          <p:nvPr/>
        </p:nvCxnSpPr>
        <p:spPr>
          <a:xfrm flipV="1">
            <a:off x="2933700" y="2925048"/>
            <a:ext cx="7387789" cy="813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5A9B8C9-ACB9-8C2F-E58C-5546BE998CD3}"/>
              </a:ext>
            </a:extLst>
          </p:cNvPr>
          <p:cNvGrpSpPr/>
          <p:nvPr/>
        </p:nvGrpSpPr>
        <p:grpSpPr>
          <a:xfrm>
            <a:off x="10298407" y="2588276"/>
            <a:ext cx="556200" cy="335160"/>
            <a:chOff x="10416548" y="4941398"/>
            <a:chExt cx="55620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C686C2E-F36E-592C-000B-8D5223C21C5E}"/>
                    </a:ext>
                  </a:extLst>
                </p14:cNvPr>
                <p14:cNvContentPartPr/>
                <p14:nvPr/>
              </p14:nvContentPartPr>
              <p14:xfrm>
                <a:off x="10416548" y="4941398"/>
                <a:ext cx="536400" cy="335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C686C2E-F36E-592C-000B-8D5223C21C5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407908" y="4932398"/>
                  <a:ext cx="5540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D872025-A65B-D967-2C8C-73AB7E4A8AD7}"/>
                    </a:ext>
                  </a:extLst>
                </p14:cNvPr>
                <p14:cNvContentPartPr/>
                <p14:nvPr/>
              </p14:nvContentPartPr>
              <p14:xfrm>
                <a:off x="10950428" y="5055878"/>
                <a:ext cx="22320" cy="36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D872025-A65B-D967-2C8C-73AB7E4A8AD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941428" y="5046878"/>
                  <a:ext cx="399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788D534-D38A-4B68-1C58-17B979B906CE}"/>
              </a:ext>
            </a:extLst>
          </p:cNvPr>
          <p:cNvGrpSpPr/>
          <p:nvPr/>
        </p:nvGrpSpPr>
        <p:grpSpPr>
          <a:xfrm>
            <a:off x="11242327" y="2352476"/>
            <a:ext cx="583920" cy="448920"/>
            <a:chOff x="11360468" y="4705598"/>
            <a:chExt cx="583920" cy="44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8A06616-2344-49B4-D414-A78220B611F5}"/>
                    </a:ext>
                  </a:extLst>
                </p14:cNvPr>
                <p14:cNvContentPartPr/>
                <p14:nvPr/>
              </p14:nvContentPartPr>
              <p14:xfrm>
                <a:off x="11360468" y="4705598"/>
                <a:ext cx="412200" cy="300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8A06616-2344-49B4-D414-A78220B611F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351828" y="4696598"/>
                  <a:ext cx="4298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27067DB-CC3C-11C5-BE48-4868901C3526}"/>
                    </a:ext>
                  </a:extLst>
                </p14:cNvPr>
                <p14:cNvContentPartPr/>
                <p14:nvPr/>
              </p14:nvContentPartPr>
              <p14:xfrm>
                <a:off x="11584028" y="4987838"/>
                <a:ext cx="360360" cy="39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27067DB-CC3C-11C5-BE48-4868901C352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575028" y="4979198"/>
                  <a:ext cx="378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88F92CA-18D3-20E0-C19D-83B40F27CC89}"/>
                    </a:ext>
                  </a:extLst>
                </p14:cNvPr>
                <p14:cNvContentPartPr/>
                <p14:nvPr/>
              </p14:nvContentPartPr>
              <p14:xfrm>
                <a:off x="11674388" y="5049398"/>
                <a:ext cx="254160" cy="25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88F92CA-18D3-20E0-C19D-83B40F27CC8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665388" y="5040398"/>
                  <a:ext cx="271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769D64E-F403-CC1A-B29C-8F08A61141EC}"/>
                    </a:ext>
                  </a:extLst>
                </p14:cNvPr>
                <p14:cNvContentPartPr/>
                <p14:nvPr/>
              </p14:nvContentPartPr>
              <p14:xfrm>
                <a:off x="11757908" y="5103758"/>
                <a:ext cx="101520" cy="11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769D64E-F403-CC1A-B29C-8F08A61141E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748908" y="5094758"/>
                  <a:ext cx="119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D9DFF1F-9AB2-7CDA-7EDC-2D1C6B7E55A8}"/>
                    </a:ext>
                  </a:extLst>
                </p14:cNvPr>
                <p14:cNvContentPartPr/>
                <p14:nvPr/>
              </p14:nvContentPartPr>
              <p14:xfrm>
                <a:off x="11805428" y="5153078"/>
                <a:ext cx="25200" cy="14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D9DFF1F-9AB2-7CDA-7EDC-2D1C6B7E55A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796428" y="5144438"/>
                  <a:ext cx="42840" cy="1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CAF5AB-E806-8666-BE6A-FABFA85EBD5E}"/>
                  </a:ext>
                </a:extLst>
              </p:cNvPr>
              <p:cNvSpPr txBox="1"/>
              <p:nvPr/>
            </p:nvSpPr>
            <p:spPr>
              <a:xfrm>
                <a:off x="7008380" y="3425560"/>
                <a:ext cx="27334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I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IE">
                        <a:latin typeface="Cambria Math" panose="02040503050406030204" pitchFamily="18" charset="0"/>
                      </a:rPr>
                      <m:t>3∗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sit</m:t>
                    </m:r>
                    <m:r>
                      <a:rPr lang="en-IE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convincing</m:t>
                    </m:r>
                    <m:r>
                      <a:rPr lang="en-IE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IE">
                        <a:latin typeface="Cambria Math" panose="02040503050406030204" pitchFamily="18" charset="0"/>
                      </a:rPr>
                      <m:t>cost</m:t>
                    </m:r>
                  </m:oMath>
                </a14:m>
                <a:r>
                  <a:rPr lang="en-IE" b="0" dirty="0"/>
                  <a:t>.</a:t>
                </a:r>
                <a:endParaRPr lang="en-I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CAF5AB-E806-8666-BE6A-FABFA85EB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380" y="3425560"/>
                <a:ext cx="2733403" cy="369332"/>
              </a:xfrm>
              <a:prstGeom prst="rect">
                <a:avLst/>
              </a:prstGeom>
              <a:blipFill>
                <a:blip r:embed="rId27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A9B5D3B1-16F1-36B1-71A0-FB618CB88F41}"/>
              </a:ext>
            </a:extLst>
          </p:cNvPr>
          <p:cNvGrpSpPr/>
          <p:nvPr/>
        </p:nvGrpSpPr>
        <p:grpSpPr>
          <a:xfrm>
            <a:off x="4058034" y="2069451"/>
            <a:ext cx="174240" cy="837720"/>
            <a:chOff x="4058034" y="2069451"/>
            <a:chExt cx="174240" cy="83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90292E6-EEC5-C61F-F7FB-868F445DFACF}"/>
                    </a:ext>
                  </a:extLst>
                </p14:cNvPr>
                <p14:cNvContentPartPr/>
                <p14:nvPr/>
              </p14:nvContentPartPr>
              <p14:xfrm>
                <a:off x="4160994" y="2069451"/>
                <a:ext cx="71280" cy="55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90292E6-EEC5-C61F-F7FB-868F445DFAC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52354" y="2060811"/>
                  <a:ext cx="889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9B66CC8-75D7-3F82-EAE4-6C822E3B4B2D}"/>
                    </a:ext>
                  </a:extLst>
                </p14:cNvPr>
                <p14:cNvContentPartPr/>
                <p14:nvPr/>
              </p14:nvContentPartPr>
              <p14:xfrm>
                <a:off x="4188714" y="2105451"/>
                <a:ext cx="360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9B66CC8-75D7-3F82-EAE4-6C822E3B4B2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79714" y="2096451"/>
                  <a:ext cx="2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E09F4BD-A87E-6905-1F6C-1C8C7D4A8791}"/>
                    </a:ext>
                  </a:extLst>
                </p14:cNvPr>
                <p14:cNvContentPartPr/>
                <p14:nvPr/>
              </p14:nvContentPartPr>
              <p14:xfrm>
                <a:off x="4058034" y="2103291"/>
                <a:ext cx="137520" cy="803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E09F4BD-A87E-6905-1F6C-1C8C7D4A879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49394" y="2094651"/>
                  <a:ext cx="155160" cy="82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F72A461-0BA0-1B86-2BD0-E1945379D5D7}"/>
              </a:ext>
            </a:extLst>
          </p:cNvPr>
          <p:cNvGrpSpPr/>
          <p:nvPr/>
        </p:nvGrpSpPr>
        <p:grpSpPr>
          <a:xfrm>
            <a:off x="5020674" y="2056131"/>
            <a:ext cx="84240" cy="869400"/>
            <a:chOff x="5020674" y="2056131"/>
            <a:chExt cx="84240" cy="86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02D8ACE-6361-99D5-68F6-A9B2FF36B9D9}"/>
                    </a:ext>
                  </a:extLst>
                </p14:cNvPr>
                <p14:cNvContentPartPr/>
                <p14:nvPr/>
              </p14:nvContentPartPr>
              <p14:xfrm>
                <a:off x="5020674" y="2087451"/>
                <a:ext cx="84240" cy="838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02D8ACE-6361-99D5-68F6-A9B2FF36B9D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12034" y="2078451"/>
                  <a:ext cx="101880" cy="85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7F2246C-9924-BBC9-A2BF-B4454BD6018A}"/>
                    </a:ext>
                  </a:extLst>
                </p14:cNvPr>
                <p14:cNvContentPartPr/>
                <p14:nvPr/>
              </p14:nvContentPartPr>
              <p14:xfrm>
                <a:off x="5023914" y="2056131"/>
                <a:ext cx="61200" cy="73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7F2246C-9924-BBC9-A2BF-B4454BD6018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015274" y="2047491"/>
                  <a:ext cx="78840" cy="9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E999830-4811-E925-96F9-6D2B8041438F}"/>
                  </a:ext>
                </a:extLst>
              </p14:cNvPr>
              <p14:cNvContentPartPr/>
              <p14:nvPr/>
            </p14:nvContentPartPr>
            <p14:xfrm>
              <a:off x="5882514" y="2073051"/>
              <a:ext cx="77760" cy="8132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E999830-4811-E925-96F9-6D2B8041438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64514" y="2055051"/>
                <a:ext cx="113400" cy="84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10B733EF-C4DF-CF02-EFBD-439D6B97B9EE}"/>
              </a:ext>
            </a:extLst>
          </p:cNvPr>
          <p:cNvGrpSpPr/>
          <p:nvPr/>
        </p:nvGrpSpPr>
        <p:grpSpPr>
          <a:xfrm>
            <a:off x="6795474" y="2079531"/>
            <a:ext cx="63360" cy="806040"/>
            <a:chOff x="6795474" y="2079531"/>
            <a:chExt cx="63360" cy="80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1859D19-5B4A-B1FA-24D6-BB54ED60A25D}"/>
                    </a:ext>
                  </a:extLst>
                </p14:cNvPr>
                <p14:cNvContentPartPr/>
                <p14:nvPr/>
              </p14:nvContentPartPr>
              <p14:xfrm>
                <a:off x="6808434" y="2125971"/>
                <a:ext cx="50400" cy="759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1859D19-5B4A-B1FA-24D6-BB54ED60A25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90434" y="2108331"/>
                  <a:ext cx="86040" cy="79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73D2EDE-C6D2-5F93-FAA2-07B13056293C}"/>
                    </a:ext>
                  </a:extLst>
                </p14:cNvPr>
                <p14:cNvContentPartPr/>
                <p14:nvPr/>
              </p14:nvContentPartPr>
              <p14:xfrm>
                <a:off x="6795474" y="2079531"/>
                <a:ext cx="56520" cy="525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73D2EDE-C6D2-5F93-FAA2-07B13056293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77834" y="2061531"/>
                  <a:ext cx="92160" cy="8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DFFCC07-D727-5F6C-4180-95E6F4190E57}"/>
              </a:ext>
            </a:extLst>
          </p:cNvPr>
          <p:cNvGrpSpPr/>
          <p:nvPr/>
        </p:nvGrpSpPr>
        <p:grpSpPr>
          <a:xfrm>
            <a:off x="7667034" y="2062611"/>
            <a:ext cx="97560" cy="826920"/>
            <a:chOff x="7667034" y="2062611"/>
            <a:chExt cx="97560" cy="82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C7D71E6-9A94-B062-E5B5-8E70EF7A0ECD}"/>
                    </a:ext>
                  </a:extLst>
                </p14:cNvPr>
                <p14:cNvContentPartPr/>
                <p14:nvPr/>
              </p14:nvContentPartPr>
              <p14:xfrm>
                <a:off x="7667034" y="2062611"/>
                <a:ext cx="97560" cy="7934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C7D71E6-9A94-B062-E5B5-8E70EF7A0EC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649394" y="2044611"/>
                  <a:ext cx="133200" cy="82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614F4AD-A489-24AF-A57F-7C64B24B6FFC}"/>
                    </a:ext>
                  </a:extLst>
                </p14:cNvPr>
                <p14:cNvContentPartPr/>
                <p14:nvPr/>
              </p14:nvContentPartPr>
              <p14:xfrm>
                <a:off x="7684314" y="2822931"/>
                <a:ext cx="13320" cy="666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614F4AD-A489-24AF-A57F-7C64B24B6FF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666674" y="2805291"/>
                  <a:ext cx="48960" cy="102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770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3" grpId="0"/>
      <p:bldP spid="2" grpId="0"/>
      <p:bldP spid="3" grpId="0"/>
      <p:bldP spid="16" grpId="0"/>
      <p:bldP spid="33" grpId="0"/>
      <p:bldP spid="34" grpId="0"/>
      <p:bldP spid="35" grpId="0"/>
      <p:bldP spid="3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3AB57-A727-0BF0-BA67-6F0D2B4A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570" y="6410533"/>
            <a:ext cx="2743200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5</a:t>
            </a:fld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72F04-32EB-ACC7-9EA5-447AA9C9237E}"/>
              </a:ext>
            </a:extLst>
          </p:cNvPr>
          <p:cNvSpPr txBox="1"/>
          <p:nvPr/>
        </p:nvSpPr>
        <p:spPr>
          <a:xfrm>
            <a:off x="3908042" y="922151"/>
            <a:ext cx="4699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FF0000"/>
                </a:solidFill>
              </a:rPr>
              <a:t>PhD students' displacement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2A68C-3FC5-332E-3D81-31B81181BDC1}"/>
              </a:ext>
            </a:extLst>
          </p:cNvPr>
          <p:cNvSpPr txBox="1"/>
          <p:nvPr/>
        </p:nvSpPr>
        <p:spPr>
          <a:xfrm>
            <a:off x="129765" y="82233"/>
            <a:ext cx="664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Built–in self improvement mechanism</a:t>
            </a:r>
          </a:p>
        </p:txBody>
      </p:sp>
      <p:pic>
        <p:nvPicPr>
          <p:cNvPr id="11" name="Picture 10" descr="A picture containing furniture, chair, design&#10;&#10;Description automatically generated">
            <a:extLst>
              <a:ext uri="{FF2B5EF4-FFF2-40B4-BE49-F238E27FC236}">
                <a16:creationId xmlns:a16="http://schemas.microsoft.com/office/drawing/2014/main" id="{A669A871-C86B-7F05-C72F-7C953D6D8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24" y="3401723"/>
            <a:ext cx="974974" cy="899436"/>
          </a:xfrm>
          <a:prstGeom prst="rect">
            <a:avLst/>
          </a:prstGeom>
        </p:spPr>
      </p:pic>
      <p:pic>
        <p:nvPicPr>
          <p:cNvPr id="12" name="Picture 11" descr="A red chair with legs&#10;&#10;Description automatically generated with medium confidence">
            <a:extLst>
              <a:ext uri="{FF2B5EF4-FFF2-40B4-BE49-F238E27FC236}">
                <a16:creationId xmlns:a16="http://schemas.microsoft.com/office/drawing/2014/main" id="{5CF0063C-5A0D-49D8-4D1F-F515649B5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94" y="3401721"/>
            <a:ext cx="974974" cy="899436"/>
          </a:xfrm>
          <a:prstGeom prst="rect">
            <a:avLst/>
          </a:prstGeom>
        </p:spPr>
      </p:pic>
      <p:pic>
        <p:nvPicPr>
          <p:cNvPr id="13" name="Picture 12" descr="A blue chair with orange legs&#10;&#10;Description automatically generated with medium confidence">
            <a:extLst>
              <a:ext uri="{FF2B5EF4-FFF2-40B4-BE49-F238E27FC236}">
                <a16:creationId xmlns:a16="http://schemas.microsoft.com/office/drawing/2014/main" id="{7ADD6D38-816D-3339-7C1C-3D263873A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38" y="3396208"/>
            <a:ext cx="974975" cy="8994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1B1062E-513C-F32E-9838-191E9315DD5F}"/>
              </a:ext>
            </a:extLst>
          </p:cNvPr>
          <p:cNvSpPr txBox="1"/>
          <p:nvPr/>
        </p:nvSpPr>
        <p:spPr>
          <a:xfrm>
            <a:off x="3350220" y="4171226"/>
            <a:ext cx="31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9F4D83-AD92-2540-A2E3-7D08FFEFE6DE}"/>
              </a:ext>
            </a:extLst>
          </p:cNvPr>
          <p:cNvSpPr txBox="1"/>
          <p:nvPr/>
        </p:nvSpPr>
        <p:spPr>
          <a:xfrm>
            <a:off x="4258409" y="4171224"/>
            <a:ext cx="31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E89CDE-8875-018E-A9C2-7A493DE0F0B1}"/>
              </a:ext>
            </a:extLst>
          </p:cNvPr>
          <p:cNvSpPr txBox="1"/>
          <p:nvPr/>
        </p:nvSpPr>
        <p:spPr>
          <a:xfrm>
            <a:off x="5082588" y="4181064"/>
            <a:ext cx="31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3</a:t>
            </a:r>
          </a:p>
        </p:txBody>
      </p:sp>
      <p:pic>
        <p:nvPicPr>
          <p:cNvPr id="40" name="Picture 39" descr="A cartoon of a chair&#10;&#10;Description automatically generated with medium confidence">
            <a:extLst>
              <a:ext uri="{FF2B5EF4-FFF2-40B4-BE49-F238E27FC236}">
                <a16:creationId xmlns:a16="http://schemas.microsoft.com/office/drawing/2014/main" id="{B0DFB932-B106-41DF-8EE5-193CD5EEF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80" y="3396208"/>
            <a:ext cx="916350" cy="9163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C151EE7-539E-EB37-91F7-4BB1411ED2FC}"/>
              </a:ext>
            </a:extLst>
          </p:cNvPr>
          <p:cNvSpPr txBox="1"/>
          <p:nvPr/>
        </p:nvSpPr>
        <p:spPr>
          <a:xfrm>
            <a:off x="5996452" y="4171224"/>
            <a:ext cx="31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37F5BC-B36B-8478-52B5-304A8C572F8F}"/>
              </a:ext>
            </a:extLst>
          </p:cNvPr>
          <p:cNvGrpSpPr/>
          <p:nvPr/>
        </p:nvGrpSpPr>
        <p:grpSpPr>
          <a:xfrm>
            <a:off x="3636316" y="2774776"/>
            <a:ext cx="218033" cy="616217"/>
            <a:chOff x="4919928" y="2975680"/>
            <a:chExt cx="218033" cy="6162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596D2E-F450-AE22-1C17-043A8547095D}"/>
                </a:ext>
              </a:extLst>
            </p:cNvPr>
            <p:cNvSpPr/>
            <p:nvPr/>
          </p:nvSpPr>
          <p:spPr>
            <a:xfrm rot="8045694">
              <a:off x="5049631" y="317273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547F89-A6B7-A52E-14C9-500782A7422B}"/>
                </a:ext>
              </a:extLst>
            </p:cNvPr>
            <p:cNvSpPr/>
            <p:nvPr/>
          </p:nvSpPr>
          <p:spPr>
            <a:xfrm>
              <a:off x="4923805" y="2975680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EE734B-2CC8-C3AA-DAEF-2EF590456669}"/>
                </a:ext>
              </a:extLst>
            </p:cNvPr>
            <p:cNvSpPr/>
            <p:nvPr/>
          </p:nvSpPr>
          <p:spPr>
            <a:xfrm>
              <a:off x="4977785" y="3118873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1DC196-8A5C-49B3-33C4-D285C5C90D24}"/>
                </a:ext>
              </a:extLst>
            </p:cNvPr>
            <p:cNvSpPr/>
            <p:nvPr/>
          </p:nvSpPr>
          <p:spPr>
            <a:xfrm rot="2645694">
              <a:off x="4919928" y="3177289"/>
              <a:ext cx="21318" cy="146149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C0F01C-3DA4-AF1D-9D9D-9BA05FE15AB6}"/>
                </a:ext>
              </a:extLst>
            </p:cNvPr>
            <p:cNvSpPr/>
            <p:nvPr/>
          </p:nvSpPr>
          <p:spPr>
            <a:xfrm rot="2645694">
              <a:off x="4921819" y="344574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ABB182-4284-530E-A20A-73D495DE9E6D}"/>
                </a:ext>
              </a:extLst>
            </p:cNvPr>
            <p:cNvSpPr/>
            <p:nvPr/>
          </p:nvSpPr>
          <p:spPr>
            <a:xfrm rot="8045694">
              <a:off x="5051522" y="3441198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F7527DA-D1C2-A862-CE7E-E6F5F7C52122}"/>
                </a:ext>
              </a:extLst>
            </p:cNvPr>
            <p:cNvSpPr/>
            <p:nvPr/>
          </p:nvSpPr>
          <p:spPr>
            <a:xfrm>
              <a:off x="4976642" y="3151404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710CA1-21C0-0A26-AD4E-DA73138916D6}"/>
              </a:ext>
            </a:extLst>
          </p:cNvPr>
          <p:cNvGrpSpPr/>
          <p:nvPr/>
        </p:nvGrpSpPr>
        <p:grpSpPr>
          <a:xfrm>
            <a:off x="4475902" y="2774776"/>
            <a:ext cx="218034" cy="623361"/>
            <a:chOff x="5759514" y="2975680"/>
            <a:chExt cx="218034" cy="6233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E255BE-C663-C346-8A73-1E72A2563889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C641C3-5FA8-3088-7592-502243890831}"/>
                </a:ext>
              </a:extLst>
            </p:cNvPr>
            <p:cNvSpPr/>
            <p:nvPr/>
          </p:nvSpPr>
          <p:spPr>
            <a:xfrm rot="2645694">
              <a:off x="5759514" y="3177289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C4969CD-01A5-C4F9-1A57-A4F946B385E3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54ACBA4-E374-E0FB-7D6F-07B3CC02C6B6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D021E3-A246-654A-4EAC-0AA5CA318C4A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95F3AD9-6BCB-8989-A290-6FB5D6A4D8E6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742D77E-48E3-C65D-0A87-5AD1629B1AFC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447798A-62C7-2C2C-FFDE-49E3EEF1E1DC}"/>
              </a:ext>
            </a:extLst>
          </p:cNvPr>
          <p:cNvGrpSpPr/>
          <p:nvPr/>
        </p:nvGrpSpPr>
        <p:grpSpPr>
          <a:xfrm>
            <a:off x="5369721" y="2773851"/>
            <a:ext cx="217779" cy="623362"/>
            <a:chOff x="6653333" y="2974755"/>
            <a:chExt cx="217779" cy="62336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DD3E14A-C8D8-6A1E-AA8F-2404A3D5391C}"/>
                </a:ext>
              </a:extLst>
            </p:cNvPr>
            <p:cNvSpPr/>
            <p:nvPr/>
          </p:nvSpPr>
          <p:spPr>
            <a:xfrm rot="2645694">
              <a:off x="6653333" y="3178503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3504BF-FA2B-F919-B23E-F1AE04BD2E95}"/>
                </a:ext>
              </a:extLst>
            </p:cNvPr>
            <p:cNvSpPr/>
            <p:nvPr/>
          </p:nvSpPr>
          <p:spPr>
            <a:xfrm rot="8045694">
              <a:off x="6782782" y="3171814"/>
              <a:ext cx="20438" cy="15244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156173E-6A09-7049-2C03-F939E0F3B1A6}"/>
                </a:ext>
              </a:extLst>
            </p:cNvPr>
            <p:cNvSpPr/>
            <p:nvPr/>
          </p:nvSpPr>
          <p:spPr>
            <a:xfrm>
              <a:off x="6656956" y="2974755"/>
              <a:ext cx="141177" cy="143193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D0B3B7-FF02-D7FC-F6A1-6C38801C6AAF}"/>
                </a:ext>
              </a:extLst>
            </p:cNvPr>
            <p:cNvSpPr/>
            <p:nvPr/>
          </p:nvSpPr>
          <p:spPr>
            <a:xfrm>
              <a:off x="6710936" y="3117948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A275D5-1846-2DDB-70E1-219CC38F85B4}"/>
                </a:ext>
              </a:extLst>
            </p:cNvPr>
            <p:cNvSpPr/>
            <p:nvPr/>
          </p:nvSpPr>
          <p:spPr>
            <a:xfrm rot="2645694">
              <a:off x="6654970" y="3451968"/>
              <a:ext cx="21318" cy="146149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17DB044-FC1F-565C-3F8E-E700FF8634F9}"/>
                </a:ext>
              </a:extLst>
            </p:cNvPr>
            <p:cNvSpPr/>
            <p:nvPr/>
          </p:nvSpPr>
          <p:spPr>
            <a:xfrm rot="8045694">
              <a:off x="6784673" y="3452180"/>
              <a:ext cx="20438" cy="152441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CBC4287-4254-2862-1F34-503D426DD7AD}"/>
                </a:ext>
              </a:extLst>
            </p:cNvPr>
            <p:cNvSpPr/>
            <p:nvPr/>
          </p:nvSpPr>
          <p:spPr>
            <a:xfrm>
              <a:off x="6709793" y="3150479"/>
              <a:ext cx="33218" cy="33937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AD6D48-B668-2295-6AFA-A64BE5E364C8}"/>
              </a:ext>
            </a:extLst>
          </p:cNvPr>
          <p:cNvGrpSpPr/>
          <p:nvPr/>
        </p:nvGrpSpPr>
        <p:grpSpPr>
          <a:xfrm rot="17998640">
            <a:off x="3965788" y="2269348"/>
            <a:ext cx="272129" cy="623361"/>
            <a:chOff x="5705419" y="2975680"/>
            <a:chExt cx="272129" cy="62336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54FB9D-994C-3247-B608-9C70DE3CDD8F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F4308A-222A-E52F-8B63-111B29D5BF86}"/>
                </a:ext>
              </a:extLst>
            </p:cNvPr>
            <p:cNvSpPr/>
            <p:nvPr/>
          </p:nvSpPr>
          <p:spPr>
            <a:xfrm rot="2645694">
              <a:off x="5705419" y="3154280"/>
              <a:ext cx="45719" cy="25409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E066A0-2DC7-1348-307E-68742D7831E8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7C1865E-8F76-3AF4-FC8E-6EB1E57209DD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987793F-DB53-A813-2771-0995D4A01071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513320-DE61-F97C-9C87-B007F3955CDE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C9EE90D-1E1D-3399-92FF-5AF94AA66FDF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07D2B5B-2001-6517-DA6E-1F68CA1D6906}"/>
              </a:ext>
            </a:extLst>
          </p:cNvPr>
          <p:cNvSpPr/>
          <p:nvPr/>
        </p:nvSpPr>
        <p:spPr>
          <a:xfrm>
            <a:off x="2518263" y="1593054"/>
            <a:ext cx="4588249" cy="3157748"/>
          </a:xfrm>
          <a:custGeom>
            <a:avLst/>
            <a:gdLst>
              <a:gd name="connsiteX0" fmla="*/ 0 w 4588249"/>
              <a:gd name="connsiteY0" fmla="*/ 0 h 3157748"/>
              <a:gd name="connsiteX1" fmla="*/ 435884 w 4588249"/>
              <a:gd name="connsiteY1" fmla="*/ 0 h 3157748"/>
              <a:gd name="connsiteX2" fmla="*/ 1055297 w 4588249"/>
              <a:gd name="connsiteY2" fmla="*/ 0 h 3157748"/>
              <a:gd name="connsiteX3" fmla="*/ 1582946 w 4588249"/>
              <a:gd name="connsiteY3" fmla="*/ 0 h 3157748"/>
              <a:gd name="connsiteX4" fmla="*/ 2156477 w 4588249"/>
              <a:gd name="connsiteY4" fmla="*/ 0 h 3157748"/>
              <a:gd name="connsiteX5" fmla="*/ 2684126 w 4588249"/>
              <a:gd name="connsiteY5" fmla="*/ 0 h 3157748"/>
              <a:gd name="connsiteX6" fmla="*/ 3211774 w 4588249"/>
              <a:gd name="connsiteY6" fmla="*/ 0 h 3157748"/>
              <a:gd name="connsiteX7" fmla="*/ 3739423 w 4588249"/>
              <a:gd name="connsiteY7" fmla="*/ 0 h 3157748"/>
              <a:gd name="connsiteX8" fmla="*/ 4588249 w 4588249"/>
              <a:gd name="connsiteY8" fmla="*/ 0 h 3157748"/>
              <a:gd name="connsiteX9" fmla="*/ 4588249 w 4588249"/>
              <a:gd name="connsiteY9" fmla="*/ 431559 h 3157748"/>
              <a:gd name="connsiteX10" fmla="*/ 4588249 w 4588249"/>
              <a:gd name="connsiteY10" fmla="*/ 894695 h 3157748"/>
              <a:gd name="connsiteX11" fmla="*/ 4588249 w 4588249"/>
              <a:gd name="connsiteY11" fmla="*/ 1484142 h 3157748"/>
              <a:gd name="connsiteX12" fmla="*/ 4588249 w 4588249"/>
              <a:gd name="connsiteY12" fmla="*/ 2010433 h 3157748"/>
              <a:gd name="connsiteX13" fmla="*/ 4588249 w 4588249"/>
              <a:gd name="connsiteY13" fmla="*/ 2505147 h 3157748"/>
              <a:gd name="connsiteX14" fmla="*/ 4588249 w 4588249"/>
              <a:gd name="connsiteY14" fmla="*/ 3157748 h 3157748"/>
              <a:gd name="connsiteX15" fmla="*/ 3922953 w 4588249"/>
              <a:gd name="connsiteY15" fmla="*/ 3157748 h 3157748"/>
              <a:gd name="connsiteX16" fmla="*/ 3303539 w 4588249"/>
              <a:gd name="connsiteY16" fmla="*/ 3157748 h 3157748"/>
              <a:gd name="connsiteX17" fmla="*/ 2730008 w 4588249"/>
              <a:gd name="connsiteY17" fmla="*/ 3157748 h 3157748"/>
              <a:gd name="connsiteX18" fmla="*/ 2110595 w 4588249"/>
              <a:gd name="connsiteY18" fmla="*/ 3157748 h 3157748"/>
              <a:gd name="connsiteX19" fmla="*/ 1491181 w 4588249"/>
              <a:gd name="connsiteY19" fmla="*/ 3157748 h 3157748"/>
              <a:gd name="connsiteX20" fmla="*/ 963532 w 4588249"/>
              <a:gd name="connsiteY20" fmla="*/ 3157748 h 3157748"/>
              <a:gd name="connsiteX21" fmla="*/ 0 w 4588249"/>
              <a:gd name="connsiteY21" fmla="*/ 3157748 h 3157748"/>
              <a:gd name="connsiteX22" fmla="*/ 0 w 4588249"/>
              <a:gd name="connsiteY22" fmla="*/ 2599879 h 3157748"/>
              <a:gd name="connsiteX23" fmla="*/ 0 w 4588249"/>
              <a:gd name="connsiteY23" fmla="*/ 2073588 h 3157748"/>
              <a:gd name="connsiteX24" fmla="*/ 0 w 4588249"/>
              <a:gd name="connsiteY24" fmla="*/ 1578874 h 3157748"/>
              <a:gd name="connsiteX25" fmla="*/ 0 w 4588249"/>
              <a:gd name="connsiteY25" fmla="*/ 1147315 h 3157748"/>
              <a:gd name="connsiteX26" fmla="*/ 0 w 4588249"/>
              <a:gd name="connsiteY26" fmla="*/ 652601 h 3157748"/>
              <a:gd name="connsiteX27" fmla="*/ 0 w 4588249"/>
              <a:gd name="connsiteY27" fmla="*/ 0 h 315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88249" h="3157748" extrusionOk="0">
                <a:moveTo>
                  <a:pt x="0" y="0"/>
                </a:moveTo>
                <a:cubicBezTo>
                  <a:pt x="114036" y="-24131"/>
                  <a:pt x="328222" y="44893"/>
                  <a:pt x="435884" y="0"/>
                </a:cubicBezTo>
                <a:cubicBezTo>
                  <a:pt x="543546" y="-44893"/>
                  <a:pt x="836026" y="5194"/>
                  <a:pt x="1055297" y="0"/>
                </a:cubicBezTo>
                <a:cubicBezTo>
                  <a:pt x="1274568" y="-5194"/>
                  <a:pt x="1327007" y="57216"/>
                  <a:pt x="1582946" y="0"/>
                </a:cubicBezTo>
                <a:cubicBezTo>
                  <a:pt x="1838885" y="-57216"/>
                  <a:pt x="1906173" y="56117"/>
                  <a:pt x="2156477" y="0"/>
                </a:cubicBezTo>
                <a:cubicBezTo>
                  <a:pt x="2406781" y="-56117"/>
                  <a:pt x="2511227" y="53045"/>
                  <a:pt x="2684126" y="0"/>
                </a:cubicBezTo>
                <a:cubicBezTo>
                  <a:pt x="2857025" y="-53045"/>
                  <a:pt x="3102868" y="1047"/>
                  <a:pt x="3211774" y="0"/>
                </a:cubicBezTo>
                <a:cubicBezTo>
                  <a:pt x="3320680" y="-1047"/>
                  <a:pt x="3522942" y="976"/>
                  <a:pt x="3739423" y="0"/>
                </a:cubicBezTo>
                <a:cubicBezTo>
                  <a:pt x="3955904" y="-976"/>
                  <a:pt x="4177097" y="61889"/>
                  <a:pt x="4588249" y="0"/>
                </a:cubicBezTo>
                <a:cubicBezTo>
                  <a:pt x="4613859" y="164976"/>
                  <a:pt x="4551124" y="336182"/>
                  <a:pt x="4588249" y="431559"/>
                </a:cubicBezTo>
                <a:cubicBezTo>
                  <a:pt x="4625374" y="526936"/>
                  <a:pt x="4536500" y="746781"/>
                  <a:pt x="4588249" y="894695"/>
                </a:cubicBezTo>
                <a:cubicBezTo>
                  <a:pt x="4639998" y="1042609"/>
                  <a:pt x="4537970" y="1303295"/>
                  <a:pt x="4588249" y="1484142"/>
                </a:cubicBezTo>
                <a:cubicBezTo>
                  <a:pt x="4638528" y="1664989"/>
                  <a:pt x="4530172" y="1778459"/>
                  <a:pt x="4588249" y="2010433"/>
                </a:cubicBezTo>
                <a:cubicBezTo>
                  <a:pt x="4646326" y="2242407"/>
                  <a:pt x="4569923" y="2265827"/>
                  <a:pt x="4588249" y="2505147"/>
                </a:cubicBezTo>
                <a:cubicBezTo>
                  <a:pt x="4606575" y="2744467"/>
                  <a:pt x="4587670" y="3012031"/>
                  <a:pt x="4588249" y="3157748"/>
                </a:cubicBezTo>
                <a:cubicBezTo>
                  <a:pt x="4259858" y="3232674"/>
                  <a:pt x="4081347" y="3080512"/>
                  <a:pt x="3922953" y="3157748"/>
                </a:cubicBezTo>
                <a:cubicBezTo>
                  <a:pt x="3764559" y="3234984"/>
                  <a:pt x="3489992" y="3148487"/>
                  <a:pt x="3303539" y="3157748"/>
                </a:cubicBezTo>
                <a:cubicBezTo>
                  <a:pt x="3117086" y="3167009"/>
                  <a:pt x="2967336" y="3124434"/>
                  <a:pt x="2730008" y="3157748"/>
                </a:cubicBezTo>
                <a:cubicBezTo>
                  <a:pt x="2492680" y="3191062"/>
                  <a:pt x="2381805" y="3130843"/>
                  <a:pt x="2110595" y="3157748"/>
                </a:cubicBezTo>
                <a:cubicBezTo>
                  <a:pt x="1839385" y="3184653"/>
                  <a:pt x="1639987" y="3137457"/>
                  <a:pt x="1491181" y="3157748"/>
                </a:cubicBezTo>
                <a:cubicBezTo>
                  <a:pt x="1342375" y="3178039"/>
                  <a:pt x="1087536" y="3114165"/>
                  <a:pt x="963532" y="3157748"/>
                </a:cubicBezTo>
                <a:cubicBezTo>
                  <a:pt x="839528" y="3201331"/>
                  <a:pt x="223826" y="3045007"/>
                  <a:pt x="0" y="3157748"/>
                </a:cubicBezTo>
                <a:cubicBezTo>
                  <a:pt x="-22727" y="2890028"/>
                  <a:pt x="41741" y="2854479"/>
                  <a:pt x="0" y="2599879"/>
                </a:cubicBezTo>
                <a:cubicBezTo>
                  <a:pt x="-41741" y="2345279"/>
                  <a:pt x="49156" y="2260119"/>
                  <a:pt x="0" y="2073588"/>
                </a:cubicBezTo>
                <a:cubicBezTo>
                  <a:pt x="-49156" y="1887057"/>
                  <a:pt x="43208" y="1694369"/>
                  <a:pt x="0" y="1578874"/>
                </a:cubicBezTo>
                <a:cubicBezTo>
                  <a:pt x="-43208" y="1463379"/>
                  <a:pt x="1918" y="1265883"/>
                  <a:pt x="0" y="1147315"/>
                </a:cubicBezTo>
                <a:cubicBezTo>
                  <a:pt x="-1918" y="1028747"/>
                  <a:pt x="20256" y="755363"/>
                  <a:pt x="0" y="652601"/>
                </a:cubicBezTo>
                <a:cubicBezTo>
                  <a:pt x="-20256" y="549839"/>
                  <a:pt x="32887" y="205860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640516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D57A2D-26C7-411C-D9B9-C130964F6D03}"/>
              </a:ext>
            </a:extLst>
          </p:cNvPr>
          <p:cNvSpPr txBox="1"/>
          <p:nvPr/>
        </p:nvSpPr>
        <p:spPr>
          <a:xfrm>
            <a:off x="7229406" y="4331488"/>
            <a:ext cx="1168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Hamilton</a:t>
            </a:r>
          </a:p>
        </p:txBody>
      </p:sp>
      <p:pic>
        <p:nvPicPr>
          <p:cNvPr id="44" name="Picture 43" descr="A black and orange battery&#10;&#10;Description automatically generated">
            <a:extLst>
              <a:ext uri="{FF2B5EF4-FFF2-40B4-BE49-F238E27FC236}">
                <a16:creationId xmlns:a16="http://schemas.microsoft.com/office/drawing/2014/main" id="{C17593D8-D4DE-2CAE-FC03-163226A3E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09" y="4932074"/>
            <a:ext cx="740776" cy="1442133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776A161-D10A-A320-E830-4A2CBCBCF47C}"/>
              </a:ext>
            </a:extLst>
          </p:cNvPr>
          <p:cNvCxnSpPr>
            <a:cxnSpLocks/>
          </p:cNvCxnSpPr>
          <p:nvPr/>
        </p:nvCxnSpPr>
        <p:spPr>
          <a:xfrm flipV="1">
            <a:off x="1918188" y="5256814"/>
            <a:ext cx="7387789" cy="813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82B477C-3B68-5D1A-D639-66024F28ED6A}"/>
              </a:ext>
            </a:extLst>
          </p:cNvPr>
          <p:cNvGrpSpPr/>
          <p:nvPr/>
        </p:nvGrpSpPr>
        <p:grpSpPr>
          <a:xfrm>
            <a:off x="9282895" y="4920042"/>
            <a:ext cx="556200" cy="335160"/>
            <a:chOff x="10416548" y="4941398"/>
            <a:chExt cx="556200" cy="33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581C823-DE88-1B29-FD80-16EFB101441B}"/>
                    </a:ext>
                  </a:extLst>
                </p14:cNvPr>
                <p14:cNvContentPartPr/>
                <p14:nvPr/>
              </p14:nvContentPartPr>
              <p14:xfrm>
                <a:off x="10416548" y="4941398"/>
                <a:ext cx="536400" cy="3351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581C823-DE88-1B29-FD80-16EFB10144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07908" y="4932398"/>
                  <a:ext cx="55404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9C87A6C-05E2-0A3E-6489-E78A9AFC99B0}"/>
                    </a:ext>
                  </a:extLst>
                </p14:cNvPr>
                <p14:cNvContentPartPr/>
                <p14:nvPr/>
              </p14:nvContentPartPr>
              <p14:xfrm>
                <a:off x="10950428" y="5055878"/>
                <a:ext cx="22320" cy="36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9C87A6C-05E2-0A3E-6489-E78A9AFC99B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941428" y="5046878"/>
                  <a:ext cx="399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4A53D86-D151-3160-5B68-D5E8110488BE}"/>
              </a:ext>
            </a:extLst>
          </p:cNvPr>
          <p:cNvGrpSpPr/>
          <p:nvPr/>
        </p:nvGrpSpPr>
        <p:grpSpPr>
          <a:xfrm>
            <a:off x="10226815" y="4684242"/>
            <a:ext cx="583920" cy="448920"/>
            <a:chOff x="11360468" y="4705598"/>
            <a:chExt cx="583920" cy="44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7B9EF643-8248-DF76-8513-4EFF5E44D2FB}"/>
                    </a:ext>
                  </a:extLst>
                </p14:cNvPr>
                <p14:cNvContentPartPr/>
                <p14:nvPr/>
              </p14:nvContentPartPr>
              <p14:xfrm>
                <a:off x="11360468" y="4705598"/>
                <a:ext cx="412200" cy="300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7B9EF643-8248-DF76-8513-4EFF5E44D2F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351828" y="4696598"/>
                  <a:ext cx="4298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37C6E78-C40B-8B8A-BB70-6A1558742BDF}"/>
                    </a:ext>
                  </a:extLst>
                </p14:cNvPr>
                <p14:cNvContentPartPr/>
                <p14:nvPr/>
              </p14:nvContentPartPr>
              <p14:xfrm>
                <a:off x="11584028" y="4987838"/>
                <a:ext cx="360360" cy="399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37C6E78-C40B-8B8A-BB70-6A1558742BD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575028" y="4979198"/>
                  <a:ext cx="378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D05F5C9-DCB8-7045-32FB-7CD04CDB8201}"/>
                    </a:ext>
                  </a:extLst>
                </p14:cNvPr>
                <p14:cNvContentPartPr/>
                <p14:nvPr/>
              </p14:nvContentPartPr>
              <p14:xfrm>
                <a:off x="11674388" y="5049398"/>
                <a:ext cx="254160" cy="25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D05F5C9-DCB8-7045-32FB-7CD04CDB820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665388" y="5040398"/>
                  <a:ext cx="2718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F04C8FD-A758-433C-2C09-93F719C92DB8}"/>
                    </a:ext>
                  </a:extLst>
                </p14:cNvPr>
                <p14:cNvContentPartPr/>
                <p14:nvPr/>
              </p14:nvContentPartPr>
              <p14:xfrm>
                <a:off x="11757908" y="5103758"/>
                <a:ext cx="101520" cy="111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F04C8FD-A758-433C-2C09-93F719C92DB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748908" y="5094758"/>
                  <a:ext cx="119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76D3E16-37C1-12B5-6DBB-9F10629B53C3}"/>
                    </a:ext>
                  </a:extLst>
                </p14:cNvPr>
                <p14:cNvContentPartPr/>
                <p14:nvPr/>
              </p14:nvContentPartPr>
              <p14:xfrm>
                <a:off x="11805428" y="5153078"/>
                <a:ext cx="25200" cy="1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76D3E16-37C1-12B5-6DBB-9F10629B53C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796428" y="5144438"/>
                  <a:ext cx="42840" cy="1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7276400-D9F6-8146-9D3A-E6B9F12C470D}"/>
              </a:ext>
            </a:extLst>
          </p:cNvPr>
          <p:cNvGrpSpPr/>
          <p:nvPr/>
        </p:nvGrpSpPr>
        <p:grpSpPr>
          <a:xfrm rot="17998640">
            <a:off x="5537314" y="1621606"/>
            <a:ext cx="218034" cy="623361"/>
            <a:chOff x="5759514" y="2975680"/>
            <a:chExt cx="218034" cy="623361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CF7848F-5766-2405-7EDE-EA81ECBD3ED5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441B820-B918-A4C0-1313-D03A390C9CB6}"/>
                </a:ext>
              </a:extLst>
            </p:cNvPr>
            <p:cNvSpPr/>
            <p:nvPr/>
          </p:nvSpPr>
          <p:spPr>
            <a:xfrm rot="2645694">
              <a:off x="5759514" y="3177288"/>
              <a:ext cx="21318" cy="146149"/>
            </a:xfrm>
            <a:prstGeom prst="rect">
              <a:avLst/>
            </a:prstGeom>
            <a:solidFill>
              <a:srgbClr val="00CC00"/>
            </a:solidFill>
            <a:ln w="38100">
              <a:solidFill>
                <a:srgbClr val="00CC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AAE1B69-0244-856A-D124-6C34BAB4C353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C3FAB88-E598-9A47-F60D-2FDF241FEAF4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9BC18C2-E519-1EFB-4A83-E2E44FE62859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D1145F6-AE48-CCFA-D495-CA3AD8FD282B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C5ACC61-DCA8-24F0-0458-D5485D3900C1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E5A619-9E02-CCD7-CE91-EC43AD1983CF}"/>
                  </a:ext>
                </a:extLst>
              </p14:cNvPr>
              <p14:cNvContentPartPr/>
              <p14:nvPr/>
            </p14:nvContentPartPr>
            <p14:xfrm>
              <a:off x="6303354" y="4225131"/>
              <a:ext cx="41040" cy="1006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E5A619-9E02-CCD7-CE91-EC43AD1983C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5714" y="4207491"/>
                <a:ext cx="76680" cy="10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642CF93-BE29-21B9-51B4-11CA4316210D}"/>
                  </a:ext>
                </a:extLst>
              </p14:cNvPr>
              <p14:cNvContentPartPr/>
              <p14:nvPr/>
            </p14:nvContentPartPr>
            <p14:xfrm>
              <a:off x="5395074" y="4229451"/>
              <a:ext cx="69480" cy="999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642CF93-BE29-21B9-51B4-11CA4316210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377074" y="4211811"/>
                <a:ext cx="105120" cy="103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2C70DA7-3A3F-9550-3BA2-3FC503CFE721}"/>
              </a:ext>
            </a:extLst>
          </p:cNvPr>
          <p:cNvGrpSpPr/>
          <p:nvPr/>
        </p:nvGrpSpPr>
        <p:grpSpPr>
          <a:xfrm>
            <a:off x="4542954" y="4244211"/>
            <a:ext cx="46800" cy="979560"/>
            <a:chOff x="4542954" y="4244211"/>
            <a:chExt cx="46800" cy="97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60DD351-B7F5-3AA2-72A7-E7EE0863E4C4}"/>
                    </a:ext>
                  </a:extLst>
                </p14:cNvPr>
                <p14:cNvContentPartPr/>
                <p14:nvPr/>
              </p14:nvContentPartPr>
              <p14:xfrm>
                <a:off x="4542954" y="4266891"/>
                <a:ext cx="46800" cy="956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60DD351-B7F5-3AA2-72A7-E7EE0863E4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24954" y="4248891"/>
                  <a:ext cx="82440" cy="9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C6E0EB1-9A94-55E0-6D00-E1C382BCDAA0}"/>
                    </a:ext>
                  </a:extLst>
                </p14:cNvPr>
                <p14:cNvContentPartPr/>
                <p14:nvPr/>
              </p14:nvContentPartPr>
              <p14:xfrm>
                <a:off x="4553034" y="4244211"/>
                <a:ext cx="10440" cy="68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C6E0EB1-9A94-55E0-6D00-E1C382BCDAA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535034" y="4226571"/>
                  <a:ext cx="46080" cy="103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2AF483F-CBF5-FD07-C9AE-4F26647EFD4D}"/>
                  </a:ext>
                </a:extLst>
              </p14:cNvPr>
              <p14:cNvContentPartPr/>
              <p14:nvPr/>
            </p14:nvContentPartPr>
            <p14:xfrm>
              <a:off x="3667074" y="4231251"/>
              <a:ext cx="54360" cy="1007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2AF483F-CBF5-FD07-C9AE-4F26647EFD4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649434" y="4213251"/>
                <a:ext cx="90000" cy="104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3007FF79-C37B-C8EB-56F5-280454E3CA0F}"/>
              </a:ext>
            </a:extLst>
          </p:cNvPr>
          <p:cNvGrpSpPr/>
          <p:nvPr/>
        </p:nvGrpSpPr>
        <p:grpSpPr>
          <a:xfrm>
            <a:off x="3634037" y="2774277"/>
            <a:ext cx="485540" cy="616217"/>
            <a:chOff x="4919928" y="2975680"/>
            <a:chExt cx="485540" cy="61621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47586A5-7155-7D14-1517-935246BCD1B8}"/>
                </a:ext>
              </a:extLst>
            </p:cNvPr>
            <p:cNvSpPr/>
            <p:nvPr/>
          </p:nvSpPr>
          <p:spPr>
            <a:xfrm rot="3474761" flipH="1">
              <a:off x="5166072" y="2879758"/>
              <a:ext cx="45719" cy="433072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C355F8C-D92A-7155-ED18-AFCD6CCF76D5}"/>
                </a:ext>
              </a:extLst>
            </p:cNvPr>
            <p:cNvSpPr/>
            <p:nvPr/>
          </p:nvSpPr>
          <p:spPr>
            <a:xfrm>
              <a:off x="4923805" y="2975680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E91BC4A-76D1-4C77-5ABC-B5A7324C0ED5}"/>
                </a:ext>
              </a:extLst>
            </p:cNvPr>
            <p:cNvSpPr/>
            <p:nvPr/>
          </p:nvSpPr>
          <p:spPr>
            <a:xfrm>
              <a:off x="4977785" y="3118873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BFCDCC8-E6D4-324D-FAFE-FD7762503AB6}"/>
                </a:ext>
              </a:extLst>
            </p:cNvPr>
            <p:cNvSpPr/>
            <p:nvPr/>
          </p:nvSpPr>
          <p:spPr>
            <a:xfrm rot="2645694">
              <a:off x="4919928" y="3177289"/>
              <a:ext cx="21318" cy="146149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DA53CCB-E721-A83F-69C8-FAE39DE2050A}"/>
                </a:ext>
              </a:extLst>
            </p:cNvPr>
            <p:cNvSpPr/>
            <p:nvPr/>
          </p:nvSpPr>
          <p:spPr>
            <a:xfrm rot="2645694">
              <a:off x="4921819" y="344574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FA92A60-2671-F55D-0CB1-BCDE1F332B54}"/>
                </a:ext>
              </a:extLst>
            </p:cNvPr>
            <p:cNvSpPr/>
            <p:nvPr/>
          </p:nvSpPr>
          <p:spPr>
            <a:xfrm rot="8045694">
              <a:off x="5051522" y="3441198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83B995A-C486-D173-5A73-27AD304D0BBD}"/>
                </a:ext>
              </a:extLst>
            </p:cNvPr>
            <p:cNvSpPr/>
            <p:nvPr/>
          </p:nvSpPr>
          <p:spPr>
            <a:xfrm>
              <a:off x="4976642" y="3151404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F1AF18E-D525-F0D7-4B7E-36CB31E6200A}"/>
              </a:ext>
            </a:extLst>
          </p:cNvPr>
          <p:cNvGrpSpPr/>
          <p:nvPr/>
        </p:nvGrpSpPr>
        <p:grpSpPr>
          <a:xfrm rot="18360523">
            <a:off x="2878987" y="1680970"/>
            <a:ext cx="218034" cy="623361"/>
            <a:chOff x="5759514" y="2975680"/>
            <a:chExt cx="218034" cy="62336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46E3306-E4DF-E27B-A424-333BAE749BD1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E79FFA3-6EEB-7B9B-1952-B8F60BD3783A}"/>
                </a:ext>
              </a:extLst>
            </p:cNvPr>
            <p:cNvSpPr/>
            <p:nvPr/>
          </p:nvSpPr>
          <p:spPr>
            <a:xfrm rot="2645694">
              <a:off x="5759514" y="3177289"/>
              <a:ext cx="21318" cy="1461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E931FD8-F2C7-791C-0B2B-002400D9EA07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020C1AF-0A45-5B3C-649B-D80DDC5AB2A5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74D6ECE-A1C2-6C9C-9DFB-7966CFAA65F0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D1D5450-0F5C-431A-43AB-26F5A13481D4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3ECED11-C2E7-1FF1-7D2B-F7E87E9D8EB4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EE860A5-15E9-3166-68CD-30E31758C250}"/>
              </a:ext>
            </a:extLst>
          </p:cNvPr>
          <p:cNvGrpSpPr/>
          <p:nvPr/>
        </p:nvGrpSpPr>
        <p:grpSpPr>
          <a:xfrm>
            <a:off x="4143983" y="2786944"/>
            <a:ext cx="556376" cy="623361"/>
            <a:chOff x="5421172" y="2975680"/>
            <a:chExt cx="556376" cy="62336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B3EBC35-AD1F-4310-F877-5FD347D0B6C8}"/>
                </a:ext>
              </a:extLst>
            </p:cNvPr>
            <p:cNvSpPr/>
            <p:nvPr/>
          </p:nvSpPr>
          <p:spPr>
            <a:xfrm rot="8045694">
              <a:off x="5891108" y="3172599"/>
              <a:ext cx="20438" cy="152441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6FE9106-65BF-8AF3-0E8A-4CD352AD30CC}"/>
                </a:ext>
              </a:extLst>
            </p:cNvPr>
            <p:cNvSpPr/>
            <p:nvPr/>
          </p:nvSpPr>
          <p:spPr>
            <a:xfrm rot="5062595">
              <a:off x="5589782" y="3019277"/>
              <a:ext cx="45719" cy="382939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17D8366-9DCE-6D38-F1E3-A761E5E1291D}"/>
                </a:ext>
              </a:extLst>
            </p:cNvPr>
            <p:cNvSpPr/>
            <p:nvPr/>
          </p:nvSpPr>
          <p:spPr>
            <a:xfrm>
              <a:off x="5763391" y="2975680"/>
              <a:ext cx="141177" cy="14319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4D03508-088C-970F-F283-10E173003B14}"/>
                </a:ext>
              </a:extLst>
            </p:cNvPr>
            <p:cNvSpPr/>
            <p:nvPr/>
          </p:nvSpPr>
          <p:spPr>
            <a:xfrm>
              <a:off x="5817371" y="3118873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397CB4F-3DB6-28D5-F436-27DC19BE27C7}"/>
                </a:ext>
              </a:extLst>
            </p:cNvPr>
            <p:cNvSpPr/>
            <p:nvPr/>
          </p:nvSpPr>
          <p:spPr>
            <a:xfrm rot="2645694">
              <a:off x="5761405" y="3452892"/>
              <a:ext cx="21318" cy="146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FFE2DDC-A343-C19C-31E0-FBADD1C2A7C9}"/>
                </a:ext>
              </a:extLst>
            </p:cNvPr>
            <p:cNvSpPr/>
            <p:nvPr/>
          </p:nvSpPr>
          <p:spPr>
            <a:xfrm rot="8045694">
              <a:off x="5891109" y="3448341"/>
              <a:ext cx="20438" cy="1524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2DDF721-842A-D590-9DFF-8C5F197B5E47}"/>
                </a:ext>
              </a:extLst>
            </p:cNvPr>
            <p:cNvSpPr/>
            <p:nvPr/>
          </p:nvSpPr>
          <p:spPr>
            <a:xfrm>
              <a:off x="5816228" y="3151404"/>
              <a:ext cx="33218" cy="33937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3B9A997-2D53-DDF1-E08A-F1D38177E394}"/>
              </a:ext>
            </a:extLst>
          </p:cNvPr>
          <p:cNvGrpSpPr/>
          <p:nvPr/>
        </p:nvGrpSpPr>
        <p:grpSpPr>
          <a:xfrm>
            <a:off x="3633201" y="2769257"/>
            <a:ext cx="516222" cy="616217"/>
            <a:chOff x="4919928" y="2975680"/>
            <a:chExt cx="516222" cy="616217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79EFED3-A6E7-B7BD-B75A-E54D25F00779}"/>
                </a:ext>
              </a:extLst>
            </p:cNvPr>
            <p:cNvSpPr/>
            <p:nvPr/>
          </p:nvSpPr>
          <p:spPr>
            <a:xfrm rot="5574034" flipH="1">
              <a:off x="5196754" y="3020775"/>
              <a:ext cx="45719" cy="433072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F8F5EAA-AA0A-E2DB-779B-B0FFC445F463}"/>
                </a:ext>
              </a:extLst>
            </p:cNvPr>
            <p:cNvSpPr/>
            <p:nvPr/>
          </p:nvSpPr>
          <p:spPr>
            <a:xfrm>
              <a:off x="4923805" y="2975680"/>
              <a:ext cx="141177" cy="1431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F883FCE-7C22-3DD4-7570-0762686B2177}"/>
                </a:ext>
              </a:extLst>
            </p:cNvPr>
            <p:cNvSpPr/>
            <p:nvPr/>
          </p:nvSpPr>
          <p:spPr>
            <a:xfrm>
              <a:off x="4977785" y="3118873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6C061E3-A616-CF66-8E9A-4D9F602B4A85}"/>
                </a:ext>
              </a:extLst>
            </p:cNvPr>
            <p:cNvSpPr/>
            <p:nvPr/>
          </p:nvSpPr>
          <p:spPr>
            <a:xfrm rot="2645694">
              <a:off x="4919928" y="3177289"/>
              <a:ext cx="21318" cy="146149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9287EDD-AC17-609C-3703-1305C782B283}"/>
                </a:ext>
              </a:extLst>
            </p:cNvPr>
            <p:cNvSpPr/>
            <p:nvPr/>
          </p:nvSpPr>
          <p:spPr>
            <a:xfrm rot="2645694">
              <a:off x="4921819" y="3445748"/>
              <a:ext cx="21318" cy="14614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C92C599-EB7D-0B62-635D-9E350DEFAFEC}"/>
                </a:ext>
              </a:extLst>
            </p:cNvPr>
            <p:cNvSpPr/>
            <p:nvPr/>
          </p:nvSpPr>
          <p:spPr>
            <a:xfrm rot="8045694">
              <a:off x="5051522" y="3441198"/>
              <a:ext cx="20438" cy="15244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CD6A40A-7F61-BD59-F005-41DB74041B9D}"/>
                </a:ext>
              </a:extLst>
            </p:cNvPr>
            <p:cNvSpPr/>
            <p:nvPr/>
          </p:nvSpPr>
          <p:spPr>
            <a:xfrm>
              <a:off x="4976642" y="3151404"/>
              <a:ext cx="33218" cy="33937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173ECC9-4AF5-379D-B53F-F45A7D76440F}"/>
              </a:ext>
            </a:extLst>
          </p:cNvPr>
          <p:cNvGrpSpPr/>
          <p:nvPr/>
        </p:nvGrpSpPr>
        <p:grpSpPr>
          <a:xfrm>
            <a:off x="8311505" y="1976645"/>
            <a:ext cx="448218" cy="1123205"/>
            <a:chOff x="10942636" y="562728"/>
            <a:chExt cx="209894" cy="600363"/>
          </a:xfrm>
          <a:solidFill>
            <a:srgbClr val="00B0F0"/>
          </a:solidFill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EBFB534-70EC-A857-00A9-FF41082D719D}"/>
                </a:ext>
              </a:extLst>
            </p:cNvPr>
            <p:cNvSpPr/>
            <p:nvPr/>
          </p:nvSpPr>
          <p:spPr>
            <a:xfrm>
              <a:off x="10942636" y="562728"/>
              <a:ext cx="141177" cy="143193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7ACE984-0069-B1A9-6C8D-D936DA7233D8}"/>
                </a:ext>
              </a:extLst>
            </p:cNvPr>
            <p:cNvSpPr/>
            <p:nvPr/>
          </p:nvSpPr>
          <p:spPr>
            <a:xfrm rot="8045694">
              <a:off x="11066091" y="750440"/>
              <a:ext cx="20438" cy="152441"/>
            </a:xfrm>
            <a:prstGeom prst="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1C81560-F30B-94EF-0810-4BD8186F6273}"/>
                </a:ext>
              </a:extLst>
            </p:cNvPr>
            <p:cNvSpPr/>
            <p:nvPr/>
          </p:nvSpPr>
          <p:spPr>
            <a:xfrm>
              <a:off x="10996615" y="705921"/>
              <a:ext cx="33218" cy="33937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C145BF7-BE0A-282F-44B8-10274FAE177A}"/>
                </a:ext>
              </a:extLst>
            </p:cNvPr>
            <p:cNvSpPr/>
            <p:nvPr/>
          </p:nvSpPr>
          <p:spPr>
            <a:xfrm rot="2645694">
              <a:off x="10947839" y="719536"/>
              <a:ext cx="24128" cy="207471"/>
            </a:xfrm>
            <a:prstGeom prst="rect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51D5F5B-2DA4-EE9A-B3C1-DC16AE4EC488}"/>
                </a:ext>
              </a:extLst>
            </p:cNvPr>
            <p:cNvSpPr/>
            <p:nvPr/>
          </p:nvSpPr>
          <p:spPr>
            <a:xfrm rot="2645694">
              <a:off x="10950625" y="1000549"/>
              <a:ext cx="26866" cy="162542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3EEA488-C0EE-EF9C-5520-63697E267ABC}"/>
                </a:ext>
              </a:extLst>
            </p:cNvPr>
            <p:cNvSpPr/>
            <p:nvPr/>
          </p:nvSpPr>
          <p:spPr>
            <a:xfrm rot="8045694">
              <a:off x="11051595" y="1026494"/>
              <a:ext cx="31053" cy="118413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018F71CD-06B2-D0F2-8562-25784DC968BC}"/>
              </a:ext>
            </a:extLst>
          </p:cNvPr>
          <p:cNvSpPr txBox="1"/>
          <p:nvPr/>
        </p:nvSpPr>
        <p:spPr>
          <a:xfrm>
            <a:off x="7998812" y="310924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Damien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0D1A77A-7842-54C6-8CC2-61F5EF8D9FF9}"/>
              </a:ext>
            </a:extLst>
          </p:cNvPr>
          <p:cNvSpPr txBox="1"/>
          <p:nvPr/>
        </p:nvSpPr>
        <p:spPr>
          <a:xfrm>
            <a:off x="3208207" y="2687188"/>
            <a:ext cx="334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 err="1"/>
              <a:t>Yc</a:t>
            </a:r>
            <a:endParaRPr lang="en-IE" sz="1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9F01945-1110-CDE8-38ED-1A55BADED5DD}"/>
              </a:ext>
            </a:extLst>
          </p:cNvPr>
          <p:cNvSpPr txBox="1"/>
          <p:nvPr/>
        </p:nvSpPr>
        <p:spPr>
          <a:xfrm>
            <a:off x="4676007" y="2678633"/>
            <a:ext cx="619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Akash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12EB586-380F-6B72-D411-FA52ADB28FAF}"/>
              </a:ext>
            </a:extLst>
          </p:cNvPr>
          <p:cNvSpPr txBox="1"/>
          <p:nvPr/>
        </p:nvSpPr>
        <p:spPr>
          <a:xfrm>
            <a:off x="5670043" y="2691558"/>
            <a:ext cx="576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Blake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796FD83-2424-66A8-3EDA-340CE1F3F155}"/>
              </a:ext>
            </a:extLst>
          </p:cNvPr>
          <p:cNvSpPr txBox="1"/>
          <p:nvPr/>
        </p:nvSpPr>
        <p:spPr>
          <a:xfrm>
            <a:off x="5980965" y="1677166"/>
            <a:ext cx="631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Paddy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1FD8EA2-AB4D-06C3-319D-DEB6E7D7A000}"/>
              </a:ext>
            </a:extLst>
          </p:cNvPr>
          <p:cNvSpPr txBox="1"/>
          <p:nvPr/>
        </p:nvSpPr>
        <p:spPr>
          <a:xfrm>
            <a:off x="2923311" y="1602544"/>
            <a:ext cx="619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Akash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11D55A7-CACC-6A00-F56E-21B2CA747A79}"/>
              </a:ext>
            </a:extLst>
          </p:cNvPr>
          <p:cNvSpPr txBox="1"/>
          <p:nvPr/>
        </p:nvSpPr>
        <p:spPr>
          <a:xfrm>
            <a:off x="4676425" y="2467282"/>
            <a:ext cx="631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Paddy</a:t>
            </a:r>
          </a:p>
        </p:txBody>
      </p:sp>
    </p:spTree>
    <p:extLst>
      <p:ext uri="{BB962C8B-B14F-4D97-AF65-F5344CB8AC3E}">
        <p14:creationId xmlns:p14="http://schemas.microsoft.com/office/powerpoint/2010/main" val="351636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6" grpId="0"/>
      <p:bldP spid="106" grpId="1"/>
      <p:bldP spid="106" grpId="2"/>
      <p:bldP spid="107" grpId="0"/>
      <p:bldP spid="141" grpId="0"/>
      <p:bldP spid="141" grpId="1"/>
      <p:bldP spid="141" grpId="2"/>
      <p:bldP spid="141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C2205-CC74-1793-B96A-B9ED42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5909" y="6464300"/>
            <a:ext cx="2743200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6</a:t>
            </a:fld>
            <a:endParaRPr lang="en-I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AB4768-535B-A811-E309-5149FFC0D48A}"/>
              </a:ext>
            </a:extLst>
          </p:cNvPr>
          <p:cNvGrpSpPr/>
          <p:nvPr/>
        </p:nvGrpSpPr>
        <p:grpSpPr>
          <a:xfrm>
            <a:off x="-30902" y="1461367"/>
            <a:ext cx="2664114" cy="4096759"/>
            <a:chOff x="-30902" y="1461367"/>
            <a:chExt cx="2664114" cy="4096759"/>
          </a:xfrm>
        </p:grpSpPr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235D8E49-F1A6-E56D-D804-19B99BEB310D}"/>
                </a:ext>
              </a:extLst>
            </p:cNvPr>
            <p:cNvGrpSpPr/>
            <p:nvPr/>
          </p:nvGrpSpPr>
          <p:grpSpPr>
            <a:xfrm>
              <a:off x="66334" y="1461367"/>
              <a:ext cx="2420368" cy="2870144"/>
              <a:chOff x="66334" y="1461367"/>
              <a:chExt cx="2021594" cy="2667628"/>
            </a:xfrm>
          </p:grpSpPr>
          <p:pic>
            <p:nvPicPr>
              <p:cNvPr id="22" name="Picture 21" descr="A picture containing furniture, chair, design&#10;&#10;Description automatically generated">
                <a:extLst>
                  <a:ext uri="{FF2B5EF4-FFF2-40B4-BE49-F238E27FC236}">
                    <a16:creationId xmlns:a16="http://schemas.microsoft.com/office/drawing/2014/main" id="{ED1D89B7-CFFF-4BC5-0327-75E3F6C83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34" y="2959382"/>
                <a:ext cx="974974" cy="899436"/>
              </a:xfrm>
              <a:prstGeom prst="rect">
                <a:avLst/>
              </a:prstGeom>
            </p:spPr>
          </p:pic>
          <p:pic>
            <p:nvPicPr>
              <p:cNvPr id="33" name="Picture 32" descr="A red chair with legs&#10;&#10;Description automatically generated with medium confidence">
                <a:extLst>
                  <a:ext uri="{FF2B5EF4-FFF2-40B4-BE49-F238E27FC236}">
                    <a16:creationId xmlns:a16="http://schemas.microsoft.com/office/drawing/2014/main" id="{56ED524E-D691-0A77-E35E-F5FED5F91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2954" y="2959380"/>
                <a:ext cx="974974" cy="899436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F1EF695-1760-7A59-D43D-E26343C0F4A5}"/>
                  </a:ext>
                </a:extLst>
              </p:cNvPr>
              <p:cNvSpPr txBox="1"/>
              <p:nvPr/>
            </p:nvSpPr>
            <p:spPr>
              <a:xfrm>
                <a:off x="384530" y="3728885"/>
                <a:ext cx="3185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2000" b="1" dirty="0"/>
                  <a:t>1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DECD14B-69E8-91F8-DE84-2552DBBA09E3}"/>
                  </a:ext>
                </a:extLst>
              </p:cNvPr>
              <p:cNvSpPr txBox="1"/>
              <p:nvPr/>
            </p:nvSpPr>
            <p:spPr>
              <a:xfrm>
                <a:off x="1454644" y="3728883"/>
                <a:ext cx="3185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2000" b="1" dirty="0"/>
                  <a:t>2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688D36EE-7487-4627-6D94-5E65833A2323}"/>
                  </a:ext>
                </a:extLst>
              </p:cNvPr>
              <p:cNvGrpSpPr/>
              <p:nvPr/>
            </p:nvGrpSpPr>
            <p:grpSpPr>
              <a:xfrm>
                <a:off x="632946" y="1461367"/>
                <a:ext cx="218034" cy="599550"/>
                <a:chOff x="566612" y="2123134"/>
                <a:chExt cx="218034" cy="599550"/>
              </a:xfrm>
            </p:grpSpPr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27CD61DE-F567-736D-AF7B-1D7E97C8AA2A}"/>
                    </a:ext>
                  </a:extLst>
                </p:cNvPr>
                <p:cNvSpPr/>
                <p:nvPr/>
              </p:nvSpPr>
              <p:spPr>
                <a:xfrm>
                  <a:off x="570490" y="2123134"/>
                  <a:ext cx="141177" cy="14319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36FAE95-2CF7-B30C-F16E-A5177594D262}"/>
                    </a:ext>
                  </a:extLst>
                </p:cNvPr>
                <p:cNvSpPr/>
                <p:nvPr/>
              </p:nvSpPr>
              <p:spPr>
                <a:xfrm rot="8045694">
                  <a:off x="696316" y="2320194"/>
                  <a:ext cx="20438" cy="152441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20A26295-2D4C-3868-F512-F5694B47234C}"/>
                    </a:ext>
                  </a:extLst>
                </p:cNvPr>
                <p:cNvSpPr/>
                <p:nvPr/>
              </p:nvSpPr>
              <p:spPr>
                <a:xfrm>
                  <a:off x="624469" y="2266327"/>
                  <a:ext cx="33218" cy="33937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91FDDDF-EEB2-894E-A9D8-A67B32600DDE}"/>
                    </a:ext>
                  </a:extLst>
                </p:cNvPr>
                <p:cNvSpPr/>
                <p:nvPr/>
              </p:nvSpPr>
              <p:spPr>
                <a:xfrm rot="2645694">
                  <a:off x="566612" y="2324744"/>
                  <a:ext cx="21318" cy="146149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CA34070-EBD4-ADC2-9535-A94251D5E183}"/>
                    </a:ext>
                  </a:extLst>
                </p:cNvPr>
                <p:cNvSpPr/>
                <p:nvPr/>
              </p:nvSpPr>
              <p:spPr>
                <a:xfrm rot="2645694">
                  <a:off x="568503" y="2576535"/>
                  <a:ext cx="21318" cy="146149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A56406F-97FC-4206-0E61-6BE96725C370}"/>
                    </a:ext>
                  </a:extLst>
                </p:cNvPr>
                <p:cNvSpPr/>
                <p:nvPr/>
              </p:nvSpPr>
              <p:spPr>
                <a:xfrm rot="8045694">
                  <a:off x="698207" y="2571985"/>
                  <a:ext cx="20438" cy="152441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4A688EE3-0596-25A0-589A-F3CD532DA894}"/>
                  </a:ext>
                </a:extLst>
              </p:cNvPr>
              <p:cNvGrpSpPr/>
              <p:nvPr/>
            </p:nvGrpSpPr>
            <p:grpSpPr>
              <a:xfrm>
                <a:off x="647131" y="2200872"/>
                <a:ext cx="216143" cy="599550"/>
                <a:chOff x="580797" y="2862639"/>
                <a:chExt cx="216143" cy="599550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2F50A130-63B7-6D78-F85A-4FB10ECF1EC1}"/>
                    </a:ext>
                  </a:extLst>
                </p:cNvPr>
                <p:cNvSpPr/>
                <p:nvPr/>
              </p:nvSpPr>
              <p:spPr>
                <a:xfrm rot="8045694">
                  <a:off x="708610" y="3059699"/>
                  <a:ext cx="20438" cy="152441"/>
                </a:xfrm>
                <a:prstGeom prst="rect">
                  <a:avLst/>
                </a:prstGeom>
                <a:solidFill>
                  <a:srgbClr val="7030A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B5C34877-97B0-6835-D8D6-3B3E81966DE1}"/>
                    </a:ext>
                  </a:extLst>
                </p:cNvPr>
                <p:cNvSpPr/>
                <p:nvPr/>
              </p:nvSpPr>
              <p:spPr>
                <a:xfrm>
                  <a:off x="582784" y="2862639"/>
                  <a:ext cx="141177" cy="143193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E85D5EF2-06EB-B7EE-96D3-3367AD5B81B2}"/>
                    </a:ext>
                  </a:extLst>
                </p:cNvPr>
                <p:cNvSpPr/>
                <p:nvPr/>
              </p:nvSpPr>
              <p:spPr>
                <a:xfrm>
                  <a:off x="636763" y="3005832"/>
                  <a:ext cx="33218" cy="33937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836AB01-4997-1B03-2C4B-D5E4E96664F9}"/>
                    </a:ext>
                  </a:extLst>
                </p:cNvPr>
                <p:cNvSpPr/>
                <p:nvPr/>
              </p:nvSpPr>
              <p:spPr>
                <a:xfrm rot="2645694">
                  <a:off x="580797" y="3316040"/>
                  <a:ext cx="21318" cy="146149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0A3C8CC1-ABB0-7EDB-A859-7034AC5C4FD7}"/>
                    </a:ext>
                  </a:extLst>
                </p:cNvPr>
                <p:cNvSpPr/>
                <p:nvPr/>
              </p:nvSpPr>
              <p:spPr>
                <a:xfrm rot="8045694">
                  <a:off x="710501" y="3311490"/>
                  <a:ext cx="20438" cy="152441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5C184FF-5E94-DE3A-2189-3A6C5BF5A545}"/>
                  </a:ext>
                </a:extLst>
              </p:cNvPr>
              <p:cNvGrpSpPr/>
              <p:nvPr/>
            </p:nvGrpSpPr>
            <p:grpSpPr>
              <a:xfrm>
                <a:off x="1650490" y="1461367"/>
                <a:ext cx="218034" cy="599550"/>
                <a:chOff x="1584156" y="2123134"/>
                <a:chExt cx="218034" cy="599550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4854626-76A5-FAC7-08F1-E1B64CF4DDEE}"/>
                    </a:ext>
                  </a:extLst>
                </p:cNvPr>
                <p:cNvSpPr/>
                <p:nvPr/>
              </p:nvSpPr>
              <p:spPr>
                <a:xfrm rot="2645694">
                  <a:off x="1584156" y="2324744"/>
                  <a:ext cx="21318" cy="146149"/>
                </a:xfrm>
                <a:prstGeom prst="rect">
                  <a:avLst/>
                </a:prstGeom>
                <a:solidFill>
                  <a:srgbClr val="7030A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744EDA20-2B92-9AB0-5D29-21B06A6569A4}"/>
                    </a:ext>
                  </a:extLst>
                </p:cNvPr>
                <p:cNvSpPr/>
                <p:nvPr/>
              </p:nvSpPr>
              <p:spPr>
                <a:xfrm>
                  <a:off x="1588033" y="2123134"/>
                  <a:ext cx="141177" cy="14319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622CB1E-F272-061C-4D16-3E3FB407C7EC}"/>
                    </a:ext>
                  </a:extLst>
                </p:cNvPr>
                <p:cNvSpPr/>
                <p:nvPr/>
              </p:nvSpPr>
              <p:spPr>
                <a:xfrm>
                  <a:off x="1642013" y="2266327"/>
                  <a:ext cx="33218" cy="3393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A1A0F5C7-3402-54FC-9B51-56AF6E8C3745}"/>
                    </a:ext>
                  </a:extLst>
                </p:cNvPr>
                <p:cNvSpPr/>
                <p:nvPr/>
              </p:nvSpPr>
              <p:spPr>
                <a:xfrm rot="2645694">
                  <a:off x="1586047" y="2576535"/>
                  <a:ext cx="21318" cy="14614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B14DB956-E0A7-523F-5EBE-F2D2DF6FABF3}"/>
                    </a:ext>
                  </a:extLst>
                </p:cNvPr>
                <p:cNvSpPr/>
                <p:nvPr/>
              </p:nvSpPr>
              <p:spPr>
                <a:xfrm rot="8045694">
                  <a:off x="1715751" y="2571985"/>
                  <a:ext cx="20438" cy="15244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A5567538-E8E2-F458-3CEC-88660B4C1399}"/>
                  </a:ext>
                </a:extLst>
              </p:cNvPr>
              <p:cNvGrpSpPr/>
              <p:nvPr/>
            </p:nvGrpSpPr>
            <p:grpSpPr>
              <a:xfrm>
                <a:off x="1662783" y="2200872"/>
                <a:ext cx="218034" cy="599550"/>
                <a:chOff x="1596449" y="2862639"/>
                <a:chExt cx="218034" cy="599550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7E2802A-8764-01B9-39C9-BCDDC3F664D3}"/>
                    </a:ext>
                  </a:extLst>
                </p:cNvPr>
                <p:cNvSpPr/>
                <p:nvPr/>
              </p:nvSpPr>
              <p:spPr>
                <a:xfrm rot="2645694">
                  <a:off x="1596449" y="3064249"/>
                  <a:ext cx="21318" cy="146149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B67A743-010A-EEDA-1093-A09BD0FF7E4C}"/>
                    </a:ext>
                  </a:extLst>
                </p:cNvPr>
                <p:cNvSpPr/>
                <p:nvPr/>
              </p:nvSpPr>
              <p:spPr>
                <a:xfrm rot="8045694">
                  <a:off x="1726153" y="3059699"/>
                  <a:ext cx="20438" cy="15244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 dirty="0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C7D8D6B7-F647-64E9-F03E-D1F5011E6D80}"/>
                    </a:ext>
                  </a:extLst>
                </p:cNvPr>
                <p:cNvSpPr/>
                <p:nvPr/>
              </p:nvSpPr>
              <p:spPr>
                <a:xfrm>
                  <a:off x="1600327" y="2862639"/>
                  <a:ext cx="141177" cy="14319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FB5E6576-8A83-566C-5709-6CCD5E00CD56}"/>
                    </a:ext>
                  </a:extLst>
                </p:cNvPr>
                <p:cNvSpPr/>
                <p:nvPr/>
              </p:nvSpPr>
              <p:spPr>
                <a:xfrm>
                  <a:off x="1654306" y="3005832"/>
                  <a:ext cx="33218" cy="3393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1B7D7AF0-22AF-5311-9374-CA2F01DA962F}"/>
                    </a:ext>
                  </a:extLst>
                </p:cNvPr>
                <p:cNvSpPr/>
                <p:nvPr/>
              </p:nvSpPr>
              <p:spPr>
                <a:xfrm rot="2645694">
                  <a:off x="1598340" y="3316040"/>
                  <a:ext cx="21318" cy="14614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10CC3C88-A1C1-A436-D563-EAA0F11B56FE}"/>
                    </a:ext>
                  </a:extLst>
                </p:cNvPr>
                <p:cNvSpPr/>
                <p:nvPr/>
              </p:nvSpPr>
              <p:spPr>
                <a:xfrm rot="8045694">
                  <a:off x="1728044" y="3311490"/>
                  <a:ext cx="20438" cy="15244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E"/>
                </a:p>
              </p:txBody>
            </p: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B8A2D28E-CEBE-84FA-1232-79A1A240B011}"/>
                  </a:ext>
                </a:extLst>
              </p:cNvPr>
              <p:cNvSpPr txBox="1"/>
              <p:nvPr/>
            </p:nvSpPr>
            <p:spPr>
              <a:xfrm>
                <a:off x="177159" y="1649110"/>
                <a:ext cx="270725" cy="34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b="1" dirty="0"/>
                  <a:t>A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AA97168-7F7F-3F08-F337-9861EC8AFF77}"/>
                  </a:ext>
                </a:extLst>
              </p:cNvPr>
              <p:cNvSpPr txBox="1"/>
              <p:nvPr/>
            </p:nvSpPr>
            <p:spPr>
              <a:xfrm>
                <a:off x="196515" y="2388615"/>
                <a:ext cx="262692" cy="34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B</a:t>
                </a:r>
                <a:endParaRPr lang="en-IE" b="1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B142B4B-B56B-CD0D-D95C-19000873E1E6}"/>
                  </a:ext>
                </a:extLst>
              </p:cNvPr>
              <p:cNvSpPr txBox="1"/>
              <p:nvPr/>
            </p:nvSpPr>
            <p:spPr>
              <a:xfrm>
                <a:off x="1186968" y="1646832"/>
                <a:ext cx="255997" cy="34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</a:t>
                </a:r>
                <a:endParaRPr lang="en-IE" b="1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810FAB1-5F08-0B01-FA6F-1DEF330196BB}"/>
                  </a:ext>
                </a:extLst>
              </p:cNvPr>
              <p:cNvSpPr txBox="1"/>
              <p:nvPr/>
            </p:nvSpPr>
            <p:spPr>
              <a:xfrm>
                <a:off x="1206324" y="2386337"/>
                <a:ext cx="276081" cy="343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D</a:t>
                </a:r>
                <a:endParaRPr lang="en-IE" b="1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5" name="TextBox 284">
                  <a:extLst>
                    <a:ext uri="{FF2B5EF4-FFF2-40B4-BE49-F238E27FC236}">
                      <a16:creationId xmlns:a16="http://schemas.microsoft.com/office/drawing/2014/main" id="{9014E3D5-EE0E-7FF8-E964-6BF5063F1CCC}"/>
                    </a:ext>
                  </a:extLst>
                </p:cNvPr>
                <p:cNvSpPr txBox="1"/>
                <p:nvPr/>
              </p:nvSpPr>
              <p:spPr>
                <a:xfrm>
                  <a:off x="-30902" y="4419353"/>
                  <a:ext cx="2664114" cy="11387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700" smtClean="0">
                          <a:latin typeface="Cambria Math" panose="02040503050406030204" pitchFamily="18" charset="0"/>
                        </a:rPr>
                        <m:t>sit</m:t>
                      </m:r>
                      <m:d>
                        <m:dPr>
                          <m:ctrlPr>
                            <a:rPr lang="en-IE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sz="17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r>
                        <a:rPr lang="en-IE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E" sz="1700">
                          <a:latin typeface="Cambria Math" panose="02040503050406030204" pitchFamily="18" charset="0"/>
                        </a:rPr>
                        <m:t>sit</m:t>
                      </m:r>
                      <m:r>
                        <a:rPr lang="en-IE" sz="17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IE" sz="17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IE" sz="1700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IE" sz="170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endParaRPr lang="en-IE" sz="1700" b="0" dirty="0"/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700">
                          <a:latin typeface="Cambria Math" panose="02040503050406030204" pitchFamily="18" charset="0"/>
                        </a:rPr>
                        <m:t>sit</m:t>
                      </m:r>
                      <m:d>
                        <m:dPr>
                          <m:ctrlPr>
                            <a:rPr lang="en-IE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sz="17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en-IE" sz="17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IE" sz="1700">
                          <a:latin typeface="Cambria Math" panose="02040503050406030204" pitchFamily="18" charset="0"/>
                        </a:rPr>
                        <m:t>sit</m:t>
                      </m:r>
                      <m:r>
                        <a:rPr lang="en-IE" sz="17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IE" sz="17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IE" sz="1700" i="1">
                          <a:latin typeface="Cambria Math" panose="02040503050406030204" pitchFamily="18" charset="0"/>
                        </a:rPr>
                        <m:t>)=3</m:t>
                      </m:r>
                    </m:oMath>
                  </a14:m>
                  <a:endParaRPr lang="en-IE" sz="1700" dirty="0"/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700" b="0" i="0" smtClean="0">
                          <a:latin typeface="Cambria Math" panose="02040503050406030204" pitchFamily="18" charset="0"/>
                        </a:rPr>
                        <m:t>handshake</m:t>
                      </m:r>
                      <m:d>
                        <m:dPr>
                          <m:ctrlPr>
                            <a:rPr lang="en-IE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IE" sz="17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IE" sz="17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IE" sz="17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</m:oMath>
                  </a14:m>
                  <a:r>
                    <a:rPr lang="en-IE" sz="1700" b="0" dirty="0"/>
                    <a:t> = 1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IE" sz="1700" b="0" i="0" smtClean="0">
                          <a:latin typeface="Cambria Math" panose="02040503050406030204" pitchFamily="18" charset="0"/>
                        </a:rPr>
                        <m:t>sit</m:t>
                      </m:r>
                      <m:r>
                        <a:rPr lang="en-IE" sz="1700" b="0" i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m:rPr>
                          <m:sty m:val="p"/>
                        </m:rPr>
                        <a:rPr lang="en-IE" sz="1700" b="0" i="0" smtClean="0">
                          <a:latin typeface="Cambria Math" panose="02040503050406030204" pitchFamily="18" charset="0"/>
                        </a:rPr>
                        <m:t>convincing</m:t>
                      </m:r>
                      <m:r>
                        <a:rPr lang="en-IE" sz="1700" b="0" i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m:rPr>
                          <m:sty m:val="p"/>
                        </m:rPr>
                        <a:rPr lang="en-IE" sz="1700" b="0" i="0" smtClean="0">
                          <a:latin typeface="Cambria Math" panose="02040503050406030204" pitchFamily="18" charset="0"/>
                        </a:rPr>
                        <m:t>cost</m:t>
                      </m:r>
                    </m:oMath>
                  </a14:m>
                  <a:r>
                    <a:rPr lang="en-IE" sz="1700" dirty="0"/>
                    <a:t> = -1</a:t>
                  </a:r>
                  <a:endParaRPr lang="en-IE" sz="1700" b="0" dirty="0"/>
                </a:p>
              </p:txBody>
            </p:sp>
          </mc:Choice>
          <mc:Fallback xmlns="">
            <p:sp>
              <p:nvSpPr>
                <p:cNvPr id="285" name="TextBox 284">
                  <a:extLst>
                    <a:ext uri="{FF2B5EF4-FFF2-40B4-BE49-F238E27FC236}">
                      <a16:creationId xmlns:a16="http://schemas.microsoft.com/office/drawing/2014/main" id="{9014E3D5-EE0E-7FF8-E964-6BF5063F1C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0902" y="4419353"/>
                  <a:ext cx="2664114" cy="1138773"/>
                </a:xfrm>
                <a:prstGeom prst="rect">
                  <a:avLst/>
                </a:prstGeom>
                <a:blipFill>
                  <a:blip r:embed="rId4"/>
                  <a:stretch>
                    <a:fillRect l="-1144" t="-1070" b="-641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CC2FEF2-E630-1B19-5E17-4426DBF389C2}"/>
              </a:ext>
            </a:extLst>
          </p:cNvPr>
          <p:cNvCxnSpPr>
            <a:cxnSpLocks/>
          </p:cNvCxnSpPr>
          <p:nvPr/>
        </p:nvCxnSpPr>
        <p:spPr>
          <a:xfrm>
            <a:off x="2619375" y="142875"/>
            <a:ext cx="0" cy="65532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888448B4-33D1-76CF-F34D-8B6A5381D107}"/>
                  </a:ext>
                </a:extLst>
              </p:cNvPr>
              <p:cNvSpPr txBox="1"/>
              <p:nvPr/>
            </p:nvSpPr>
            <p:spPr>
              <a:xfrm>
                <a:off x="5182961" y="-67742"/>
                <a:ext cx="44242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𝛀</m:t>
                      </m:r>
                    </m:oMath>
                  </m:oMathPara>
                </a14:m>
                <a:endParaRPr lang="en-IE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888448B4-33D1-76CF-F34D-8B6A5381D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961" y="-67742"/>
                <a:ext cx="442429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E370F110-7F6F-0116-371C-88BBDA1238DC}"/>
              </a:ext>
            </a:extLst>
          </p:cNvPr>
          <p:cNvCxnSpPr>
            <a:cxnSpLocks/>
          </p:cNvCxnSpPr>
          <p:nvPr/>
        </p:nvCxnSpPr>
        <p:spPr>
          <a:xfrm>
            <a:off x="8286750" y="132498"/>
            <a:ext cx="0" cy="65532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9B26D0FE-E3A0-7BC9-7BF7-2BB62C7629E9}"/>
                  </a:ext>
                </a:extLst>
              </p:cNvPr>
              <p:cNvSpPr txBox="1"/>
              <p:nvPr/>
            </p:nvSpPr>
            <p:spPr>
              <a:xfrm>
                <a:off x="8355377" y="4484903"/>
                <a:ext cx="38306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800" b="1" dirty="0"/>
                  <a:t>The Partition function </a:t>
                </a:r>
                <a14:m>
                  <m:oMath xmlns:m="http://schemas.openxmlformats.org/officeDocument/2006/math">
                    <m:r>
                      <a:rPr lang="en-IE" sz="2800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en-IE" sz="2800" dirty="0"/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9B26D0FE-E3A0-7BC9-7BF7-2BB62C762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377" y="4484903"/>
                <a:ext cx="3830602" cy="523220"/>
              </a:xfrm>
              <a:prstGeom prst="rect">
                <a:avLst/>
              </a:prstGeom>
              <a:blipFill>
                <a:blip r:embed="rId6"/>
                <a:stretch>
                  <a:fillRect l="-2389" t="-11628" b="-3255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51E7140-BD82-9F17-B83E-0B7AF1A67034}"/>
                  </a:ext>
                </a:extLst>
              </p:cNvPr>
              <p:cNvSpPr txBox="1"/>
              <p:nvPr/>
            </p:nvSpPr>
            <p:spPr>
              <a:xfrm>
                <a:off x="9099861" y="5128346"/>
                <a:ext cx="2616909" cy="1135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IE" sz="2800" b="1" i="1" dirty="0" smtClean="0">
                          <a:latin typeface="Cambria Math" panose="02040503050406030204" pitchFamily="18" charset="0"/>
                        </a:rPr>
                        <m:t>𝑸</m:t>
                      </m:r>
                      <m:box>
                        <m:boxPr>
                          <m:ctrlPr>
                            <a:rPr lang="en-IE" sz="2800" b="1" i="1" dirty="0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IE" sz="2800" b="1" i="1" dirty="0" smtClean="0">
                              <a:latin typeface="Cambria Math" panose="02040503050406030204" pitchFamily="18" charset="0"/>
                            </a:rPr>
                            <m:t>≔</m:t>
                          </m:r>
                        </m:e>
                      </m:box>
                      <m:r>
                        <a:rPr lang="en-IE" sz="28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IE" sz="2800" b="1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E" sz="2800" b="1" i="1" dirty="0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IE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IE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𝛀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IE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E" sz="2800" b="1" i="1" dirty="0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IE" sz="28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E" sz="2800" b="1" i="1" dirty="0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  <m:r>
                                    <a:rPr lang="en-IE" sz="2800" b="1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IE" sz="2800" b="1" i="1" dirty="0" smtClean="0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  <m:r>
                                    <a:rPr lang="en-IE" sz="2800" b="1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IE" sz="2800" b="1" i="1" dirty="0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en-IE" sz="2800" dirty="0"/>
              </a:p>
            </p:txBody>
          </p:sp>
        </mc:Choice>
        <mc:Fallback xmlns=""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51E7140-BD82-9F17-B83E-0B7AF1A67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861" y="5128346"/>
                <a:ext cx="2616909" cy="11355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A367F30D-3419-F297-3858-2AE285129DE5}"/>
                  </a:ext>
                </a:extLst>
              </p:cNvPr>
              <p:cNvSpPr txBox="1"/>
              <p:nvPr/>
            </p:nvSpPr>
            <p:spPr>
              <a:xfrm>
                <a:off x="8538065" y="6347553"/>
                <a:ext cx="3416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dirty="0"/>
                  <a:t>Where </a:t>
                </a:r>
                <a14:m>
                  <m:oMath xmlns:m="http://schemas.openxmlformats.org/officeDocument/2006/math">
                    <m:r>
                      <a:rPr lang="en-IE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IE" dirty="0"/>
                  <a:t> is some specific constant</a:t>
                </a:r>
              </a:p>
            </p:txBody>
          </p:sp>
        </mc:Choice>
        <mc:Fallback xmlns=""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A367F30D-3419-F297-3858-2AE285129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065" y="6347553"/>
                <a:ext cx="3416000" cy="369332"/>
              </a:xfrm>
              <a:prstGeom prst="rect">
                <a:avLst/>
              </a:prstGeom>
              <a:blipFill>
                <a:blip r:embed="rId8"/>
                <a:stretch>
                  <a:fillRect l="-1607" t="-8197" b="-2459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52B6C8-FC12-7A6F-C2BE-7AFD9C0701AB}"/>
                  </a:ext>
                </a:extLst>
              </p:cNvPr>
              <p:cNvSpPr txBox="1"/>
              <p:nvPr/>
            </p:nvSpPr>
            <p:spPr>
              <a:xfrm>
                <a:off x="8318507" y="139143"/>
                <a:ext cx="38306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E" sz="2800" b="1" dirty="0"/>
                  <a:t>The Maximum Energy </a:t>
                </a:r>
                <a14:m>
                  <m:oMath xmlns:m="http://schemas.openxmlformats.org/officeDocument/2006/math">
                    <m:r>
                      <a:rPr lang="en-IE" sz="2800" b="1" i="1" dirty="0" smtClean="0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endParaRPr lang="en-IE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52B6C8-FC12-7A6F-C2BE-7AFD9C070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507" y="139143"/>
                <a:ext cx="3830602" cy="523220"/>
              </a:xfrm>
              <a:prstGeom prst="rect">
                <a:avLst/>
              </a:prstGeom>
              <a:blipFill>
                <a:blip r:embed="rId18"/>
                <a:stretch>
                  <a:fillRect l="-3025" t="-11628" b="-3255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86F05B-9178-AD6C-CBD6-02D6770121E7}"/>
              </a:ext>
            </a:extLst>
          </p:cNvPr>
          <p:cNvCxnSpPr/>
          <p:nvPr/>
        </p:nvCxnSpPr>
        <p:spPr>
          <a:xfrm>
            <a:off x="8489685" y="4475853"/>
            <a:ext cx="347234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5A3620-D62F-1C27-AE31-F6B2CDBDBEC7}"/>
                  </a:ext>
                </a:extLst>
              </p:cNvPr>
              <p:cNvSpPr txBox="1"/>
              <p:nvPr/>
            </p:nvSpPr>
            <p:spPr>
              <a:xfrm>
                <a:off x="8838277" y="814042"/>
                <a:ext cx="2943832" cy="653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𝑴</m:t>
                      </m:r>
                      <m:box>
                        <m:box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≔</m:t>
                          </m:r>
                        </m:e>
                      </m:box>
                      <m:r>
                        <a:rPr lang="en-IE" sz="28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IE" sz="2800" b="1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2800" b="0" i="0" dirty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m:rPr>
                                  <m:brk m:alnAt="7"/>
                                </m:rPr>
                                <a:rPr lang="en-IE" sz="2800" b="1" i="1" dirty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  <m:r>
                                <a:rPr lang="en-IE" sz="28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IE" sz="28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lim>
                          </m:limLow>
                        </m:fName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dirty="0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IE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85A3620-D62F-1C27-AE31-F6B2CDBDB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277" y="814042"/>
                <a:ext cx="2943832" cy="65370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ED248AA0-ED59-364F-D2C6-5B6912589267}"/>
              </a:ext>
            </a:extLst>
          </p:cNvPr>
          <p:cNvGrpSpPr/>
          <p:nvPr/>
        </p:nvGrpSpPr>
        <p:grpSpPr>
          <a:xfrm>
            <a:off x="2769482" y="38100"/>
            <a:ext cx="5324130" cy="6796214"/>
            <a:chOff x="2769482" y="38100"/>
            <a:chExt cx="5324130" cy="6796214"/>
          </a:xfrm>
        </p:grpSpPr>
        <p:pic>
          <p:nvPicPr>
            <p:cNvPr id="110" name="Picture 109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29D434CC-C04A-4AD2-FC23-C6300AC71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482" y="73475"/>
              <a:ext cx="887691" cy="812350"/>
            </a:xfrm>
            <a:prstGeom prst="rect">
              <a:avLst/>
            </a:prstGeom>
          </p:spPr>
        </p:pic>
        <p:pic>
          <p:nvPicPr>
            <p:cNvPr id="111" name="Picture 110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0DDC3482-ED29-C1C1-6A6F-9A21A1406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405" y="73473"/>
              <a:ext cx="887691" cy="812350"/>
            </a:xfrm>
            <a:prstGeom prst="rect">
              <a:avLst/>
            </a:prstGeom>
          </p:spPr>
        </p:pic>
        <p:pic>
          <p:nvPicPr>
            <p:cNvPr id="159" name="Picture 158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F80995D4-698E-6701-A149-776D2D10C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411" y="1588054"/>
              <a:ext cx="887691" cy="812350"/>
            </a:xfrm>
            <a:prstGeom prst="rect">
              <a:avLst/>
            </a:prstGeom>
          </p:spPr>
        </p:pic>
        <p:pic>
          <p:nvPicPr>
            <p:cNvPr id="160" name="Picture 159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61DB214C-287D-CC03-39CC-710DC32F4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334" y="1588052"/>
              <a:ext cx="887691" cy="812350"/>
            </a:xfrm>
            <a:prstGeom prst="rect">
              <a:avLst/>
            </a:prstGeom>
          </p:spPr>
        </p:pic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27A5162-084C-FC3D-8C21-6EB1268414F1}"/>
                </a:ext>
              </a:extLst>
            </p:cNvPr>
            <p:cNvSpPr/>
            <p:nvPr/>
          </p:nvSpPr>
          <p:spPr>
            <a:xfrm>
              <a:off x="3313829" y="1035138"/>
              <a:ext cx="128538" cy="1293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E8055FFA-F2E6-7071-A0B9-2C2D33EF72C9}"/>
                </a:ext>
              </a:extLst>
            </p:cNvPr>
            <p:cNvSpPr/>
            <p:nvPr/>
          </p:nvSpPr>
          <p:spPr>
            <a:xfrm rot="8045694">
              <a:off x="3428465" y="1212562"/>
              <a:ext cx="18459" cy="13879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5A0C6DBB-09A0-A51B-F8F9-17C703126048}"/>
                </a:ext>
              </a:extLst>
            </p:cNvPr>
            <p:cNvSpPr/>
            <p:nvPr/>
          </p:nvSpPr>
          <p:spPr>
            <a:xfrm>
              <a:off x="3362975" y="1164467"/>
              <a:ext cx="30244" cy="3065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D542B336-E9C7-E78B-15B4-4F5819936562}"/>
                </a:ext>
              </a:extLst>
            </p:cNvPr>
            <p:cNvSpPr/>
            <p:nvPr/>
          </p:nvSpPr>
          <p:spPr>
            <a:xfrm rot="2645694">
              <a:off x="3310298" y="1217228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7BF6CBFB-2B04-5A8B-CB30-F053C4406327}"/>
                </a:ext>
              </a:extLst>
            </p:cNvPr>
            <p:cNvSpPr/>
            <p:nvPr/>
          </p:nvSpPr>
          <p:spPr>
            <a:xfrm rot="2645694">
              <a:off x="3312020" y="1444639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C8EDEFF-5FF5-07F2-DFC7-33A4873FB90F}"/>
                </a:ext>
              </a:extLst>
            </p:cNvPr>
            <p:cNvSpPr/>
            <p:nvPr/>
          </p:nvSpPr>
          <p:spPr>
            <a:xfrm rot="8045694">
              <a:off x="3430187" y="1439974"/>
              <a:ext cx="18459" cy="13879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73" name="Picture 172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B76BB4D9-44C7-0604-52C0-B23A192B7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981" y="3087302"/>
              <a:ext cx="887691" cy="812350"/>
            </a:xfrm>
            <a:prstGeom prst="rect">
              <a:avLst/>
            </a:prstGeom>
          </p:spPr>
        </p:pic>
        <p:pic>
          <p:nvPicPr>
            <p:cNvPr id="174" name="Picture 173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8DB820F1-D0B3-9A51-AB16-D7EB0434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8904" y="3087300"/>
              <a:ext cx="887691" cy="812350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72D4B10D-8A6E-CFBF-6366-E0322CD602F9}"/>
                </a:ext>
              </a:extLst>
            </p:cNvPr>
            <p:cNvSpPr/>
            <p:nvPr/>
          </p:nvSpPr>
          <p:spPr>
            <a:xfrm>
              <a:off x="3315399" y="2534386"/>
              <a:ext cx="128538" cy="1293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BB4FD8A-F1FB-C3E5-8ED3-06255DB77E38}"/>
                </a:ext>
              </a:extLst>
            </p:cNvPr>
            <p:cNvSpPr/>
            <p:nvPr/>
          </p:nvSpPr>
          <p:spPr>
            <a:xfrm rot="8045694">
              <a:off x="3430035" y="2711810"/>
              <a:ext cx="18459" cy="138794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C33A090-CDF6-4340-0568-92FA1DCD9D4B}"/>
                </a:ext>
              </a:extLst>
            </p:cNvPr>
            <p:cNvSpPr/>
            <p:nvPr/>
          </p:nvSpPr>
          <p:spPr>
            <a:xfrm>
              <a:off x="3364545" y="2663715"/>
              <a:ext cx="30244" cy="3065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8EFD85ED-D3E9-687E-6CAB-8137C6708DEC}"/>
                </a:ext>
              </a:extLst>
            </p:cNvPr>
            <p:cNvSpPr/>
            <p:nvPr/>
          </p:nvSpPr>
          <p:spPr>
            <a:xfrm rot="2645694">
              <a:off x="3313590" y="2943887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BDABECB-37DE-3F9A-20D8-F204AC1A84D0}"/>
                </a:ext>
              </a:extLst>
            </p:cNvPr>
            <p:cNvSpPr/>
            <p:nvPr/>
          </p:nvSpPr>
          <p:spPr>
            <a:xfrm rot="8045694">
              <a:off x="3431757" y="2939222"/>
              <a:ext cx="18459" cy="13879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87" name="Picture 186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A26EC2D9-14DF-61AD-429D-F7AF86C4B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761" y="4588938"/>
              <a:ext cx="887691" cy="812350"/>
            </a:xfrm>
            <a:prstGeom prst="rect">
              <a:avLst/>
            </a:prstGeom>
          </p:spPr>
        </p:pic>
        <p:pic>
          <p:nvPicPr>
            <p:cNvPr id="188" name="Picture 187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15D96040-A5FA-8BE9-123E-C102C261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684" y="4588936"/>
              <a:ext cx="887691" cy="812350"/>
            </a:xfrm>
            <a:prstGeom prst="rect">
              <a:avLst/>
            </a:prstGeom>
          </p:spPr>
        </p:pic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6E855387-0647-64CA-F4CE-77A661CF1720}"/>
                </a:ext>
              </a:extLst>
            </p:cNvPr>
            <p:cNvSpPr/>
            <p:nvPr/>
          </p:nvSpPr>
          <p:spPr>
            <a:xfrm rot="2645694">
              <a:off x="4233098" y="4218112"/>
              <a:ext cx="19410" cy="131998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B7BAB932-9839-426F-EF6B-F3D8B69D5ACF}"/>
                </a:ext>
              </a:extLst>
            </p:cNvPr>
            <p:cNvSpPr/>
            <p:nvPr/>
          </p:nvSpPr>
          <p:spPr>
            <a:xfrm>
              <a:off x="4236628" y="4036022"/>
              <a:ext cx="128538" cy="12932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6110A4D1-784E-32DC-7D2B-3FE3EE5104C9}"/>
                </a:ext>
              </a:extLst>
            </p:cNvPr>
            <p:cNvSpPr/>
            <p:nvPr/>
          </p:nvSpPr>
          <p:spPr>
            <a:xfrm>
              <a:off x="4285775" y="4165351"/>
              <a:ext cx="30244" cy="3065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7190FE7-EDE4-474C-7CFC-C2BAC1E6EC25}"/>
                </a:ext>
              </a:extLst>
            </p:cNvPr>
            <p:cNvSpPr/>
            <p:nvPr/>
          </p:nvSpPr>
          <p:spPr>
            <a:xfrm rot="2645694">
              <a:off x="4234820" y="4445523"/>
              <a:ext cx="19410" cy="13199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2D438FB-A32C-1BBD-9C4D-0B8E049DCE2C}"/>
                </a:ext>
              </a:extLst>
            </p:cNvPr>
            <p:cNvSpPr/>
            <p:nvPr/>
          </p:nvSpPr>
          <p:spPr>
            <a:xfrm rot="8045694">
              <a:off x="4352987" y="4440858"/>
              <a:ext cx="18459" cy="13879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201" name="Picture 200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7B3B898C-D48C-9FA8-16F2-686D67EF8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691" y="6021964"/>
              <a:ext cx="887691" cy="812350"/>
            </a:xfrm>
            <a:prstGeom prst="rect">
              <a:avLst/>
            </a:prstGeom>
          </p:spPr>
        </p:pic>
        <p:pic>
          <p:nvPicPr>
            <p:cNvPr id="202" name="Picture 201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55F42FE7-BDDD-7DBB-A9A2-525548AE3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3614" y="6021962"/>
              <a:ext cx="887691" cy="812350"/>
            </a:xfrm>
            <a:prstGeom prst="rect">
              <a:avLst/>
            </a:prstGeom>
          </p:spPr>
        </p:pic>
        <p:pic>
          <p:nvPicPr>
            <p:cNvPr id="215" name="Picture 214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41B2F1C5-97D5-DE76-4BD4-9C45CE19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040" y="970418"/>
              <a:ext cx="887691" cy="812350"/>
            </a:xfrm>
            <a:prstGeom prst="rect">
              <a:avLst/>
            </a:prstGeom>
          </p:spPr>
        </p:pic>
        <p:pic>
          <p:nvPicPr>
            <p:cNvPr id="216" name="Picture 215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D6B0BD55-355A-1714-9795-2ED7C43E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963" y="970416"/>
              <a:ext cx="887691" cy="812350"/>
            </a:xfrm>
            <a:prstGeom prst="rect">
              <a:avLst/>
            </a:prstGeom>
          </p:spPr>
        </p:pic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FE1B1F99-CFF3-D225-A637-EC3577A9A29D}"/>
                </a:ext>
              </a:extLst>
            </p:cNvPr>
            <p:cNvSpPr/>
            <p:nvPr/>
          </p:nvSpPr>
          <p:spPr>
            <a:xfrm>
              <a:off x="6148458" y="417502"/>
              <a:ext cx="128538" cy="1293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E388B744-C35B-D3CB-2B9F-61C5CDB9B2CC}"/>
                </a:ext>
              </a:extLst>
            </p:cNvPr>
            <p:cNvSpPr/>
            <p:nvPr/>
          </p:nvSpPr>
          <p:spPr>
            <a:xfrm rot="8045694">
              <a:off x="6263094" y="594926"/>
              <a:ext cx="18459" cy="13879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7F28FFA5-817A-D281-839E-590247C7FB15}"/>
                </a:ext>
              </a:extLst>
            </p:cNvPr>
            <p:cNvSpPr/>
            <p:nvPr/>
          </p:nvSpPr>
          <p:spPr>
            <a:xfrm>
              <a:off x="6197604" y="546831"/>
              <a:ext cx="30244" cy="3065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761907D5-0FDE-92B3-CD3B-609221ACFBEA}"/>
                </a:ext>
              </a:extLst>
            </p:cNvPr>
            <p:cNvSpPr/>
            <p:nvPr/>
          </p:nvSpPr>
          <p:spPr>
            <a:xfrm rot="2645694">
              <a:off x="6144927" y="599592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1905AEE-BF90-11FF-853A-DF94B4ADFBA9}"/>
                </a:ext>
              </a:extLst>
            </p:cNvPr>
            <p:cNvSpPr/>
            <p:nvPr/>
          </p:nvSpPr>
          <p:spPr>
            <a:xfrm rot="2645694">
              <a:off x="6146649" y="827003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7DF98F15-C455-179F-E0AF-84130A7288FF}"/>
                </a:ext>
              </a:extLst>
            </p:cNvPr>
            <p:cNvSpPr/>
            <p:nvPr/>
          </p:nvSpPr>
          <p:spPr>
            <a:xfrm rot="8045694">
              <a:off x="6264816" y="822338"/>
              <a:ext cx="18459" cy="13879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450E28CF-4043-B84E-F6D7-944FCA8D5DD0}"/>
                </a:ext>
              </a:extLst>
            </p:cNvPr>
            <p:cNvSpPr/>
            <p:nvPr/>
          </p:nvSpPr>
          <p:spPr>
            <a:xfrm rot="2645694">
              <a:off x="7071377" y="599592"/>
              <a:ext cx="19410" cy="131998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BCAF822-6DDE-5D4D-1802-E2F58A0C1E74}"/>
                </a:ext>
              </a:extLst>
            </p:cNvPr>
            <p:cNvSpPr/>
            <p:nvPr/>
          </p:nvSpPr>
          <p:spPr>
            <a:xfrm>
              <a:off x="7074907" y="417502"/>
              <a:ext cx="128538" cy="12932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E8CA789-D85A-F71F-6455-B52923888464}"/>
                </a:ext>
              </a:extLst>
            </p:cNvPr>
            <p:cNvSpPr/>
            <p:nvPr/>
          </p:nvSpPr>
          <p:spPr>
            <a:xfrm>
              <a:off x="7124054" y="546831"/>
              <a:ext cx="30244" cy="3065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CC49A30F-C0AC-CCE0-BC20-ADAD299EDE38}"/>
                </a:ext>
              </a:extLst>
            </p:cNvPr>
            <p:cNvSpPr/>
            <p:nvPr/>
          </p:nvSpPr>
          <p:spPr>
            <a:xfrm rot="2645694">
              <a:off x="7073099" y="827003"/>
              <a:ext cx="19410" cy="13199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7F5E92AF-C05C-9C73-4C8D-1077E9C5C1DC}"/>
                </a:ext>
              </a:extLst>
            </p:cNvPr>
            <p:cNvSpPr/>
            <p:nvPr/>
          </p:nvSpPr>
          <p:spPr>
            <a:xfrm rot="8045694">
              <a:off x="7191266" y="822338"/>
              <a:ext cx="18459" cy="13879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229" name="Picture 228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CE1E7C02-B659-9F54-15B5-96311858D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610" y="2507766"/>
              <a:ext cx="887691" cy="812350"/>
            </a:xfrm>
            <a:prstGeom prst="rect">
              <a:avLst/>
            </a:prstGeom>
          </p:spPr>
        </p:pic>
        <p:pic>
          <p:nvPicPr>
            <p:cNvPr id="230" name="Picture 229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CA99C4E4-1F4D-D796-74C0-7A398884E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533" y="2507764"/>
              <a:ext cx="887691" cy="812350"/>
            </a:xfrm>
            <a:prstGeom prst="rect">
              <a:avLst/>
            </a:prstGeom>
          </p:spPr>
        </p:pic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2C481B79-5E87-2328-C0C3-8A4B3B41F7E4}"/>
                </a:ext>
              </a:extLst>
            </p:cNvPr>
            <p:cNvSpPr/>
            <p:nvPr/>
          </p:nvSpPr>
          <p:spPr>
            <a:xfrm>
              <a:off x="6150028" y="1954850"/>
              <a:ext cx="128538" cy="1293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D07D52D5-5171-F155-04EA-36ACE1B1CEEA}"/>
                </a:ext>
              </a:extLst>
            </p:cNvPr>
            <p:cNvSpPr/>
            <p:nvPr/>
          </p:nvSpPr>
          <p:spPr>
            <a:xfrm rot="8045694">
              <a:off x="6264664" y="2132274"/>
              <a:ext cx="18459" cy="138794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AB3CFDEF-6AE1-1C4B-50C7-434B3D70E5B8}"/>
                </a:ext>
              </a:extLst>
            </p:cNvPr>
            <p:cNvSpPr/>
            <p:nvPr/>
          </p:nvSpPr>
          <p:spPr>
            <a:xfrm>
              <a:off x="6199174" y="2084179"/>
              <a:ext cx="30244" cy="3065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80FC33FA-CA03-1595-7289-935AD325D3E0}"/>
                </a:ext>
              </a:extLst>
            </p:cNvPr>
            <p:cNvSpPr/>
            <p:nvPr/>
          </p:nvSpPr>
          <p:spPr>
            <a:xfrm rot="2645694">
              <a:off x="6146497" y="2136940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4BEC1BB8-5968-8875-D566-32408A97411A}"/>
                </a:ext>
              </a:extLst>
            </p:cNvPr>
            <p:cNvSpPr/>
            <p:nvPr/>
          </p:nvSpPr>
          <p:spPr>
            <a:xfrm rot="2645694">
              <a:off x="6148219" y="2364351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719A9E38-4946-E01F-6EF4-211473837E6A}"/>
                </a:ext>
              </a:extLst>
            </p:cNvPr>
            <p:cNvSpPr/>
            <p:nvPr/>
          </p:nvSpPr>
          <p:spPr>
            <a:xfrm rot="8045694">
              <a:off x="6266386" y="2359686"/>
              <a:ext cx="18459" cy="13879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243" name="Picture 242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19C3BDE0-393E-63B8-39CE-E0753226A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390" y="4228477"/>
              <a:ext cx="887691" cy="812350"/>
            </a:xfrm>
            <a:prstGeom prst="rect">
              <a:avLst/>
            </a:prstGeom>
          </p:spPr>
        </p:pic>
        <p:pic>
          <p:nvPicPr>
            <p:cNvPr id="244" name="Picture 243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3654774D-008B-6EF3-AE5D-7463FCF46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313" y="4228475"/>
              <a:ext cx="887691" cy="812350"/>
            </a:xfrm>
            <a:prstGeom prst="rect">
              <a:avLst/>
            </a:prstGeom>
          </p:spPr>
        </p:pic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4FCD60A5-CB84-B983-3F75-D689B505DF30}"/>
                </a:ext>
              </a:extLst>
            </p:cNvPr>
            <p:cNvSpPr/>
            <p:nvPr/>
          </p:nvSpPr>
          <p:spPr>
            <a:xfrm>
              <a:off x="6144808" y="3675561"/>
              <a:ext cx="128538" cy="1293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BA2C3A9F-002F-C072-7CFB-FF4462F88D93}"/>
                </a:ext>
              </a:extLst>
            </p:cNvPr>
            <p:cNvSpPr/>
            <p:nvPr/>
          </p:nvSpPr>
          <p:spPr>
            <a:xfrm rot="6471648">
              <a:off x="6390140" y="3707342"/>
              <a:ext cx="45719" cy="453495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7B1F97B2-5B53-3BD4-0583-AB8DA10E3DCB}"/>
                </a:ext>
              </a:extLst>
            </p:cNvPr>
            <p:cNvSpPr/>
            <p:nvPr/>
          </p:nvSpPr>
          <p:spPr>
            <a:xfrm>
              <a:off x="6193954" y="3804890"/>
              <a:ext cx="30244" cy="3065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A2BC064-7324-73C3-C4F9-04AF63FB5A88}"/>
                </a:ext>
              </a:extLst>
            </p:cNvPr>
            <p:cNvSpPr/>
            <p:nvPr/>
          </p:nvSpPr>
          <p:spPr>
            <a:xfrm rot="2645694">
              <a:off x="6141277" y="3857651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0450491-6C1C-194E-AB74-47C862ED96AE}"/>
                </a:ext>
              </a:extLst>
            </p:cNvPr>
            <p:cNvSpPr/>
            <p:nvPr/>
          </p:nvSpPr>
          <p:spPr>
            <a:xfrm rot="2645694">
              <a:off x="6142999" y="4085062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6350882-8BE2-932C-93DB-6560F0FAFE57}"/>
                </a:ext>
              </a:extLst>
            </p:cNvPr>
            <p:cNvSpPr/>
            <p:nvPr/>
          </p:nvSpPr>
          <p:spPr>
            <a:xfrm rot="8045694">
              <a:off x="6261166" y="4080397"/>
              <a:ext cx="18459" cy="13879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116892FC-BEF7-0D0E-DB71-AFBA0013C82F}"/>
                </a:ext>
              </a:extLst>
            </p:cNvPr>
            <p:cNvSpPr/>
            <p:nvPr/>
          </p:nvSpPr>
          <p:spPr>
            <a:xfrm rot="4423874">
              <a:off x="6880777" y="3682139"/>
              <a:ext cx="45719" cy="494225"/>
            </a:xfrm>
            <a:prstGeom prst="rect">
              <a:avLst/>
            </a:pr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E23E7CF4-A3C0-462B-5E1C-6C42011D37B6}"/>
                </a:ext>
              </a:extLst>
            </p:cNvPr>
            <p:cNvSpPr/>
            <p:nvPr/>
          </p:nvSpPr>
          <p:spPr>
            <a:xfrm>
              <a:off x="7071257" y="3675561"/>
              <a:ext cx="128538" cy="12932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FBCF234B-4026-3693-7205-D7E151A7B9C5}"/>
                </a:ext>
              </a:extLst>
            </p:cNvPr>
            <p:cNvSpPr/>
            <p:nvPr/>
          </p:nvSpPr>
          <p:spPr>
            <a:xfrm>
              <a:off x="7120404" y="3804890"/>
              <a:ext cx="30244" cy="3065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3D1AF8F-1FF0-05D4-E5B1-5BAB11754583}"/>
                </a:ext>
              </a:extLst>
            </p:cNvPr>
            <p:cNvSpPr/>
            <p:nvPr/>
          </p:nvSpPr>
          <p:spPr>
            <a:xfrm rot="2645694">
              <a:off x="7069449" y="4085062"/>
              <a:ext cx="19410" cy="13199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48A96312-62D2-C530-1056-DB7C46A62C70}"/>
                </a:ext>
              </a:extLst>
            </p:cNvPr>
            <p:cNvSpPr/>
            <p:nvPr/>
          </p:nvSpPr>
          <p:spPr>
            <a:xfrm rot="8045694">
              <a:off x="7187616" y="4080397"/>
              <a:ext cx="18459" cy="13879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256" name="Picture 255" descr="A picture containing furniture, chair, design&#10;&#10;Description automatically generated">
              <a:extLst>
                <a:ext uri="{FF2B5EF4-FFF2-40B4-BE49-F238E27FC236}">
                  <a16:creationId xmlns:a16="http://schemas.microsoft.com/office/drawing/2014/main" id="{10DFE48C-3A36-53CB-909F-652FA6AB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709" y="5896427"/>
              <a:ext cx="887691" cy="812350"/>
            </a:xfrm>
            <a:prstGeom prst="rect">
              <a:avLst/>
            </a:prstGeom>
          </p:spPr>
        </p:pic>
        <p:pic>
          <p:nvPicPr>
            <p:cNvPr id="257" name="Picture 256" descr="A red chair with legs&#10;&#10;Description automatically generated with medium confidence">
              <a:extLst>
                <a:ext uri="{FF2B5EF4-FFF2-40B4-BE49-F238E27FC236}">
                  <a16:creationId xmlns:a16="http://schemas.microsoft.com/office/drawing/2014/main" id="{ACD4F729-05E9-9D69-3330-8B56DF041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632" y="5896425"/>
              <a:ext cx="887691" cy="812350"/>
            </a:xfrm>
            <a:prstGeom prst="rect">
              <a:avLst/>
            </a:prstGeom>
          </p:spPr>
        </p:pic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32B7762D-346B-3189-EFD2-D98661251528}"/>
                </a:ext>
              </a:extLst>
            </p:cNvPr>
            <p:cNvSpPr/>
            <p:nvPr/>
          </p:nvSpPr>
          <p:spPr>
            <a:xfrm>
              <a:off x="6154127" y="5343511"/>
              <a:ext cx="128538" cy="1293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E6BF8F5F-301B-9082-1F9B-4B95BF5647B2}"/>
                </a:ext>
              </a:extLst>
            </p:cNvPr>
            <p:cNvSpPr/>
            <p:nvPr/>
          </p:nvSpPr>
          <p:spPr>
            <a:xfrm rot="8045694">
              <a:off x="6268763" y="5520935"/>
              <a:ext cx="18459" cy="138794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3BAF8E8B-075B-0CEA-B4E8-2A1604CC6176}"/>
                </a:ext>
              </a:extLst>
            </p:cNvPr>
            <p:cNvSpPr/>
            <p:nvPr/>
          </p:nvSpPr>
          <p:spPr>
            <a:xfrm>
              <a:off x="6203273" y="5472840"/>
              <a:ext cx="30244" cy="3065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E3812DC4-1540-54E4-1AE4-0ED874E71E88}"/>
                </a:ext>
              </a:extLst>
            </p:cNvPr>
            <p:cNvSpPr/>
            <p:nvPr/>
          </p:nvSpPr>
          <p:spPr>
            <a:xfrm rot="2645694">
              <a:off x="6150596" y="5525601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A346E58D-4421-0591-F66F-217350A1919A}"/>
                </a:ext>
              </a:extLst>
            </p:cNvPr>
            <p:cNvSpPr/>
            <p:nvPr/>
          </p:nvSpPr>
          <p:spPr>
            <a:xfrm rot="2645694">
              <a:off x="6152318" y="5753012"/>
              <a:ext cx="19410" cy="13199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CB556E2B-1659-8207-1A4E-FF8C1F0D099A}"/>
                </a:ext>
              </a:extLst>
            </p:cNvPr>
            <p:cNvSpPr/>
            <p:nvPr/>
          </p:nvSpPr>
          <p:spPr>
            <a:xfrm rot="8045694">
              <a:off x="6270485" y="5748347"/>
              <a:ext cx="18459" cy="13879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C2DCF31A-C616-1AD3-9282-0A0B356B0D1B}"/>
                </a:ext>
              </a:extLst>
            </p:cNvPr>
            <p:cNvGrpSpPr/>
            <p:nvPr/>
          </p:nvGrpSpPr>
          <p:grpSpPr>
            <a:xfrm>
              <a:off x="4244525" y="5455048"/>
              <a:ext cx="240979" cy="549347"/>
              <a:chOff x="1596449" y="2862639"/>
              <a:chExt cx="218034" cy="599550"/>
            </a:xfrm>
          </p:grpSpPr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30DE0AEB-0037-9C3C-A956-B756C8B03162}"/>
                  </a:ext>
                </a:extLst>
              </p:cNvPr>
              <p:cNvSpPr/>
              <p:nvPr/>
            </p:nvSpPr>
            <p:spPr>
              <a:xfrm rot="2645694">
                <a:off x="1596449" y="3064249"/>
                <a:ext cx="21318" cy="146149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3C1F705C-4317-EE81-0332-9E5F1001B6FD}"/>
                  </a:ext>
                </a:extLst>
              </p:cNvPr>
              <p:cNvSpPr/>
              <p:nvPr/>
            </p:nvSpPr>
            <p:spPr>
              <a:xfrm rot="8045694">
                <a:off x="1726153" y="3059699"/>
                <a:ext cx="20438" cy="15244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07D442C5-EB36-EEE4-F9FA-D8A952576E3F}"/>
                  </a:ext>
                </a:extLst>
              </p:cNvPr>
              <p:cNvSpPr/>
              <p:nvPr/>
            </p:nvSpPr>
            <p:spPr>
              <a:xfrm>
                <a:off x="1600327" y="2862639"/>
                <a:ext cx="141177" cy="14319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22F0784F-E75F-D085-7C22-DA58D91D7135}"/>
                  </a:ext>
                </a:extLst>
              </p:cNvPr>
              <p:cNvSpPr/>
              <p:nvPr/>
            </p:nvSpPr>
            <p:spPr>
              <a:xfrm>
                <a:off x="1654306" y="3005832"/>
                <a:ext cx="33218" cy="33937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1B715995-2AA8-E294-0892-A3AD2BED755C}"/>
                  </a:ext>
                </a:extLst>
              </p:cNvPr>
              <p:cNvSpPr/>
              <p:nvPr/>
            </p:nvSpPr>
            <p:spPr>
              <a:xfrm rot="2645694">
                <a:off x="1598340" y="3316040"/>
                <a:ext cx="21318" cy="14614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596BD2C6-0722-9E36-A5A6-DC2F3BAA953A}"/>
                  </a:ext>
                </a:extLst>
              </p:cNvPr>
              <p:cNvSpPr/>
              <p:nvPr/>
            </p:nvSpPr>
            <p:spPr>
              <a:xfrm rot="8045694">
                <a:off x="1728044" y="3311490"/>
                <a:ext cx="20438" cy="15244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28D9471C-2FE9-B181-47E0-56348CF35812}"/>
                </a:ext>
              </a:extLst>
            </p:cNvPr>
            <p:cNvGrpSpPr/>
            <p:nvPr/>
          </p:nvGrpSpPr>
          <p:grpSpPr>
            <a:xfrm>
              <a:off x="7056758" y="1959178"/>
              <a:ext cx="240979" cy="549347"/>
              <a:chOff x="1596449" y="2862639"/>
              <a:chExt cx="218034" cy="599550"/>
            </a:xfrm>
          </p:grpSpPr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5ACEB1B0-0FC8-A128-E4CD-C78FF9DA6135}"/>
                  </a:ext>
                </a:extLst>
              </p:cNvPr>
              <p:cNvSpPr/>
              <p:nvPr/>
            </p:nvSpPr>
            <p:spPr>
              <a:xfrm rot="2645694">
                <a:off x="1596449" y="3064249"/>
                <a:ext cx="21318" cy="146149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875F1C73-4460-CA2E-FF6E-D2478D6D24FD}"/>
                  </a:ext>
                </a:extLst>
              </p:cNvPr>
              <p:cNvSpPr/>
              <p:nvPr/>
            </p:nvSpPr>
            <p:spPr>
              <a:xfrm rot="8045694">
                <a:off x="1726153" y="3059699"/>
                <a:ext cx="20438" cy="15244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D85DEEC2-F117-ED3E-0E95-18B7692B1921}"/>
                  </a:ext>
                </a:extLst>
              </p:cNvPr>
              <p:cNvSpPr/>
              <p:nvPr/>
            </p:nvSpPr>
            <p:spPr>
              <a:xfrm>
                <a:off x="1600327" y="2862639"/>
                <a:ext cx="141177" cy="14319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BA10E6D4-2F25-07A5-BEF6-FD997B88F093}"/>
                  </a:ext>
                </a:extLst>
              </p:cNvPr>
              <p:cNvSpPr/>
              <p:nvPr/>
            </p:nvSpPr>
            <p:spPr>
              <a:xfrm>
                <a:off x="1654306" y="3005832"/>
                <a:ext cx="33218" cy="33937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CF1F7C44-4DF0-5CB2-2F69-79934894A549}"/>
                  </a:ext>
                </a:extLst>
              </p:cNvPr>
              <p:cNvSpPr/>
              <p:nvPr/>
            </p:nvSpPr>
            <p:spPr>
              <a:xfrm rot="2645694">
                <a:off x="1598340" y="3316040"/>
                <a:ext cx="21318" cy="14614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4A5FE6D0-E02E-FD5E-5978-43A7E431F88C}"/>
                  </a:ext>
                </a:extLst>
              </p:cNvPr>
              <p:cNvSpPr/>
              <p:nvPr/>
            </p:nvSpPr>
            <p:spPr>
              <a:xfrm rot="8045694">
                <a:off x="1728044" y="3311490"/>
                <a:ext cx="20438" cy="15244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AB1537D4-A3DD-630A-9212-BC251D3763DC}"/>
                </a:ext>
              </a:extLst>
            </p:cNvPr>
            <p:cNvGrpSpPr/>
            <p:nvPr/>
          </p:nvGrpSpPr>
          <p:grpSpPr>
            <a:xfrm>
              <a:off x="7081955" y="5323316"/>
              <a:ext cx="240979" cy="549347"/>
              <a:chOff x="1596449" y="2862639"/>
              <a:chExt cx="218034" cy="599550"/>
            </a:xfrm>
          </p:grpSpPr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2EA59678-FBAA-B69F-D6E3-9EC81384E316}"/>
                  </a:ext>
                </a:extLst>
              </p:cNvPr>
              <p:cNvSpPr/>
              <p:nvPr/>
            </p:nvSpPr>
            <p:spPr>
              <a:xfrm rot="2645694">
                <a:off x="1596449" y="3064249"/>
                <a:ext cx="21318" cy="146149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91F37990-4B64-022C-EF1A-00EA02D75E5B}"/>
                  </a:ext>
                </a:extLst>
              </p:cNvPr>
              <p:cNvSpPr/>
              <p:nvPr/>
            </p:nvSpPr>
            <p:spPr>
              <a:xfrm rot="8045694">
                <a:off x="1726153" y="3059699"/>
                <a:ext cx="20438" cy="15244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dirty="0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59093A22-D293-C811-51D5-5E38D8717287}"/>
                  </a:ext>
                </a:extLst>
              </p:cNvPr>
              <p:cNvSpPr/>
              <p:nvPr/>
            </p:nvSpPr>
            <p:spPr>
              <a:xfrm>
                <a:off x="1600327" y="2862639"/>
                <a:ext cx="141177" cy="14319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F7A1C41D-6341-96D1-1517-C9F258D4A6A6}"/>
                  </a:ext>
                </a:extLst>
              </p:cNvPr>
              <p:cNvSpPr/>
              <p:nvPr/>
            </p:nvSpPr>
            <p:spPr>
              <a:xfrm>
                <a:off x="1654306" y="3005832"/>
                <a:ext cx="33218" cy="33937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9F2CD041-5184-6B36-E136-31984187491B}"/>
                  </a:ext>
                </a:extLst>
              </p:cNvPr>
              <p:cNvSpPr/>
              <p:nvPr/>
            </p:nvSpPr>
            <p:spPr>
              <a:xfrm rot="2645694">
                <a:off x="1598340" y="3316040"/>
                <a:ext cx="21318" cy="14614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D59F4B6E-F3A6-94A8-9E43-F0B1A83DD224}"/>
                  </a:ext>
                </a:extLst>
              </p:cNvPr>
              <p:cNvSpPr/>
              <p:nvPr/>
            </p:nvSpPr>
            <p:spPr>
              <a:xfrm rot="8045694">
                <a:off x="1728044" y="3311490"/>
                <a:ext cx="20438" cy="15244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" name="TextBox 286">
                  <a:extLst>
                    <a:ext uri="{FF2B5EF4-FFF2-40B4-BE49-F238E27FC236}">
                      <a16:creationId xmlns:a16="http://schemas.microsoft.com/office/drawing/2014/main" id="{73E9B646-C48D-D647-7FAA-43A23BFBFD89}"/>
                    </a:ext>
                  </a:extLst>
                </p:cNvPr>
                <p:cNvSpPr txBox="1"/>
                <p:nvPr/>
              </p:nvSpPr>
              <p:spPr>
                <a:xfrm>
                  <a:off x="4850794" y="209257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87" name="TextBox 286">
                  <a:extLst>
                    <a:ext uri="{FF2B5EF4-FFF2-40B4-BE49-F238E27FC236}">
                      <a16:creationId xmlns:a16="http://schemas.microsoft.com/office/drawing/2014/main" id="{73E9B646-C48D-D647-7FAA-43A23BFBFD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0794" y="209257"/>
                  <a:ext cx="253274" cy="369332"/>
                </a:xfrm>
                <a:prstGeom prst="rect">
                  <a:avLst/>
                </a:prstGeom>
                <a:blipFill>
                  <a:blip r:embed="rId20"/>
                  <a:stretch>
                    <a:fillRect l="-29268" r="-29268" b="-655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8" name="TextBox 287">
                  <a:extLst>
                    <a:ext uri="{FF2B5EF4-FFF2-40B4-BE49-F238E27FC236}">
                      <a16:creationId xmlns:a16="http://schemas.microsoft.com/office/drawing/2014/main" id="{F5AAC293-8AED-FB31-C43F-8D2F0CCAD040}"/>
                    </a:ext>
                  </a:extLst>
                </p:cNvPr>
                <p:cNvSpPr txBox="1"/>
                <p:nvPr/>
              </p:nvSpPr>
              <p:spPr>
                <a:xfrm>
                  <a:off x="4878381" y="1763620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88" name="TextBox 287">
                  <a:extLst>
                    <a:ext uri="{FF2B5EF4-FFF2-40B4-BE49-F238E27FC236}">
                      <a16:creationId xmlns:a16="http://schemas.microsoft.com/office/drawing/2014/main" id="{F5AAC293-8AED-FB31-C43F-8D2F0CCAD0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8381" y="1763620"/>
                  <a:ext cx="253274" cy="369332"/>
                </a:xfrm>
                <a:prstGeom prst="rect">
                  <a:avLst/>
                </a:prstGeom>
                <a:blipFill>
                  <a:blip r:embed="rId21"/>
                  <a:stretch>
                    <a:fillRect l="-26190" r="-28571" b="-655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TextBox 288">
                  <a:extLst>
                    <a:ext uri="{FF2B5EF4-FFF2-40B4-BE49-F238E27FC236}">
                      <a16:creationId xmlns:a16="http://schemas.microsoft.com/office/drawing/2014/main" id="{04681A61-C977-8429-CA80-DFB90F494DB4}"/>
                    </a:ext>
                  </a:extLst>
                </p:cNvPr>
                <p:cNvSpPr txBox="1"/>
                <p:nvPr/>
              </p:nvSpPr>
              <p:spPr>
                <a:xfrm>
                  <a:off x="4878381" y="3265818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89" name="TextBox 288">
                  <a:extLst>
                    <a:ext uri="{FF2B5EF4-FFF2-40B4-BE49-F238E27FC236}">
                      <a16:creationId xmlns:a16="http://schemas.microsoft.com/office/drawing/2014/main" id="{04681A61-C977-8429-CA80-DFB90F494D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8381" y="3265818"/>
                  <a:ext cx="253274" cy="369332"/>
                </a:xfrm>
                <a:prstGeom prst="rect">
                  <a:avLst/>
                </a:prstGeom>
                <a:blipFill>
                  <a:blip r:embed="rId22"/>
                  <a:stretch>
                    <a:fillRect l="-26190" r="-28571" b="-666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0" name="TextBox 289">
                  <a:extLst>
                    <a:ext uri="{FF2B5EF4-FFF2-40B4-BE49-F238E27FC236}">
                      <a16:creationId xmlns:a16="http://schemas.microsoft.com/office/drawing/2014/main" id="{FF9D0115-80BE-5463-A0C7-CEB05E2F7897}"/>
                    </a:ext>
                  </a:extLst>
                </p:cNvPr>
                <p:cNvSpPr txBox="1"/>
                <p:nvPr/>
              </p:nvSpPr>
              <p:spPr>
                <a:xfrm>
                  <a:off x="4850794" y="4625578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90" name="TextBox 289">
                  <a:extLst>
                    <a:ext uri="{FF2B5EF4-FFF2-40B4-BE49-F238E27FC236}">
                      <a16:creationId xmlns:a16="http://schemas.microsoft.com/office/drawing/2014/main" id="{FF9D0115-80BE-5463-A0C7-CEB05E2F78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0794" y="4625578"/>
                  <a:ext cx="253274" cy="369332"/>
                </a:xfrm>
                <a:prstGeom prst="rect">
                  <a:avLst/>
                </a:prstGeom>
                <a:blipFill>
                  <a:blip r:embed="rId23"/>
                  <a:stretch>
                    <a:fillRect l="-29268" r="-29268" b="-666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1" name="TextBox 290">
                  <a:extLst>
                    <a:ext uri="{FF2B5EF4-FFF2-40B4-BE49-F238E27FC236}">
                      <a16:creationId xmlns:a16="http://schemas.microsoft.com/office/drawing/2014/main" id="{4A8B1B9C-AECE-5021-2613-8F31ED22B30B}"/>
                    </a:ext>
                  </a:extLst>
                </p:cNvPr>
                <p:cNvSpPr txBox="1"/>
                <p:nvPr/>
              </p:nvSpPr>
              <p:spPr>
                <a:xfrm>
                  <a:off x="4872173" y="6148943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91" name="TextBox 290">
                  <a:extLst>
                    <a:ext uri="{FF2B5EF4-FFF2-40B4-BE49-F238E27FC236}">
                      <a16:creationId xmlns:a16="http://schemas.microsoft.com/office/drawing/2014/main" id="{4A8B1B9C-AECE-5021-2613-8F31ED22B3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2173" y="6148943"/>
                  <a:ext cx="253274" cy="369332"/>
                </a:xfrm>
                <a:prstGeom prst="rect">
                  <a:avLst/>
                </a:prstGeom>
                <a:blipFill>
                  <a:blip r:embed="rId24"/>
                  <a:stretch>
                    <a:fillRect l="-26190" r="-28571" b="-666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TextBox 291">
                  <a:extLst>
                    <a:ext uri="{FF2B5EF4-FFF2-40B4-BE49-F238E27FC236}">
                      <a16:creationId xmlns:a16="http://schemas.microsoft.com/office/drawing/2014/main" id="{5F20A82D-FB3F-3039-B0BC-B3603BEA9474}"/>
                    </a:ext>
                  </a:extLst>
                </p:cNvPr>
                <p:cNvSpPr txBox="1"/>
                <p:nvPr/>
              </p:nvSpPr>
              <p:spPr>
                <a:xfrm>
                  <a:off x="7702259" y="1007259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92" name="TextBox 291">
                  <a:extLst>
                    <a:ext uri="{FF2B5EF4-FFF2-40B4-BE49-F238E27FC236}">
                      <a16:creationId xmlns:a16="http://schemas.microsoft.com/office/drawing/2014/main" id="{5F20A82D-FB3F-3039-B0BC-B3603BEA9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2259" y="1007259"/>
                  <a:ext cx="253274" cy="369332"/>
                </a:xfrm>
                <a:prstGeom prst="rect">
                  <a:avLst/>
                </a:prstGeom>
                <a:blipFill>
                  <a:blip r:embed="rId25"/>
                  <a:stretch>
                    <a:fillRect l="-26190" r="-28571" b="-655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FDB1BF00-13AE-ED6E-8444-2B5FCB0695B8}"/>
                    </a:ext>
                  </a:extLst>
                </p:cNvPr>
                <p:cNvSpPr txBox="1"/>
                <p:nvPr/>
              </p:nvSpPr>
              <p:spPr>
                <a:xfrm>
                  <a:off x="7702259" y="2559146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FDB1BF00-13AE-ED6E-8444-2B5FCB0695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2259" y="2559146"/>
                  <a:ext cx="253274" cy="369332"/>
                </a:xfrm>
                <a:prstGeom prst="rect">
                  <a:avLst/>
                </a:prstGeom>
                <a:blipFill>
                  <a:blip r:embed="rId26"/>
                  <a:stretch>
                    <a:fillRect l="-26190" r="-28571" b="-666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TextBox 293">
                  <a:extLst>
                    <a:ext uri="{FF2B5EF4-FFF2-40B4-BE49-F238E27FC236}">
                      <a16:creationId xmlns:a16="http://schemas.microsoft.com/office/drawing/2014/main" id="{5077B344-95CE-C53B-F274-F95B9530002B}"/>
                    </a:ext>
                  </a:extLst>
                </p:cNvPr>
                <p:cNvSpPr txBox="1"/>
                <p:nvPr/>
              </p:nvSpPr>
              <p:spPr>
                <a:xfrm>
                  <a:off x="7659135" y="5874932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294" name="TextBox 293">
                  <a:extLst>
                    <a:ext uri="{FF2B5EF4-FFF2-40B4-BE49-F238E27FC236}">
                      <a16:creationId xmlns:a16="http://schemas.microsoft.com/office/drawing/2014/main" id="{5077B344-95CE-C53B-F274-F95B953000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135" y="5874932"/>
                  <a:ext cx="253274" cy="369332"/>
                </a:xfrm>
                <a:prstGeom prst="rect">
                  <a:avLst/>
                </a:prstGeom>
                <a:blipFill>
                  <a:blip r:embed="rId27"/>
                  <a:stretch>
                    <a:fillRect l="-26190" r="-28571" b="-666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B070EED1-E790-545C-5D39-B731905C6ABC}"/>
                    </a:ext>
                  </a:extLst>
                </p:cNvPr>
                <p:cNvSpPr txBox="1"/>
                <p:nvPr/>
              </p:nvSpPr>
              <p:spPr>
                <a:xfrm>
                  <a:off x="7697235" y="4316585"/>
                  <a:ext cx="2532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en-IE" sz="2400" b="1" dirty="0"/>
                </a:p>
              </p:txBody>
            </p:sp>
          </mc:Choice>
          <mc:Fallback xmlns=""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B070EED1-E790-545C-5D39-B731905C6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235" y="4316585"/>
                  <a:ext cx="253274" cy="369332"/>
                </a:xfrm>
                <a:prstGeom prst="rect">
                  <a:avLst/>
                </a:prstGeom>
                <a:blipFill>
                  <a:blip r:embed="rId28"/>
                  <a:stretch>
                    <a:fillRect l="-31707" r="-31707" b="-8197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10EF88-58F3-A631-380E-7D76A063373C}"/>
                </a:ext>
              </a:extLst>
            </p:cNvPr>
            <p:cNvSpPr/>
            <p:nvPr/>
          </p:nvSpPr>
          <p:spPr>
            <a:xfrm>
              <a:off x="5487454" y="3588114"/>
              <a:ext cx="2606158" cy="1456848"/>
            </a:xfrm>
            <a:prstGeom prst="rect">
              <a:avLst/>
            </a:prstGeom>
            <a:noFill/>
            <a:ln w="57150">
              <a:solidFill>
                <a:srgbClr val="00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9AFA1E-3FD1-8CFD-8D42-98314E316780}"/>
                </a:ext>
              </a:extLst>
            </p:cNvPr>
            <p:cNvSpPr/>
            <p:nvPr/>
          </p:nvSpPr>
          <p:spPr>
            <a:xfrm>
              <a:off x="2838386" y="38100"/>
              <a:ext cx="2264248" cy="90552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02BA93-1EFD-86ED-C4B2-A370C9A2A3E6}"/>
                </a:ext>
              </a:extLst>
            </p:cNvPr>
            <p:cNvSpPr/>
            <p:nvPr/>
          </p:nvSpPr>
          <p:spPr>
            <a:xfrm>
              <a:off x="2838386" y="999200"/>
              <a:ext cx="2264248" cy="142758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4DF992-9E74-4B8C-923F-1229AA95656C}"/>
                </a:ext>
              </a:extLst>
            </p:cNvPr>
            <p:cNvSpPr/>
            <p:nvPr/>
          </p:nvSpPr>
          <p:spPr>
            <a:xfrm>
              <a:off x="2838386" y="2472983"/>
              <a:ext cx="2264248" cy="13987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5BF648-B90D-389A-D789-645BEE8792A5}"/>
                </a:ext>
              </a:extLst>
            </p:cNvPr>
            <p:cNvSpPr/>
            <p:nvPr/>
          </p:nvSpPr>
          <p:spPr>
            <a:xfrm>
              <a:off x="2838386" y="3930054"/>
              <a:ext cx="2264248" cy="14511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5B3582-82E2-8441-3E62-DC5684B12C9E}"/>
                </a:ext>
              </a:extLst>
            </p:cNvPr>
            <p:cNvSpPr/>
            <p:nvPr/>
          </p:nvSpPr>
          <p:spPr>
            <a:xfrm>
              <a:off x="2838386" y="5451686"/>
              <a:ext cx="2264248" cy="13709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D5E0D6-3748-C1F1-B178-5373D61FD372}"/>
                </a:ext>
              </a:extLst>
            </p:cNvPr>
            <p:cNvSpPr/>
            <p:nvPr/>
          </p:nvSpPr>
          <p:spPr>
            <a:xfrm>
              <a:off x="5686724" y="323313"/>
              <a:ext cx="2264248" cy="14200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6796B0-1ADB-99E4-B22D-4E33CAAB2B12}"/>
                </a:ext>
              </a:extLst>
            </p:cNvPr>
            <p:cNvSpPr/>
            <p:nvPr/>
          </p:nvSpPr>
          <p:spPr>
            <a:xfrm>
              <a:off x="5686724" y="1870043"/>
              <a:ext cx="2264248" cy="143783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6CDF2D-051A-1766-0A36-EA09F2049DAA}"/>
                </a:ext>
              </a:extLst>
            </p:cNvPr>
            <p:cNvSpPr/>
            <p:nvPr/>
          </p:nvSpPr>
          <p:spPr>
            <a:xfrm>
              <a:off x="5686724" y="5291533"/>
              <a:ext cx="2264248" cy="13886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D56CA8-F950-46E1-58BD-F0368D2400AF}"/>
              </a:ext>
            </a:extLst>
          </p:cNvPr>
          <p:cNvCxnSpPr/>
          <p:nvPr/>
        </p:nvCxnSpPr>
        <p:spPr>
          <a:xfrm>
            <a:off x="8471922" y="1564290"/>
            <a:ext cx="347234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970DEB-784A-4985-B244-294F73AF9F5C}"/>
              </a:ext>
            </a:extLst>
          </p:cNvPr>
          <p:cNvGrpSpPr/>
          <p:nvPr/>
        </p:nvGrpSpPr>
        <p:grpSpPr>
          <a:xfrm>
            <a:off x="8568828" y="1672570"/>
            <a:ext cx="3140993" cy="2749368"/>
            <a:chOff x="8786526" y="495334"/>
            <a:chExt cx="3110198" cy="28644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D0423F2-CA99-FF4F-687B-9D771F0EA039}"/>
                </a:ext>
              </a:extLst>
            </p:cNvPr>
            <p:cNvGrpSpPr/>
            <p:nvPr/>
          </p:nvGrpSpPr>
          <p:grpSpPr>
            <a:xfrm>
              <a:off x="9124949" y="495334"/>
              <a:ext cx="2771775" cy="2426694"/>
              <a:chOff x="8448675" y="507006"/>
              <a:chExt cx="3409950" cy="3111339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D8DC53CF-3F7F-2B27-7C4E-241155EF14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8675" y="507006"/>
                <a:ext cx="0" cy="311133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FE23D77-F3A5-731F-9813-76EE42F854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8675" y="3613186"/>
                <a:ext cx="340995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15E561D-1FC2-6278-E552-1D086CC5EFC4}"/>
                </a:ext>
              </a:extLst>
            </p:cNvPr>
            <p:cNvSpPr/>
            <p:nvPr/>
          </p:nvSpPr>
          <p:spPr>
            <a:xfrm flipV="1">
              <a:off x="9186766" y="721481"/>
              <a:ext cx="2371725" cy="1974400"/>
            </a:xfrm>
            <a:custGeom>
              <a:avLst/>
              <a:gdLst>
                <a:gd name="connsiteX0" fmla="*/ 0 w 2371725"/>
                <a:gd name="connsiteY0" fmla="*/ 117025 h 1974400"/>
                <a:gd name="connsiteX1" fmla="*/ 152400 w 2371725"/>
                <a:gd name="connsiteY1" fmla="*/ 2725 h 1974400"/>
                <a:gd name="connsiteX2" fmla="*/ 314325 w 2371725"/>
                <a:gd name="connsiteY2" fmla="*/ 40825 h 1974400"/>
                <a:gd name="connsiteX3" fmla="*/ 419100 w 2371725"/>
                <a:gd name="connsiteY3" fmla="*/ 97975 h 1974400"/>
                <a:gd name="connsiteX4" fmla="*/ 533400 w 2371725"/>
                <a:gd name="connsiteY4" fmla="*/ 402775 h 1974400"/>
                <a:gd name="connsiteX5" fmla="*/ 590550 w 2371725"/>
                <a:gd name="connsiteY5" fmla="*/ 307525 h 1974400"/>
                <a:gd name="connsiteX6" fmla="*/ 714375 w 2371725"/>
                <a:gd name="connsiteY6" fmla="*/ 469450 h 1974400"/>
                <a:gd name="connsiteX7" fmla="*/ 790575 w 2371725"/>
                <a:gd name="connsiteY7" fmla="*/ 412300 h 1974400"/>
                <a:gd name="connsiteX8" fmla="*/ 942975 w 2371725"/>
                <a:gd name="connsiteY8" fmla="*/ 1212400 h 1974400"/>
                <a:gd name="connsiteX9" fmla="*/ 1095375 w 2371725"/>
                <a:gd name="connsiteY9" fmla="*/ 1974400 h 1974400"/>
                <a:gd name="connsiteX10" fmla="*/ 1247775 w 2371725"/>
                <a:gd name="connsiteY10" fmla="*/ 1212400 h 1974400"/>
                <a:gd name="connsiteX11" fmla="*/ 1362075 w 2371725"/>
                <a:gd name="connsiteY11" fmla="*/ 1307650 h 1974400"/>
                <a:gd name="connsiteX12" fmla="*/ 1562100 w 2371725"/>
                <a:gd name="connsiteY12" fmla="*/ 1688650 h 1974400"/>
                <a:gd name="connsiteX13" fmla="*/ 1609725 w 2371725"/>
                <a:gd name="connsiteY13" fmla="*/ 1469575 h 1974400"/>
                <a:gd name="connsiteX14" fmla="*/ 1676400 w 2371725"/>
                <a:gd name="connsiteY14" fmla="*/ 383725 h 1974400"/>
                <a:gd name="connsiteX15" fmla="*/ 1838325 w 2371725"/>
                <a:gd name="connsiteY15" fmla="*/ 907600 h 1974400"/>
                <a:gd name="connsiteX16" fmla="*/ 2105025 w 2371725"/>
                <a:gd name="connsiteY16" fmla="*/ 1421950 h 1974400"/>
                <a:gd name="connsiteX17" fmla="*/ 2371725 w 2371725"/>
                <a:gd name="connsiteY17" fmla="*/ 59875 h 19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71725" h="1974400">
                  <a:moveTo>
                    <a:pt x="0" y="117025"/>
                  </a:moveTo>
                  <a:cubicBezTo>
                    <a:pt x="50006" y="66225"/>
                    <a:pt x="100013" y="15425"/>
                    <a:pt x="152400" y="2725"/>
                  </a:cubicBezTo>
                  <a:cubicBezTo>
                    <a:pt x="204788" y="-9975"/>
                    <a:pt x="269875" y="24950"/>
                    <a:pt x="314325" y="40825"/>
                  </a:cubicBezTo>
                  <a:cubicBezTo>
                    <a:pt x="358775" y="56700"/>
                    <a:pt x="382588" y="37650"/>
                    <a:pt x="419100" y="97975"/>
                  </a:cubicBezTo>
                  <a:cubicBezTo>
                    <a:pt x="455612" y="158300"/>
                    <a:pt x="504825" y="367850"/>
                    <a:pt x="533400" y="402775"/>
                  </a:cubicBezTo>
                  <a:cubicBezTo>
                    <a:pt x="561975" y="437700"/>
                    <a:pt x="560388" y="296413"/>
                    <a:pt x="590550" y="307525"/>
                  </a:cubicBezTo>
                  <a:cubicBezTo>
                    <a:pt x="620712" y="318637"/>
                    <a:pt x="681038" y="451988"/>
                    <a:pt x="714375" y="469450"/>
                  </a:cubicBezTo>
                  <a:cubicBezTo>
                    <a:pt x="747712" y="486912"/>
                    <a:pt x="752475" y="288475"/>
                    <a:pt x="790575" y="412300"/>
                  </a:cubicBezTo>
                  <a:cubicBezTo>
                    <a:pt x="828675" y="536125"/>
                    <a:pt x="942975" y="1212400"/>
                    <a:pt x="942975" y="1212400"/>
                  </a:cubicBezTo>
                  <a:cubicBezTo>
                    <a:pt x="993775" y="1472750"/>
                    <a:pt x="1044575" y="1974400"/>
                    <a:pt x="1095375" y="1974400"/>
                  </a:cubicBezTo>
                  <a:cubicBezTo>
                    <a:pt x="1146175" y="1974400"/>
                    <a:pt x="1203325" y="1323525"/>
                    <a:pt x="1247775" y="1212400"/>
                  </a:cubicBezTo>
                  <a:cubicBezTo>
                    <a:pt x="1292225" y="1101275"/>
                    <a:pt x="1309688" y="1228275"/>
                    <a:pt x="1362075" y="1307650"/>
                  </a:cubicBezTo>
                  <a:cubicBezTo>
                    <a:pt x="1414462" y="1387025"/>
                    <a:pt x="1520825" y="1661663"/>
                    <a:pt x="1562100" y="1688650"/>
                  </a:cubicBezTo>
                  <a:cubicBezTo>
                    <a:pt x="1603375" y="1715637"/>
                    <a:pt x="1590675" y="1687062"/>
                    <a:pt x="1609725" y="1469575"/>
                  </a:cubicBezTo>
                  <a:cubicBezTo>
                    <a:pt x="1628775" y="1252088"/>
                    <a:pt x="1638300" y="477387"/>
                    <a:pt x="1676400" y="383725"/>
                  </a:cubicBezTo>
                  <a:cubicBezTo>
                    <a:pt x="1714500" y="290063"/>
                    <a:pt x="1766888" y="734563"/>
                    <a:pt x="1838325" y="907600"/>
                  </a:cubicBezTo>
                  <a:cubicBezTo>
                    <a:pt x="1909763" y="1080638"/>
                    <a:pt x="2016125" y="1563237"/>
                    <a:pt x="2105025" y="1421950"/>
                  </a:cubicBezTo>
                  <a:cubicBezTo>
                    <a:pt x="2193925" y="1280663"/>
                    <a:pt x="2371725" y="286887"/>
                    <a:pt x="2371725" y="59875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E8D31D1-86FE-5F52-E630-9D3620E61ECE}"/>
                </a:ext>
              </a:extLst>
            </p:cNvPr>
            <p:cNvSpPr/>
            <p:nvPr/>
          </p:nvSpPr>
          <p:spPr>
            <a:xfrm>
              <a:off x="10197640" y="637738"/>
              <a:ext cx="142875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3A4ACA-4732-0F49-DFF6-E18063DCCC11}"/>
                </a:ext>
              </a:extLst>
            </p:cNvPr>
            <p:cNvSpPr txBox="1"/>
            <p:nvPr/>
          </p:nvSpPr>
          <p:spPr>
            <a:xfrm>
              <a:off x="9501599" y="2974987"/>
              <a:ext cx="2030267" cy="3847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Configuration space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0B3A0B-8FE6-2BF7-202C-665A6A69C2E0}"/>
                </a:ext>
              </a:extLst>
            </p:cNvPr>
            <p:cNvSpPr txBox="1"/>
            <p:nvPr/>
          </p:nvSpPr>
          <p:spPr>
            <a:xfrm rot="16200000">
              <a:off x="8324092" y="1524015"/>
              <a:ext cx="1294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dirty="0"/>
                <a:t>Free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1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305" grpId="0"/>
      <p:bldP spid="307" grpId="0"/>
      <p:bldP spid="308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7A996B7-4E0B-C94C-34DB-B0F6852D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509" y="6254750"/>
            <a:ext cx="2743200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7</a:t>
            </a:fld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EAFA1-B21C-2A0F-7237-26E728493299}"/>
              </a:ext>
            </a:extLst>
          </p:cNvPr>
          <p:cNvSpPr txBox="1"/>
          <p:nvPr/>
        </p:nvSpPr>
        <p:spPr>
          <a:xfrm>
            <a:off x="1559137" y="1638895"/>
            <a:ext cx="90659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5400" b="1" dirty="0">
                <a:solidFill>
                  <a:srgbClr val="FF0000"/>
                </a:solidFill>
              </a:rPr>
              <a:t>Why are we interested in this ?</a:t>
            </a:r>
            <a:endParaRPr lang="en-IE" sz="5400" dirty="0">
              <a:solidFill>
                <a:srgbClr val="FF0000"/>
              </a:solidFill>
            </a:endParaRPr>
          </a:p>
        </p:txBody>
      </p:sp>
      <p:pic>
        <p:nvPicPr>
          <p:cNvPr id="4" name="Picture 3" descr="A close-up of a dna strand&#10;&#10;Description automatically generated">
            <a:extLst>
              <a:ext uri="{FF2B5EF4-FFF2-40B4-BE49-F238E27FC236}">
                <a16:creationId xmlns:a16="http://schemas.microsoft.com/office/drawing/2014/main" id="{07FA2555-8DD8-63BC-F947-9556617B9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10" y="3198812"/>
            <a:ext cx="45434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1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4D5BFF-17BE-0473-BEC3-24C192089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209" y="6364964"/>
            <a:ext cx="690081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8</a:t>
            </a:fld>
            <a:endParaRPr lang="en-IE" dirty="0"/>
          </a:p>
        </p:txBody>
      </p:sp>
      <p:pic>
        <p:nvPicPr>
          <p:cNvPr id="8" name="Picture 7" descr="A picture containing furniture, chair, design&#10;&#10;Description automatically generated">
            <a:extLst>
              <a:ext uri="{FF2B5EF4-FFF2-40B4-BE49-F238E27FC236}">
                <a16:creationId xmlns:a16="http://schemas.microsoft.com/office/drawing/2014/main" id="{FF50BD1F-6E2D-7025-D81A-1844CD68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0" y="5214552"/>
            <a:ext cx="1188064" cy="1059466"/>
          </a:xfrm>
          <a:prstGeom prst="rect">
            <a:avLst/>
          </a:prstGeom>
        </p:spPr>
      </p:pic>
      <p:pic>
        <p:nvPicPr>
          <p:cNvPr id="10" name="Picture 9" descr="A red chair with legs&#10;&#10;Description automatically generated with medium confidence">
            <a:extLst>
              <a:ext uri="{FF2B5EF4-FFF2-40B4-BE49-F238E27FC236}">
                <a16:creationId xmlns:a16="http://schemas.microsoft.com/office/drawing/2014/main" id="{3816017F-4872-E5B8-C328-96E5B0A1F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96" y="5214551"/>
            <a:ext cx="1188064" cy="1059466"/>
          </a:xfrm>
          <a:prstGeom prst="rect">
            <a:avLst/>
          </a:prstGeom>
        </p:spPr>
      </p:pic>
      <p:pic>
        <p:nvPicPr>
          <p:cNvPr id="12" name="Picture 11" descr="A blue chair with orange legs&#10;&#10;Description automatically generated with medium confidence">
            <a:extLst>
              <a:ext uri="{FF2B5EF4-FFF2-40B4-BE49-F238E27FC236}">
                <a16:creationId xmlns:a16="http://schemas.microsoft.com/office/drawing/2014/main" id="{D9514584-CA78-9BEF-4344-C3F0C672A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33" y="5214551"/>
            <a:ext cx="1188065" cy="1059467"/>
          </a:xfrm>
          <a:prstGeom prst="rect">
            <a:avLst/>
          </a:prstGeom>
        </p:spPr>
      </p:pic>
      <p:pic>
        <p:nvPicPr>
          <p:cNvPr id="14" name="Picture 13" descr="A green chair with legs&#10;&#10;Description automatically generated with medium confidence">
            <a:extLst>
              <a:ext uri="{FF2B5EF4-FFF2-40B4-BE49-F238E27FC236}">
                <a16:creationId xmlns:a16="http://schemas.microsoft.com/office/drawing/2014/main" id="{D25BE9C6-EEE1-06CB-F610-ADDF6C2C2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734" y="5214551"/>
            <a:ext cx="1188066" cy="1059468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CA201AA7-95DA-BA22-D0A4-9A41B1EDED20}"/>
              </a:ext>
            </a:extLst>
          </p:cNvPr>
          <p:cNvSpPr txBox="1"/>
          <p:nvPr/>
        </p:nvSpPr>
        <p:spPr>
          <a:xfrm>
            <a:off x="6973411" y="5326694"/>
            <a:ext cx="1834410" cy="835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5400" dirty="0"/>
              <a:t>.   .   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616DC2-BD5D-B88E-74FC-BC916CF657D6}"/>
              </a:ext>
            </a:extLst>
          </p:cNvPr>
          <p:cNvGrpSpPr/>
          <p:nvPr/>
        </p:nvGrpSpPr>
        <p:grpSpPr>
          <a:xfrm>
            <a:off x="916143" y="1355577"/>
            <a:ext cx="10165636" cy="3410804"/>
            <a:chOff x="916143" y="1355577"/>
            <a:chExt cx="10165636" cy="341080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9162D66-A9D5-07BC-D69B-B54563944889}"/>
                </a:ext>
              </a:extLst>
            </p:cNvPr>
            <p:cNvSpPr/>
            <p:nvPr/>
          </p:nvSpPr>
          <p:spPr>
            <a:xfrm>
              <a:off x="1530526" y="1355577"/>
              <a:ext cx="172033" cy="16867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C43FAE-B792-07B0-232E-06216A9322F9}"/>
                </a:ext>
              </a:extLst>
            </p:cNvPr>
            <p:cNvSpPr/>
            <p:nvPr/>
          </p:nvSpPr>
          <p:spPr>
            <a:xfrm rot="8045694">
              <a:off x="1684268" y="1584601"/>
              <a:ext cx="24074" cy="185758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0FE2B0-E521-A39F-C981-10B7725F4E38}"/>
                </a:ext>
              </a:extLst>
            </p:cNvPr>
            <p:cNvSpPr/>
            <p:nvPr/>
          </p:nvSpPr>
          <p:spPr>
            <a:xfrm>
              <a:off x="1596303" y="1524247"/>
              <a:ext cx="40478" cy="39975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BB6DDD-491B-EB5B-02F4-6533EA5AF28C}"/>
                </a:ext>
              </a:extLst>
            </p:cNvPr>
            <p:cNvSpPr/>
            <p:nvPr/>
          </p:nvSpPr>
          <p:spPr>
            <a:xfrm rot="2645694">
              <a:off x="1525800" y="1593058"/>
              <a:ext cx="25977" cy="1721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054826-FF3E-FF83-A7BB-ADAA2A0CA660}"/>
                </a:ext>
              </a:extLst>
            </p:cNvPr>
            <p:cNvSpPr/>
            <p:nvPr/>
          </p:nvSpPr>
          <p:spPr>
            <a:xfrm rot="2645694">
              <a:off x="1528105" y="1889648"/>
              <a:ext cx="25977" cy="1721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46FE67-C394-0F4C-0C3F-64C14BF25CBC}"/>
                </a:ext>
              </a:extLst>
            </p:cNvPr>
            <p:cNvSpPr/>
            <p:nvPr/>
          </p:nvSpPr>
          <p:spPr>
            <a:xfrm rot="8045694">
              <a:off x="1686572" y="1881191"/>
              <a:ext cx="24074" cy="18575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464452-1DCC-DA7C-5E78-7D95531C5051}"/>
                </a:ext>
              </a:extLst>
            </p:cNvPr>
            <p:cNvSpPr/>
            <p:nvPr/>
          </p:nvSpPr>
          <p:spPr>
            <a:xfrm rot="8045694">
              <a:off x="1699249" y="2455680"/>
              <a:ext cx="24074" cy="185758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43047F5-1D0F-B931-77EE-DDD1D1B59573}"/>
                </a:ext>
              </a:extLst>
            </p:cNvPr>
            <p:cNvSpPr/>
            <p:nvPr/>
          </p:nvSpPr>
          <p:spPr>
            <a:xfrm>
              <a:off x="1545507" y="2226656"/>
              <a:ext cx="172033" cy="16867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EC2E33-7701-9B9A-73FB-A55A1AF036EC}"/>
                </a:ext>
              </a:extLst>
            </p:cNvPr>
            <p:cNvSpPr/>
            <p:nvPr/>
          </p:nvSpPr>
          <p:spPr>
            <a:xfrm>
              <a:off x="1611283" y="2395327"/>
              <a:ext cx="40478" cy="39975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BB8122-459A-9988-9CDF-D9BE5234FE00}"/>
                </a:ext>
              </a:extLst>
            </p:cNvPr>
            <p:cNvSpPr/>
            <p:nvPr/>
          </p:nvSpPr>
          <p:spPr>
            <a:xfrm rot="2645694">
              <a:off x="1543086" y="2760727"/>
              <a:ext cx="25977" cy="1721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E54B4A-AE68-5FE2-AE1C-9E402BFE70F8}"/>
                </a:ext>
              </a:extLst>
            </p:cNvPr>
            <p:cNvSpPr/>
            <p:nvPr/>
          </p:nvSpPr>
          <p:spPr>
            <a:xfrm rot="8045694">
              <a:off x="1701553" y="2752270"/>
              <a:ext cx="24074" cy="18575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D6CA47-4857-9BF4-7570-47914F72EA3F}"/>
                </a:ext>
              </a:extLst>
            </p:cNvPr>
            <p:cNvSpPr/>
            <p:nvPr/>
          </p:nvSpPr>
          <p:spPr>
            <a:xfrm rot="8045694">
              <a:off x="1688992" y="4289181"/>
              <a:ext cx="24074" cy="185758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FA8259-DDEF-DC81-DB43-32466D39FC4A}"/>
                </a:ext>
              </a:extLst>
            </p:cNvPr>
            <p:cNvSpPr/>
            <p:nvPr/>
          </p:nvSpPr>
          <p:spPr>
            <a:xfrm>
              <a:off x="1535250" y="4060158"/>
              <a:ext cx="172033" cy="16867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0C6C3C-423A-7C51-5E15-DB4C188676C5}"/>
                </a:ext>
              </a:extLst>
            </p:cNvPr>
            <p:cNvSpPr/>
            <p:nvPr/>
          </p:nvSpPr>
          <p:spPr>
            <a:xfrm>
              <a:off x="1601028" y="4228828"/>
              <a:ext cx="40478" cy="39975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813ED7-5F2F-55A9-4092-C5B3E85A216F}"/>
                </a:ext>
              </a:extLst>
            </p:cNvPr>
            <p:cNvSpPr/>
            <p:nvPr/>
          </p:nvSpPr>
          <p:spPr>
            <a:xfrm rot="2645694">
              <a:off x="1530526" y="4297638"/>
              <a:ext cx="25977" cy="1721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702D9B7-4311-9A86-9470-40D741D4839E}"/>
                </a:ext>
              </a:extLst>
            </p:cNvPr>
            <p:cNvSpPr/>
            <p:nvPr/>
          </p:nvSpPr>
          <p:spPr>
            <a:xfrm rot="2645694">
              <a:off x="1532830" y="4594229"/>
              <a:ext cx="25977" cy="17215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4466D7-47C3-205E-8F15-1FAF85110DA0}"/>
                </a:ext>
              </a:extLst>
            </p:cNvPr>
            <p:cNvSpPr/>
            <p:nvPr/>
          </p:nvSpPr>
          <p:spPr>
            <a:xfrm rot="8045694">
              <a:off x="1691296" y="4585772"/>
              <a:ext cx="24074" cy="18575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017AD48-E112-B1AB-94FC-7ACB83E591B5}"/>
                </a:ext>
              </a:extLst>
            </p:cNvPr>
            <p:cNvSpPr/>
            <p:nvPr/>
          </p:nvSpPr>
          <p:spPr>
            <a:xfrm rot="2645694">
              <a:off x="3288044" y="1593058"/>
              <a:ext cx="25977" cy="172152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362661A-1961-7481-F84D-2DE789E0D6DD}"/>
                </a:ext>
              </a:extLst>
            </p:cNvPr>
            <p:cNvSpPr/>
            <p:nvPr/>
          </p:nvSpPr>
          <p:spPr>
            <a:xfrm rot="8045694">
              <a:off x="3446510" y="1584601"/>
              <a:ext cx="24074" cy="18575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4AC9768-609E-FAA4-DE27-CF51667FD45E}"/>
                </a:ext>
              </a:extLst>
            </p:cNvPr>
            <p:cNvSpPr/>
            <p:nvPr/>
          </p:nvSpPr>
          <p:spPr>
            <a:xfrm>
              <a:off x="3292768" y="1355577"/>
              <a:ext cx="172033" cy="1686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590505C-2F26-C5D7-B776-9A02389F585A}"/>
                </a:ext>
              </a:extLst>
            </p:cNvPr>
            <p:cNvSpPr/>
            <p:nvPr/>
          </p:nvSpPr>
          <p:spPr>
            <a:xfrm>
              <a:off x="3358546" y="1524247"/>
              <a:ext cx="40478" cy="3997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F118BD7-EF9D-3C19-649D-1162083A91DC}"/>
                </a:ext>
              </a:extLst>
            </p:cNvPr>
            <p:cNvSpPr/>
            <p:nvPr/>
          </p:nvSpPr>
          <p:spPr>
            <a:xfrm rot="2645694">
              <a:off x="3290348" y="1889648"/>
              <a:ext cx="25977" cy="17215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F6ADB5-98A7-5359-D080-E623861157B5}"/>
                </a:ext>
              </a:extLst>
            </p:cNvPr>
            <p:cNvSpPr/>
            <p:nvPr/>
          </p:nvSpPr>
          <p:spPr>
            <a:xfrm rot="8045694">
              <a:off x="3448815" y="1881191"/>
              <a:ext cx="24074" cy="18575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B2CB05F-C2EB-17D9-894F-0F865705F716}"/>
                </a:ext>
              </a:extLst>
            </p:cNvPr>
            <p:cNvSpPr/>
            <p:nvPr/>
          </p:nvSpPr>
          <p:spPr>
            <a:xfrm rot="2645694">
              <a:off x="3303023" y="2464137"/>
              <a:ext cx="25977" cy="17215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10E63B8-21B6-563B-4919-CE7823E8846B}"/>
                </a:ext>
              </a:extLst>
            </p:cNvPr>
            <p:cNvSpPr/>
            <p:nvPr/>
          </p:nvSpPr>
          <p:spPr>
            <a:xfrm rot="8045694">
              <a:off x="3461491" y="2455680"/>
              <a:ext cx="24074" cy="1857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C41DD7B-6D7A-8B58-6909-133591921050}"/>
                </a:ext>
              </a:extLst>
            </p:cNvPr>
            <p:cNvSpPr/>
            <p:nvPr/>
          </p:nvSpPr>
          <p:spPr>
            <a:xfrm>
              <a:off x="3307749" y="2226656"/>
              <a:ext cx="172033" cy="1686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7E9829-EA2F-EF87-1987-CABF8067D2AB}"/>
                </a:ext>
              </a:extLst>
            </p:cNvPr>
            <p:cNvSpPr/>
            <p:nvPr/>
          </p:nvSpPr>
          <p:spPr>
            <a:xfrm>
              <a:off x="3373526" y="2395327"/>
              <a:ext cx="40478" cy="3997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3CD0EA-2F70-5466-3E0B-8AA8ECAE6A1B}"/>
                </a:ext>
              </a:extLst>
            </p:cNvPr>
            <p:cNvSpPr/>
            <p:nvPr/>
          </p:nvSpPr>
          <p:spPr>
            <a:xfrm rot="2645694">
              <a:off x="3305328" y="2760727"/>
              <a:ext cx="25977" cy="17215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A8C72F-A67E-5B8C-784D-781601E68A5C}"/>
                </a:ext>
              </a:extLst>
            </p:cNvPr>
            <p:cNvSpPr/>
            <p:nvPr/>
          </p:nvSpPr>
          <p:spPr>
            <a:xfrm rot="8045694">
              <a:off x="3463795" y="2752270"/>
              <a:ext cx="24074" cy="18575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9761AE7-209D-F4E4-A15D-C4C6BADC50D7}"/>
                </a:ext>
              </a:extLst>
            </p:cNvPr>
            <p:cNvSpPr/>
            <p:nvPr/>
          </p:nvSpPr>
          <p:spPr>
            <a:xfrm rot="2645694">
              <a:off x="3292768" y="4297638"/>
              <a:ext cx="25977" cy="17215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124D2D6-A653-026C-8131-3459E3AD2911}"/>
                </a:ext>
              </a:extLst>
            </p:cNvPr>
            <p:cNvSpPr/>
            <p:nvPr/>
          </p:nvSpPr>
          <p:spPr>
            <a:xfrm rot="8045694">
              <a:off x="3451235" y="4289181"/>
              <a:ext cx="24074" cy="18575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F74512C-3030-F882-C9B9-8C5E34442B3F}"/>
                </a:ext>
              </a:extLst>
            </p:cNvPr>
            <p:cNvSpPr/>
            <p:nvPr/>
          </p:nvSpPr>
          <p:spPr>
            <a:xfrm>
              <a:off x="3297492" y="4060158"/>
              <a:ext cx="172033" cy="16867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872717-BFE1-6B83-D8D7-30752F31B45F}"/>
                </a:ext>
              </a:extLst>
            </p:cNvPr>
            <p:cNvSpPr/>
            <p:nvPr/>
          </p:nvSpPr>
          <p:spPr>
            <a:xfrm>
              <a:off x="3363270" y="4228828"/>
              <a:ext cx="40478" cy="3997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70C81F2-73A5-E7CD-607F-EBD67834B5E2}"/>
                </a:ext>
              </a:extLst>
            </p:cNvPr>
            <p:cNvSpPr/>
            <p:nvPr/>
          </p:nvSpPr>
          <p:spPr>
            <a:xfrm rot="2645694">
              <a:off x="3295072" y="4594229"/>
              <a:ext cx="25977" cy="17215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48800F9-6E90-CD6F-B6B3-C67D2A72252F}"/>
                </a:ext>
              </a:extLst>
            </p:cNvPr>
            <p:cNvSpPr/>
            <p:nvPr/>
          </p:nvSpPr>
          <p:spPr>
            <a:xfrm rot="8045694">
              <a:off x="3453540" y="4585772"/>
              <a:ext cx="24074" cy="18575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8106030-32B7-45EE-E894-4414B2B1FC70}"/>
                </a:ext>
              </a:extLst>
            </p:cNvPr>
            <p:cNvSpPr/>
            <p:nvPr/>
          </p:nvSpPr>
          <p:spPr>
            <a:xfrm rot="2645694">
              <a:off x="5070238" y="1593058"/>
              <a:ext cx="25977" cy="1721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101DBDF-E8D3-8EFE-64E9-CA2FE9168757}"/>
                </a:ext>
              </a:extLst>
            </p:cNvPr>
            <p:cNvSpPr/>
            <p:nvPr/>
          </p:nvSpPr>
          <p:spPr>
            <a:xfrm rot="8045694">
              <a:off x="5228706" y="1584601"/>
              <a:ext cx="24074" cy="18575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7771FE0-0683-00AB-EE4B-638C1C4E0ADF}"/>
                </a:ext>
              </a:extLst>
            </p:cNvPr>
            <p:cNvSpPr/>
            <p:nvPr/>
          </p:nvSpPr>
          <p:spPr>
            <a:xfrm>
              <a:off x="5074963" y="1355577"/>
              <a:ext cx="172033" cy="16867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E617552-F49D-3D2B-56D3-DC759764FF15}"/>
                </a:ext>
              </a:extLst>
            </p:cNvPr>
            <p:cNvSpPr/>
            <p:nvPr/>
          </p:nvSpPr>
          <p:spPr>
            <a:xfrm>
              <a:off x="5140741" y="1524247"/>
              <a:ext cx="40478" cy="399754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2BFC41-0DC1-CE69-C64E-8D8B081EF37E}"/>
                </a:ext>
              </a:extLst>
            </p:cNvPr>
            <p:cNvSpPr/>
            <p:nvPr/>
          </p:nvSpPr>
          <p:spPr>
            <a:xfrm rot="2645694">
              <a:off x="5072543" y="1889648"/>
              <a:ext cx="25977" cy="17215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CF08C70-DA67-F56D-CD2A-55465138A224}"/>
                </a:ext>
              </a:extLst>
            </p:cNvPr>
            <p:cNvSpPr/>
            <p:nvPr/>
          </p:nvSpPr>
          <p:spPr>
            <a:xfrm rot="8045694">
              <a:off x="5231010" y="1881191"/>
              <a:ext cx="24074" cy="185758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74F2F7B-C9C3-C5B7-0AA4-D1B3CF44D1B8}"/>
                </a:ext>
              </a:extLst>
            </p:cNvPr>
            <p:cNvSpPr/>
            <p:nvPr/>
          </p:nvSpPr>
          <p:spPr>
            <a:xfrm rot="2645694">
              <a:off x="5085219" y="2464137"/>
              <a:ext cx="25977" cy="172152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9A7C63F-901E-0ECA-4A1D-484735428179}"/>
                </a:ext>
              </a:extLst>
            </p:cNvPr>
            <p:cNvSpPr/>
            <p:nvPr/>
          </p:nvSpPr>
          <p:spPr>
            <a:xfrm rot="8045694">
              <a:off x="5243685" y="2455680"/>
              <a:ext cx="24074" cy="1857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BA64B06-994D-3329-29EF-27ECAD5E54C8}"/>
                </a:ext>
              </a:extLst>
            </p:cNvPr>
            <p:cNvSpPr/>
            <p:nvPr/>
          </p:nvSpPr>
          <p:spPr>
            <a:xfrm>
              <a:off x="5089944" y="2226656"/>
              <a:ext cx="172033" cy="16867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7D8690-0C29-FC0D-0ABB-25506CC7C88A}"/>
                </a:ext>
              </a:extLst>
            </p:cNvPr>
            <p:cNvSpPr/>
            <p:nvPr/>
          </p:nvSpPr>
          <p:spPr>
            <a:xfrm>
              <a:off x="5155722" y="2395327"/>
              <a:ext cx="40478" cy="399754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74A786-A31D-1C5E-242F-90444E1B3086}"/>
                </a:ext>
              </a:extLst>
            </p:cNvPr>
            <p:cNvSpPr/>
            <p:nvPr/>
          </p:nvSpPr>
          <p:spPr>
            <a:xfrm rot="2645694">
              <a:off x="5087524" y="2760727"/>
              <a:ext cx="25977" cy="17215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2DF8895-01BE-C91B-42D3-C1B7CB8260E4}"/>
                </a:ext>
              </a:extLst>
            </p:cNvPr>
            <p:cNvSpPr/>
            <p:nvPr/>
          </p:nvSpPr>
          <p:spPr>
            <a:xfrm rot="8045694">
              <a:off x="5245991" y="2752270"/>
              <a:ext cx="24074" cy="185758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11A452A-EEAC-0B50-7EF0-CFDBC10A7D32}"/>
                </a:ext>
              </a:extLst>
            </p:cNvPr>
            <p:cNvSpPr/>
            <p:nvPr/>
          </p:nvSpPr>
          <p:spPr>
            <a:xfrm rot="8045694">
              <a:off x="5233430" y="4289181"/>
              <a:ext cx="24074" cy="18575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38D7701-1E35-E47A-AA4A-0D4A6D443606}"/>
                </a:ext>
              </a:extLst>
            </p:cNvPr>
            <p:cNvSpPr/>
            <p:nvPr/>
          </p:nvSpPr>
          <p:spPr>
            <a:xfrm rot="2645694">
              <a:off x="5074963" y="4297638"/>
              <a:ext cx="25977" cy="17215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FCB27FB-07E9-5378-2A72-7C3744385788}"/>
                </a:ext>
              </a:extLst>
            </p:cNvPr>
            <p:cNvSpPr/>
            <p:nvPr/>
          </p:nvSpPr>
          <p:spPr>
            <a:xfrm>
              <a:off x="5079688" y="4060158"/>
              <a:ext cx="172033" cy="16867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096EA1D-6B99-264F-3910-A142F0AE6E40}"/>
                </a:ext>
              </a:extLst>
            </p:cNvPr>
            <p:cNvSpPr/>
            <p:nvPr/>
          </p:nvSpPr>
          <p:spPr>
            <a:xfrm>
              <a:off x="5145466" y="4228828"/>
              <a:ext cx="40478" cy="399754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4ECFB25-CB20-F2CC-C83A-21C7D6D95CA6}"/>
                </a:ext>
              </a:extLst>
            </p:cNvPr>
            <p:cNvSpPr/>
            <p:nvPr/>
          </p:nvSpPr>
          <p:spPr>
            <a:xfrm rot="2645694">
              <a:off x="5077268" y="4594229"/>
              <a:ext cx="25977" cy="172152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C72B001-A0B3-3A34-4FC6-AF68242A857C}"/>
                </a:ext>
              </a:extLst>
            </p:cNvPr>
            <p:cNvSpPr/>
            <p:nvPr/>
          </p:nvSpPr>
          <p:spPr>
            <a:xfrm rot="2645694">
              <a:off x="10801110" y="1593058"/>
              <a:ext cx="25977" cy="17215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0898DC3-3A97-D0A6-7F6F-6847F5F2DD5F}"/>
                </a:ext>
              </a:extLst>
            </p:cNvPr>
            <p:cNvSpPr/>
            <p:nvPr/>
          </p:nvSpPr>
          <p:spPr>
            <a:xfrm rot="8045694">
              <a:off x="5235734" y="4585772"/>
              <a:ext cx="24074" cy="185758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043BECD-546D-7166-E7D5-6AE2D602D49B}"/>
                </a:ext>
              </a:extLst>
            </p:cNvPr>
            <p:cNvSpPr/>
            <p:nvPr/>
          </p:nvSpPr>
          <p:spPr>
            <a:xfrm>
              <a:off x="10805834" y="1355577"/>
              <a:ext cx="172033" cy="16867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E225C19-6DC8-555C-EA87-A931BD6DE702}"/>
                </a:ext>
              </a:extLst>
            </p:cNvPr>
            <p:cNvSpPr/>
            <p:nvPr/>
          </p:nvSpPr>
          <p:spPr>
            <a:xfrm>
              <a:off x="10871612" y="1524247"/>
              <a:ext cx="40478" cy="39975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106C5DC-B1FB-3DAF-FA43-0BC1A2865B8F}"/>
                </a:ext>
              </a:extLst>
            </p:cNvPr>
            <p:cNvSpPr/>
            <p:nvPr/>
          </p:nvSpPr>
          <p:spPr>
            <a:xfrm rot="2645694">
              <a:off x="10803414" y="1889648"/>
              <a:ext cx="25977" cy="17215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EC7C2F9-D872-AA63-8BC1-9C8B070D453E}"/>
                </a:ext>
              </a:extLst>
            </p:cNvPr>
            <p:cNvSpPr/>
            <p:nvPr/>
          </p:nvSpPr>
          <p:spPr>
            <a:xfrm rot="2645694">
              <a:off x="10816091" y="2464137"/>
              <a:ext cx="25977" cy="17215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87D3703-84BD-330C-B82A-027442D21199}"/>
                </a:ext>
              </a:extLst>
            </p:cNvPr>
            <p:cNvSpPr/>
            <p:nvPr/>
          </p:nvSpPr>
          <p:spPr>
            <a:xfrm rot="8045694">
              <a:off x="10974557" y="2455680"/>
              <a:ext cx="24074" cy="185758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3FAD37B-074A-610D-6461-C4B1AD1E9617}"/>
                </a:ext>
              </a:extLst>
            </p:cNvPr>
            <p:cNvSpPr/>
            <p:nvPr/>
          </p:nvSpPr>
          <p:spPr>
            <a:xfrm rot="8045694">
              <a:off x="10961882" y="1881191"/>
              <a:ext cx="24074" cy="18575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9E1F608-4F4A-087B-E825-6316258B8C53}"/>
                </a:ext>
              </a:extLst>
            </p:cNvPr>
            <p:cNvSpPr/>
            <p:nvPr/>
          </p:nvSpPr>
          <p:spPr>
            <a:xfrm>
              <a:off x="10820815" y="2226656"/>
              <a:ext cx="172033" cy="16867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E293341-DD95-0D7A-F804-3C93BC0D183C}"/>
                </a:ext>
              </a:extLst>
            </p:cNvPr>
            <p:cNvSpPr/>
            <p:nvPr/>
          </p:nvSpPr>
          <p:spPr>
            <a:xfrm>
              <a:off x="10886593" y="2395327"/>
              <a:ext cx="40478" cy="39975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3EBFB8A-56E9-99C6-126A-831EA06944FF}"/>
                </a:ext>
              </a:extLst>
            </p:cNvPr>
            <p:cNvSpPr/>
            <p:nvPr/>
          </p:nvSpPr>
          <p:spPr>
            <a:xfrm rot="2645694">
              <a:off x="10818395" y="2760727"/>
              <a:ext cx="25977" cy="17215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776C187-843B-F824-2A4F-7F2DA4F6627F}"/>
                </a:ext>
              </a:extLst>
            </p:cNvPr>
            <p:cNvSpPr/>
            <p:nvPr/>
          </p:nvSpPr>
          <p:spPr>
            <a:xfrm rot="2645694">
              <a:off x="10805834" y="4297638"/>
              <a:ext cx="25977" cy="172152"/>
            </a:xfrm>
            <a:prstGeom prst="rect">
              <a:avLst/>
            </a:prstGeom>
            <a:solidFill>
              <a:srgbClr val="DF11B8"/>
            </a:solidFill>
            <a:ln w="38100">
              <a:solidFill>
                <a:srgbClr val="DF11B8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DC22539-3202-F6A5-C0ED-0ABC94B1B297}"/>
                </a:ext>
              </a:extLst>
            </p:cNvPr>
            <p:cNvSpPr/>
            <p:nvPr/>
          </p:nvSpPr>
          <p:spPr>
            <a:xfrm rot="8045694">
              <a:off x="10964302" y="4289181"/>
              <a:ext cx="24074" cy="185758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AB1CEA-DB24-F08F-16B4-21B6B891920C}"/>
                </a:ext>
              </a:extLst>
            </p:cNvPr>
            <p:cNvSpPr/>
            <p:nvPr/>
          </p:nvSpPr>
          <p:spPr>
            <a:xfrm rot="8045694">
              <a:off x="10976863" y="2752270"/>
              <a:ext cx="24074" cy="18575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4B174E7-4F67-B1D4-72B9-CBE8C897C978}"/>
                </a:ext>
              </a:extLst>
            </p:cNvPr>
            <p:cNvSpPr/>
            <p:nvPr/>
          </p:nvSpPr>
          <p:spPr>
            <a:xfrm>
              <a:off x="10810560" y="4060158"/>
              <a:ext cx="172033" cy="16867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C22FD64-8086-A33F-9FB9-69D18D549436}"/>
                </a:ext>
              </a:extLst>
            </p:cNvPr>
            <p:cNvSpPr/>
            <p:nvPr/>
          </p:nvSpPr>
          <p:spPr>
            <a:xfrm>
              <a:off x="10876338" y="4228828"/>
              <a:ext cx="40478" cy="39975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0CD0E28-1346-9DBC-DBFB-FFD7B1D4A243}"/>
                </a:ext>
              </a:extLst>
            </p:cNvPr>
            <p:cNvSpPr/>
            <p:nvPr/>
          </p:nvSpPr>
          <p:spPr>
            <a:xfrm rot="2645694">
              <a:off x="10808140" y="4594229"/>
              <a:ext cx="25977" cy="17215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8AA856E-176A-DD54-875B-86A07CD81CA5}"/>
                </a:ext>
              </a:extLst>
            </p:cNvPr>
            <p:cNvSpPr/>
            <p:nvPr/>
          </p:nvSpPr>
          <p:spPr>
            <a:xfrm rot="8045694">
              <a:off x="10966606" y="4585772"/>
              <a:ext cx="24074" cy="18575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573CA4C-4AAB-E01A-E4BE-A11A6DDD53F8}"/>
                </a:ext>
              </a:extLst>
            </p:cNvPr>
            <p:cNvSpPr txBox="1"/>
            <p:nvPr/>
          </p:nvSpPr>
          <p:spPr>
            <a:xfrm rot="16200000">
              <a:off x="10268589" y="2999593"/>
              <a:ext cx="641174" cy="936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CE2EBB8-6F9A-3AEA-F3B7-EAF13375E2AF}"/>
                </a:ext>
              </a:extLst>
            </p:cNvPr>
            <p:cNvSpPr txBox="1"/>
            <p:nvPr/>
          </p:nvSpPr>
          <p:spPr>
            <a:xfrm rot="16200000">
              <a:off x="4593291" y="2999593"/>
              <a:ext cx="641174" cy="936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9A6A539-B3CA-6C5F-1F63-44DD69404EDC}"/>
                </a:ext>
              </a:extLst>
            </p:cNvPr>
            <p:cNvSpPr txBox="1"/>
            <p:nvPr/>
          </p:nvSpPr>
          <p:spPr>
            <a:xfrm rot="16200000">
              <a:off x="2791387" y="2999593"/>
              <a:ext cx="641174" cy="936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EE6C9A5-ADB9-6357-18C3-4147E85F22F3}"/>
                </a:ext>
              </a:extLst>
            </p:cNvPr>
            <p:cNvSpPr txBox="1"/>
            <p:nvPr/>
          </p:nvSpPr>
          <p:spPr>
            <a:xfrm rot="16200000">
              <a:off x="1063834" y="3020143"/>
              <a:ext cx="641174" cy="936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sz="5400" dirty="0"/>
                <a:t>...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9C41034-CCEC-E9BE-8B21-D4B460FC25D9}"/>
                </a:ext>
              </a:extLst>
            </p:cNvPr>
            <p:cNvSpPr txBox="1"/>
            <p:nvPr/>
          </p:nvSpPr>
          <p:spPr>
            <a:xfrm>
              <a:off x="970397" y="1576724"/>
              <a:ext cx="306007" cy="33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C94E6AC-8418-1232-75E5-08D1DAB5BD6E}"/>
                </a:ext>
              </a:extLst>
            </p:cNvPr>
            <p:cNvSpPr txBox="1"/>
            <p:nvPr/>
          </p:nvSpPr>
          <p:spPr>
            <a:xfrm>
              <a:off x="993983" y="2447803"/>
              <a:ext cx="306007" cy="33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DF155D7-C057-9D5F-12D8-45FE4616F20E}"/>
                    </a:ext>
                  </a:extLst>
                </p:cNvPr>
                <p:cNvSpPr txBox="1"/>
                <p:nvPr/>
              </p:nvSpPr>
              <p:spPr>
                <a:xfrm>
                  <a:off x="989567" y="4228828"/>
                  <a:ext cx="496178" cy="3340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DF155D7-C057-9D5F-12D8-45FE4616F2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567" y="4228828"/>
                  <a:ext cx="496178" cy="334072"/>
                </a:xfrm>
                <a:prstGeom prst="rect">
                  <a:avLst/>
                </a:prstGeom>
                <a:blipFill>
                  <a:blip r:embed="rId7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53235D5-4F3A-D385-2857-ECC45933F7E1}"/>
                </a:ext>
              </a:extLst>
            </p:cNvPr>
            <p:cNvSpPr txBox="1"/>
            <p:nvPr/>
          </p:nvSpPr>
          <p:spPr>
            <a:xfrm>
              <a:off x="2723214" y="1574040"/>
              <a:ext cx="306007" cy="33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C0D417E-A65A-9500-ADA0-48FB122A20C4}"/>
                </a:ext>
              </a:extLst>
            </p:cNvPr>
            <p:cNvSpPr txBox="1"/>
            <p:nvPr/>
          </p:nvSpPr>
          <p:spPr>
            <a:xfrm>
              <a:off x="2746801" y="2445120"/>
              <a:ext cx="306007" cy="33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4DCE6BE1-7BC5-F659-C25B-8B1DA1D317F9}"/>
                    </a:ext>
                  </a:extLst>
                </p:cNvPr>
                <p:cNvSpPr txBox="1"/>
                <p:nvPr/>
              </p:nvSpPr>
              <p:spPr>
                <a:xfrm>
                  <a:off x="2705652" y="4226145"/>
                  <a:ext cx="496178" cy="3340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4DCE6BE1-7BC5-F659-C25B-8B1DA1D31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5652" y="4226145"/>
                  <a:ext cx="496178" cy="334072"/>
                </a:xfrm>
                <a:prstGeom prst="rect">
                  <a:avLst/>
                </a:prstGeom>
                <a:blipFill>
                  <a:blip r:embed="rId8"/>
                  <a:stretch>
                    <a:fillRect b="-10909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D750EF5-75D0-AD24-22AB-8A47C6079529}"/>
                </a:ext>
              </a:extLst>
            </p:cNvPr>
            <p:cNvSpPr txBox="1"/>
            <p:nvPr/>
          </p:nvSpPr>
          <p:spPr>
            <a:xfrm>
              <a:off x="4512187" y="1571773"/>
              <a:ext cx="306007" cy="33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BA39DE0-EAA8-4FF8-753F-220A6DB5B8FB}"/>
                </a:ext>
              </a:extLst>
            </p:cNvPr>
            <p:cNvSpPr txBox="1"/>
            <p:nvPr/>
          </p:nvSpPr>
          <p:spPr>
            <a:xfrm>
              <a:off x="4535774" y="2442852"/>
              <a:ext cx="306007" cy="33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B518EE6-6A01-A4E0-9807-CFFEBBADC50A}"/>
                    </a:ext>
                  </a:extLst>
                </p:cNvPr>
                <p:cNvSpPr txBox="1"/>
                <p:nvPr/>
              </p:nvSpPr>
              <p:spPr>
                <a:xfrm>
                  <a:off x="4494625" y="4223877"/>
                  <a:ext cx="496178" cy="3340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CB518EE6-6A01-A4E0-9807-CFFEBBADC5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4625" y="4223877"/>
                  <a:ext cx="496178" cy="334072"/>
                </a:xfrm>
                <a:prstGeom prst="rect">
                  <a:avLst/>
                </a:prstGeom>
                <a:blipFill>
                  <a:blip r:embed="rId9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EE696EB-8E35-1BAB-9D3E-5E84B4425529}"/>
                </a:ext>
              </a:extLst>
            </p:cNvPr>
            <p:cNvSpPr txBox="1"/>
            <p:nvPr/>
          </p:nvSpPr>
          <p:spPr>
            <a:xfrm>
              <a:off x="10157461" y="1571773"/>
              <a:ext cx="306007" cy="33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34B4E20-18CE-9CF2-A07E-C4A39D54FCC6}"/>
                </a:ext>
              </a:extLst>
            </p:cNvPr>
            <p:cNvSpPr txBox="1"/>
            <p:nvPr/>
          </p:nvSpPr>
          <p:spPr>
            <a:xfrm>
              <a:off x="10181048" y="2442852"/>
              <a:ext cx="306007" cy="334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E" b="1" dirty="0"/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876B5B03-DFD0-B4C0-692D-93D4E034D5B1}"/>
                    </a:ext>
                  </a:extLst>
                </p:cNvPr>
                <p:cNvSpPr txBox="1"/>
                <p:nvPr/>
              </p:nvSpPr>
              <p:spPr>
                <a:xfrm>
                  <a:off x="10139899" y="4223877"/>
                  <a:ext cx="523820" cy="3340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IE" b="1" i="1" dirty="0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IE" b="1" dirty="0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876B5B03-DFD0-B4C0-692D-93D4E034D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9899" y="4223877"/>
                  <a:ext cx="523820" cy="334072"/>
                </a:xfrm>
                <a:prstGeom prst="rect">
                  <a:avLst/>
                </a:prstGeom>
                <a:blipFill>
                  <a:blip r:embed="rId10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I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46A27FEF-A359-A141-3E8C-4CF62529642D}"/>
              </a:ext>
            </a:extLst>
          </p:cNvPr>
          <p:cNvSpPr txBox="1"/>
          <p:nvPr/>
        </p:nvSpPr>
        <p:spPr>
          <a:xfrm>
            <a:off x="1188207" y="6194137"/>
            <a:ext cx="388193" cy="471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F259AD4-0299-37C5-7AF5-2B70473BBEAE}"/>
              </a:ext>
            </a:extLst>
          </p:cNvPr>
          <p:cNvSpPr txBox="1"/>
          <p:nvPr/>
        </p:nvSpPr>
        <p:spPr>
          <a:xfrm>
            <a:off x="3056109" y="6194135"/>
            <a:ext cx="388193" cy="471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B727D2B-5FA1-464E-AA9C-37B38AB298BB}"/>
              </a:ext>
            </a:extLst>
          </p:cNvPr>
          <p:cNvSpPr txBox="1"/>
          <p:nvPr/>
        </p:nvSpPr>
        <p:spPr>
          <a:xfrm>
            <a:off x="4909892" y="6205726"/>
            <a:ext cx="388193" cy="471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3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9C2F52E-3060-AF65-69CD-8D597456D763}"/>
              </a:ext>
            </a:extLst>
          </p:cNvPr>
          <p:cNvSpPr txBox="1"/>
          <p:nvPr/>
        </p:nvSpPr>
        <p:spPr>
          <a:xfrm>
            <a:off x="10752638" y="6194135"/>
            <a:ext cx="435679" cy="471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000" b="1" dirty="0"/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06CC7-5137-D4D8-C196-C001223B18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8" y="5505213"/>
            <a:ext cx="11561445" cy="894283"/>
          </a:xfrm>
          <a:prstGeom prst="rect">
            <a:avLst/>
          </a:prstGeom>
        </p:spPr>
      </p:pic>
      <p:pic>
        <p:nvPicPr>
          <p:cNvPr id="7" name="Picture 6" descr="A picture containing text, screenshot, diagram, parallel&#10;&#10;Description automatically generated">
            <a:extLst>
              <a:ext uri="{FF2B5EF4-FFF2-40B4-BE49-F238E27FC236}">
                <a16:creationId xmlns:a16="http://schemas.microsoft.com/office/drawing/2014/main" id="{8F35F7CF-DC8A-C4D5-3724-6B46B0CBEF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7" y="808692"/>
            <a:ext cx="11219698" cy="4654879"/>
          </a:xfrm>
          <a:prstGeom prst="rect">
            <a:avLst/>
          </a:prstGeom>
        </p:spPr>
      </p:pic>
      <p:pic>
        <p:nvPicPr>
          <p:cNvPr id="9" name="Picture 8" descr="A picture containing text, screenshot, font, graphics&#10;&#10;Description automatically generated">
            <a:extLst>
              <a:ext uri="{FF2B5EF4-FFF2-40B4-BE49-F238E27FC236}">
                <a16:creationId xmlns:a16="http://schemas.microsoft.com/office/drawing/2014/main" id="{DA7E111D-41E5-79C9-C372-E6B4A8C87B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30" y="2526983"/>
            <a:ext cx="3129481" cy="1218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0BB41-8514-5E38-EA3D-8E328C6F96B1}"/>
              </a:ext>
            </a:extLst>
          </p:cNvPr>
          <p:cNvSpPr txBox="1"/>
          <p:nvPr/>
        </p:nvSpPr>
        <p:spPr>
          <a:xfrm>
            <a:off x="5696097" y="534669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43263-A6BE-076B-C81F-3C4D7F73AF87}"/>
              </a:ext>
            </a:extLst>
          </p:cNvPr>
          <p:cNvSpPr txBox="1"/>
          <p:nvPr/>
        </p:nvSpPr>
        <p:spPr>
          <a:xfrm>
            <a:off x="6532460" y="534669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15606-5D3A-6EFC-00F9-D9E3621681C6}"/>
              </a:ext>
            </a:extLst>
          </p:cNvPr>
          <p:cNvSpPr txBox="1"/>
          <p:nvPr/>
        </p:nvSpPr>
        <p:spPr>
          <a:xfrm>
            <a:off x="7051643" y="533563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endParaRPr lang="en-I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4409E-50CF-923E-F78F-EB694EEEFD8B}"/>
              </a:ext>
            </a:extLst>
          </p:cNvPr>
          <p:cNvSpPr txBox="1"/>
          <p:nvPr/>
        </p:nvSpPr>
        <p:spPr>
          <a:xfrm>
            <a:off x="7936148" y="536687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endParaRPr lang="en-I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31EF4-A33D-6EFC-FC5B-AC13D8B7ECBB}"/>
              </a:ext>
            </a:extLst>
          </p:cNvPr>
          <p:cNvSpPr txBox="1"/>
          <p:nvPr/>
        </p:nvSpPr>
        <p:spPr>
          <a:xfrm>
            <a:off x="8610600" y="534669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endParaRPr lang="en-I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3BE1EB-8505-30B6-A863-30BE1C73D292}"/>
              </a:ext>
            </a:extLst>
          </p:cNvPr>
          <p:cNvSpPr txBox="1"/>
          <p:nvPr/>
        </p:nvSpPr>
        <p:spPr>
          <a:xfrm>
            <a:off x="5992184" y="536421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endParaRPr lang="en-I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E54A91-08F4-6487-E6E8-F911D64AA32D}"/>
              </a:ext>
            </a:extLst>
          </p:cNvPr>
          <p:cNvSpPr txBox="1"/>
          <p:nvPr/>
        </p:nvSpPr>
        <p:spPr>
          <a:xfrm>
            <a:off x="3111974" y="61660"/>
            <a:ext cx="6181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This is 1D Scaffolded DNA Computer </a:t>
            </a:r>
            <a:endParaRPr lang="en-IE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CFC5FC-7CCD-B540-3DE1-BAE5E16EC110}"/>
              </a:ext>
            </a:extLst>
          </p:cNvPr>
          <p:cNvSpPr txBox="1"/>
          <p:nvPr/>
        </p:nvSpPr>
        <p:spPr>
          <a:xfrm>
            <a:off x="4312593" y="6290026"/>
            <a:ext cx="6174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The Scaffold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177461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17" grpId="0"/>
      <p:bldP spid="118" grpId="0"/>
      <p:bldP spid="119" grpId="0"/>
      <p:bldP spid="120" grpId="0"/>
      <p:bldP spid="3" grpId="0"/>
      <p:bldP spid="4" grpId="0"/>
      <p:bldP spid="6" grpId="0"/>
      <p:bldP spid="11" grpId="0"/>
      <p:bldP spid="13" grpId="0"/>
      <p:bldP spid="21" grpId="0"/>
      <p:bldP spid="29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3AB57-A727-0BF0-BA67-6F0D2B4A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986" y="6479085"/>
            <a:ext cx="2743200" cy="365125"/>
          </a:xfrm>
        </p:spPr>
        <p:txBody>
          <a:bodyPr/>
          <a:lstStyle/>
          <a:p>
            <a:fld id="{22C6061E-58D5-4E68-B2E6-5F1E71279389}" type="slidenum">
              <a:rPr lang="en-IE" smtClean="0"/>
              <a:t>9</a:t>
            </a:fld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72F04-32EB-ACC7-9EA5-447AA9C9237E}"/>
              </a:ext>
            </a:extLst>
          </p:cNvPr>
          <p:cNvSpPr txBox="1"/>
          <p:nvPr/>
        </p:nvSpPr>
        <p:spPr>
          <a:xfrm>
            <a:off x="4734132" y="677942"/>
            <a:ext cx="3432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u="sng" dirty="0">
                <a:solidFill>
                  <a:srgbClr val="FF0000"/>
                </a:solidFill>
              </a:rPr>
              <a:t>DNA strand displacement</a:t>
            </a:r>
          </a:p>
        </p:txBody>
      </p:sp>
      <p:pic>
        <p:nvPicPr>
          <p:cNvPr id="3" name="DNA Strand Displacement">
            <a:hlinkClick r:id="" action="ppaction://media"/>
            <a:extLst>
              <a:ext uri="{FF2B5EF4-FFF2-40B4-BE49-F238E27FC236}">
                <a16:creationId xmlns:a16="http://schemas.microsoft.com/office/drawing/2014/main" id="{147A4428-04D5-3CC8-E271-66157DED3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9387" y="1285591"/>
            <a:ext cx="9413225" cy="5294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A8C2AB-D7B7-7A8F-93DC-C4139E61161C}"/>
              </a:ext>
            </a:extLst>
          </p:cNvPr>
          <p:cNvSpPr txBox="1"/>
          <p:nvPr/>
        </p:nvSpPr>
        <p:spPr>
          <a:xfrm>
            <a:off x="129765" y="82233"/>
            <a:ext cx="74711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Built–in algorithmic self correction mechanism</a:t>
            </a:r>
          </a:p>
        </p:txBody>
      </p:sp>
    </p:spTree>
    <p:extLst>
      <p:ext uri="{BB962C8B-B14F-4D97-AF65-F5344CB8AC3E}">
        <p14:creationId xmlns:p14="http://schemas.microsoft.com/office/powerpoint/2010/main" val="3569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776</Words>
  <Application>Microsoft Office PowerPoint</Application>
  <PresentationFormat>Widescreen</PresentationFormat>
  <Paragraphs>333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Helvetica</vt:lpstr>
      <vt:lpstr>Office Theme</vt:lpstr>
      <vt:lpstr>Thermodynamics of a multistranded one-dimension Scaffolded DNA Computer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Thermodynamics of a multistranded one-dimension Scaffolded DNA Computer</dc:title>
  <dc:creator>aaaa bbbb</dc:creator>
  <cp:lastModifiedBy>Ahmed Shalaby</cp:lastModifiedBy>
  <cp:revision>76</cp:revision>
  <dcterms:created xsi:type="dcterms:W3CDTF">2023-06-02T12:58:57Z</dcterms:created>
  <dcterms:modified xsi:type="dcterms:W3CDTF">2024-07-09T09:34:53Z</dcterms:modified>
</cp:coreProperties>
</file>