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70.xml" ContentType="application/vnd.openxmlformats-officedocument.drawingml.chart+xml"/>
  <Override PartName="/ppt/charts/chart80.xml" ContentType="application/vnd.openxmlformats-officedocument.drawingml.chart+xml"/>
  <Override PartName="/ppt/charts/colors70.xml" ContentType="application/vnd.ms-office.chartcolorstyle+xml"/>
  <Override PartName="/ppt/charts/style70.xml" ContentType="application/vnd.ms-office.chartstyle+xml"/>
  <Override PartName="/ppt/charts/colors80.xml" ContentType="application/vnd.ms-office.chartcolorstyle+xml"/>
  <Override PartName="/ppt/charts/style8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85" r:id="rId2"/>
    <p:sldId id="499" r:id="rId3"/>
    <p:sldId id="484" r:id="rId4"/>
    <p:sldId id="388" r:id="rId5"/>
    <p:sldId id="263" r:id="rId6"/>
    <p:sldId id="489" r:id="rId7"/>
    <p:sldId id="453" r:id="rId8"/>
    <p:sldId id="458" r:id="rId9"/>
    <p:sldId id="460" r:id="rId10"/>
    <p:sldId id="452" r:id="rId11"/>
    <p:sldId id="419" r:id="rId12"/>
    <p:sldId id="433" r:id="rId13"/>
    <p:sldId id="494" r:id="rId14"/>
    <p:sldId id="495" r:id="rId15"/>
    <p:sldId id="493" r:id="rId16"/>
    <p:sldId id="436" r:id="rId17"/>
    <p:sldId id="505" r:id="rId18"/>
    <p:sldId id="502" r:id="rId19"/>
    <p:sldId id="490" r:id="rId20"/>
    <p:sldId id="507" r:id="rId21"/>
    <p:sldId id="431" r:id="rId22"/>
    <p:sldId id="333" r:id="rId23"/>
    <p:sldId id="365" r:id="rId24"/>
    <p:sldId id="461" r:id="rId25"/>
    <p:sldId id="5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B9DC"/>
    <a:srgbClr val="0000FF"/>
    <a:srgbClr val="CBD7E3"/>
    <a:srgbClr val="7030A0"/>
    <a:srgbClr val="DFB8B8"/>
    <a:srgbClr val="CF5C5C"/>
    <a:srgbClr val="70AD47"/>
    <a:srgbClr val="ED7D31"/>
    <a:srgbClr val="00B0F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4708649561811"/>
          <c:y val="5.4717326374520377E-2"/>
          <c:w val="0.79148934158439022"/>
          <c:h val="0.7513797986110524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20</c:v>
                </c:pt>
                <c:pt idx="13">
                  <c:v>26</c:v>
                </c:pt>
                <c:pt idx="14">
                  <c:v>29</c:v>
                </c:pt>
                <c:pt idx="15">
                  <c:v>32</c:v>
                </c:pt>
                <c:pt idx="16">
                  <c:v>35</c:v>
                </c:pt>
              </c:numCache>
            </c:numRef>
          </c:xVal>
          <c:yVal>
            <c:numRef>
              <c:f>Sheet1!$B$2:$B$18</c:f>
              <c:numCache>
                <c:formatCode>General</c:formatCode>
                <c:ptCount val="17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4.5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7E3-47DE-98CC-E3D9FDF38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sz="1600">
                    <a:solidFill>
                      <a:schemeClr val="tx1"/>
                    </a:solidFill>
                  </a:rPr>
                  <a:t>system</a:t>
                </a:r>
                <a:r>
                  <a:rPr lang="en-IE" sz="1600" baseline="0">
                    <a:solidFill>
                      <a:schemeClr val="tx1"/>
                    </a:solidFill>
                  </a:rPr>
                  <a:t> states</a:t>
                </a:r>
                <a:endParaRPr lang="en-IE" sz="16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0758916832660358"/>
              <c:y val="0.796493312120405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  <c:max val="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sz="1800">
                    <a:solidFill>
                      <a:schemeClr val="tx1"/>
                    </a:solidFill>
                  </a:rPr>
                  <a:t>energy</a:t>
                </a:r>
              </a:p>
            </c:rich>
          </c:tx>
          <c:layout>
            <c:manualLayout>
              <c:xMode val="edge"/>
              <c:yMode val="edge"/>
              <c:x val="7.1385314871713582E-2"/>
              <c:y val="0.34953604078433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046688"/>
        <c:crosses val="autoZero"/>
        <c:crossBetween val="midCat"/>
        <c:majorUnit val="9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86-4B10-9BFE-7560DC461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FB-4233-9B13-D447C85FA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30765178608519"/>
          <c:y val="4.8710490605824268E-2"/>
          <c:w val="0.79855502826716707"/>
          <c:h val="0.728157361799151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B4A-4BC0-A275-6BB0C87F4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sz="1800">
                    <a:solidFill>
                      <a:schemeClr val="tx1"/>
                    </a:solidFill>
                  </a:rPr>
                  <a:t>system states</a:t>
                </a:r>
              </a:p>
            </c:rich>
          </c:tx>
          <c:layout>
            <c:manualLayout>
              <c:xMode val="edge"/>
              <c:yMode val="edge"/>
              <c:x val="0.4112612356905147"/>
              <c:y val="0.761882783509292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  <c:max val="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sz="1800">
                    <a:solidFill>
                      <a:schemeClr val="tx1"/>
                    </a:solidFill>
                  </a:rPr>
                  <a:t>energy</a:t>
                </a:r>
              </a:p>
            </c:rich>
          </c:tx>
          <c:layout>
            <c:manualLayout>
              <c:xMode val="edge"/>
              <c:yMode val="edge"/>
              <c:x val="8.6083871261013842E-2"/>
              <c:y val="0.353779310359789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B3E-487D-A36A-07F334416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8C-4848-B9CE-795A255CF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794-450A-A829-FB7CB3C13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76-4E3E-985B-594AE7F11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84C-462B-83DA-F3528ABF4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7D-4B38-95FB-44726C3C0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34-4698-B8AD-692FC68D5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86-4B10-9BFE-7560DC461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7D-4B38-95FB-44726C3C0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57FFF-CE8C-483F-BD52-A7CED59AC14D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0ADB9-E197-477B-8439-C5E6D13A7D8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269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08451-83B8-4AF2-BCB4-DC6ECFB5C9E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819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0ADB9-E197-477B-8439-C5E6D13A7D8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860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4FF9-BE5E-D70C-9A9A-C91405821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F7FF0-068E-E21D-0DD2-618B4C882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E2563-F7AA-55D6-1F7E-D45EBFB5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39099-B73E-9EA6-3F15-628E9A985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D2C9F-EF11-23F0-EA5C-B915ECFC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203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29F1-50D6-3D40-93A5-E1CBE710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22004-3734-3C5E-A7E4-E821CE900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2B76B-8187-6E43-EA17-279028F5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F67E0-13B8-A426-1F94-163182C3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A9696-FE0B-44E8-4A96-957C72B7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624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4E67F-A786-611D-76E2-30DE81758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70745-7BDB-5738-000C-624312308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B069F-2BFC-C268-B648-F40320A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44AC4-11A6-B47F-2639-80DA45E0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76FBE-27B3-3B9E-0CCA-D9C0D70B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241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F461-E12C-D4F6-B678-2A1BB054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44032-3B09-89E2-2090-70B19949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B61C7-E43E-FFFD-A01E-28E9D40BE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80FE-3A2E-0A74-34AD-0651C364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41F20-A2E6-C99A-F371-4024C285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261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84A81-BA77-CB63-522F-3FCC35A0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B4A69-D167-DE02-FC0C-96EDB7B5A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EC122-265E-C07C-6D41-3FA610DD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623DC-3736-DE1B-7208-EA5F6C16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06CE6-B629-ED0F-0211-A1CFD73D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37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A546F-3F3F-9C02-43A7-BE476104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434E-7739-46AA-41FD-3A7196939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6094F-595B-273F-9487-C9A9F4892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DF86C-0F5A-8E40-5259-25F522F5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F184A-010A-8975-235F-13960304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193F8-7F7E-FC37-903A-C367F388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301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F805B-5D71-42D2-BFC1-2267D0BF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3AD18-5858-1580-5ED7-141F2A8C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98E5C-6259-B33C-CB73-38903DBAA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0656E-C6CD-1125-4068-2D9A894E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C87AB3-F4DC-A133-8B6B-636B85F5A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7C936-DF83-1679-446B-09D81CE0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17F30-D476-D2E9-ABDF-FE74521E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DD477-3B22-1128-A915-A44F526E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193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6A66-10ED-66EE-1726-C0A4CA8C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A973A-9389-73A1-95FE-5EAE1D4B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7219F-3C9D-2D4B-05A0-FC011AC4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886B6-8822-9C60-2FFF-7E14F84E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844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52078-A095-65AB-7FBF-176A0EF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4B9296-717D-189B-A598-52B0D32B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8EFCA-4B42-FEBB-7C4E-D2D40C1B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161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24D-B6A0-215B-C353-7F60B054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B00D4-7CEA-6F6F-5846-D23C6B62F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3561A-2CB5-CDD4-49D3-AD3724971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68509-1E01-ED75-B012-2DFA7B5E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B8FE6-1436-AAA5-E51A-BACAB1CE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48BD4-EA65-2443-FA2E-A1C63608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169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1C4E-10E1-5B7D-211A-44B11183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D5E89-EE97-E3EF-CE05-8213A5BEB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F8679-2494-0896-0DC8-7027E7328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53687-08AE-3A14-546F-7FF17756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FBC88-3AC5-71A7-1B50-2B5685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149A8-426A-4A57-BD58-A3ED68F8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058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1C5E1-CC73-8B95-B146-A16C304A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8A8BD-0E11-9F08-4C50-A7F9F3B1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94C02-12AF-B5E5-FCBA-54A3AF13C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AC54D-8C6C-4F19-B54E-C493C9B42639}" type="datetimeFigureOut">
              <a:rPr lang="en-IE" smtClean="0"/>
              <a:t>20/07/2024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9B8D-6BF1-A368-1750-7D36BD1A2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F1A59-E6D9-0B4F-58E1-35419FDE5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56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730.png"/><Relationship Id="rId3" Type="http://schemas.openxmlformats.org/officeDocument/2006/relationships/image" Target="../media/image650.png"/><Relationship Id="rId7" Type="http://schemas.openxmlformats.org/officeDocument/2006/relationships/image" Target="../media/image680.png"/><Relationship Id="rId12" Type="http://schemas.openxmlformats.org/officeDocument/2006/relationships/image" Target="../media/image72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11" Type="http://schemas.openxmlformats.org/officeDocument/2006/relationships/image" Target="../media/image711.png"/><Relationship Id="rId10" Type="http://schemas.openxmlformats.org/officeDocument/2006/relationships/image" Target="../media/image700.png"/><Relationship Id="rId9" Type="http://schemas.openxmlformats.org/officeDocument/2006/relationships/image" Target="../media/image6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01.png"/><Relationship Id="rId18" Type="http://schemas.openxmlformats.org/officeDocument/2006/relationships/image" Target="../media/image760.png"/><Relationship Id="rId21" Type="http://schemas.openxmlformats.org/officeDocument/2006/relationships/image" Target="../media/image780.png"/><Relationship Id="rId7" Type="http://schemas.openxmlformats.org/officeDocument/2006/relationships/image" Target="../media/image28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16" Type="http://schemas.openxmlformats.org/officeDocument/2006/relationships/image" Target="../media/image104.png"/><Relationship Id="rId20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540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79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840.png"/><Relationship Id="rId3" Type="http://schemas.openxmlformats.org/officeDocument/2006/relationships/image" Target="../media/image28.png"/><Relationship Id="rId21" Type="http://schemas.openxmlformats.org/officeDocument/2006/relationships/image" Target="../media/image790.png"/><Relationship Id="rId12" Type="http://schemas.openxmlformats.org/officeDocument/2006/relationships/image" Target="../media/image100.png"/><Relationship Id="rId17" Type="http://schemas.openxmlformats.org/officeDocument/2006/relationships/image" Target="../media/image830.png"/><Relationship Id="rId2" Type="http://schemas.openxmlformats.org/officeDocument/2006/relationships/image" Target="../media/image800.png"/><Relationship Id="rId16" Type="http://schemas.openxmlformats.org/officeDocument/2006/relationships/image" Target="../media/image104.png"/><Relationship Id="rId20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99.png"/><Relationship Id="rId5" Type="http://schemas.openxmlformats.org/officeDocument/2006/relationships/image" Target="../media/image810.png"/><Relationship Id="rId15" Type="http://schemas.openxmlformats.org/officeDocument/2006/relationships/image" Target="../media/image103.png"/><Relationship Id="rId19" Type="http://schemas.openxmlformats.org/officeDocument/2006/relationships/image" Target="../media/image850.png"/><Relationship Id="rId4" Type="http://schemas.openxmlformats.org/officeDocument/2006/relationships/image" Target="../media/image29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88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95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89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28.png"/><Relationship Id="rId21" Type="http://schemas.openxmlformats.org/officeDocument/2006/relationships/image" Target="../media/image790.png"/><Relationship Id="rId12" Type="http://schemas.openxmlformats.org/officeDocument/2006/relationships/image" Target="../media/image100.png"/><Relationship Id="rId17" Type="http://schemas.openxmlformats.org/officeDocument/2006/relationships/image" Target="../media/image96.png"/><Relationship Id="rId2" Type="http://schemas.openxmlformats.org/officeDocument/2006/relationships/image" Target="../media/image800.png"/><Relationship Id="rId16" Type="http://schemas.openxmlformats.org/officeDocument/2006/relationships/image" Target="../media/image104.png"/><Relationship Id="rId20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99.png"/><Relationship Id="rId5" Type="http://schemas.openxmlformats.org/officeDocument/2006/relationships/image" Target="../media/image810.png"/><Relationship Id="rId15" Type="http://schemas.openxmlformats.org/officeDocument/2006/relationships/image" Target="../media/image950.png"/><Relationship Id="rId19" Type="http://schemas.openxmlformats.org/officeDocument/2006/relationships/image" Target="../media/image108.png"/><Relationship Id="rId4" Type="http://schemas.openxmlformats.org/officeDocument/2006/relationships/image" Target="../media/image29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27.png"/><Relationship Id="rId10" Type="http://schemas.openxmlformats.org/officeDocument/2006/relationships/image" Target="../media/image1101.png"/><Relationship Id="rId4" Type="http://schemas.openxmlformats.org/officeDocument/2006/relationships/image" Target="../media/image126.png"/><Relationship Id="rId9" Type="http://schemas.openxmlformats.org/officeDocument/2006/relationships/image" Target="../media/image10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29.png"/><Relationship Id="rId7" Type="http://schemas.openxmlformats.org/officeDocument/2006/relationships/image" Target="../media/image1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11.png"/><Relationship Id="rId4" Type="http://schemas.openxmlformats.org/officeDocument/2006/relationships/image" Target="../media/image1100.png"/><Relationship Id="rId9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5.png"/><Relationship Id="rId7" Type="http://schemas.openxmlformats.org/officeDocument/2006/relationships/image" Target="../media/image34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7" Type="http://schemas.openxmlformats.org/officeDocument/2006/relationships/image" Target="../media/image157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11" Type="http://schemas.openxmlformats.org/officeDocument/2006/relationships/image" Target="../media/image41.png"/><Relationship Id="rId5" Type="http://schemas.openxmlformats.org/officeDocument/2006/relationships/image" Target="../media/image155.png"/><Relationship Id="rId10" Type="http://schemas.openxmlformats.org/officeDocument/2006/relationships/image" Target="../media/image40.png"/><Relationship Id="rId4" Type="http://schemas.openxmlformats.org/officeDocument/2006/relationships/image" Target="../media/image15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0.png"/><Relationship Id="rId4" Type="http://schemas.openxmlformats.org/officeDocument/2006/relationships/image" Target="../media/image14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45.png"/><Relationship Id="rId7" Type="http://schemas.openxmlformats.org/officeDocument/2006/relationships/image" Target="../media/image1490.png"/><Relationship Id="rId12" Type="http://schemas.openxmlformats.org/officeDocument/2006/relationships/image" Target="../media/image1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0.png"/><Relationship Id="rId11" Type="http://schemas.openxmlformats.org/officeDocument/2006/relationships/image" Target="../media/image162.png"/><Relationship Id="rId5" Type="http://schemas.openxmlformats.org/officeDocument/2006/relationships/image" Target="../media/image1440.png"/><Relationship Id="rId10" Type="http://schemas.openxmlformats.org/officeDocument/2006/relationships/image" Target="../media/image161.png"/><Relationship Id="rId4" Type="http://schemas.openxmlformats.org/officeDocument/2006/relationships/image" Target="../media/image1430.png"/><Relationship Id="rId9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7.png"/><Relationship Id="rId18" Type="http://schemas.openxmlformats.org/officeDocument/2006/relationships/image" Target="../media/image159.png"/><Relationship Id="rId3" Type="http://schemas.openxmlformats.org/officeDocument/2006/relationships/image" Target="../media/image1670.png"/><Relationship Id="rId21" Type="http://schemas.openxmlformats.org/officeDocument/2006/relationships/image" Target="../media/image184.png"/><Relationship Id="rId7" Type="http://schemas.openxmlformats.org/officeDocument/2006/relationships/image" Target="../media/image1710.png"/><Relationship Id="rId12" Type="http://schemas.openxmlformats.org/officeDocument/2006/relationships/image" Target="../media/image176.png"/><Relationship Id="rId17" Type="http://schemas.openxmlformats.org/officeDocument/2006/relationships/image" Target="../media/image153.png"/><Relationship Id="rId25" Type="http://schemas.openxmlformats.org/officeDocument/2006/relationships/image" Target="../media/image50.png"/><Relationship Id="rId16" Type="http://schemas.openxmlformats.org/officeDocument/2006/relationships/image" Target="../media/image46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0.png"/><Relationship Id="rId11" Type="http://schemas.openxmlformats.org/officeDocument/2006/relationships/image" Target="../media/image175.png"/><Relationship Id="rId24" Type="http://schemas.openxmlformats.org/officeDocument/2006/relationships/image" Target="../media/image49.png"/><Relationship Id="rId5" Type="http://schemas.openxmlformats.org/officeDocument/2006/relationships/image" Target="../media/image1690.png"/><Relationship Id="rId15" Type="http://schemas.openxmlformats.org/officeDocument/2006/relationships/image" Target="../media/image179.png"/><Relationship Id="rId23" Type="http://schemas.openxmlformats.org/officeDocument/2006/relationships/image" Target="../media/image48.png"/><Relationship Id="rId10" Type="http://schemas.openxmlformats.org/officeDocument/2006/relationships/image" Target="../media/image174.png"/><Relationship Id="rId19" Type="http://schemas.openxmlformats.org/officeDocument/2006/relationships/image" Target="../media/image160.png"/><Relationship Id="rId4" Type="http://schemas.openxmlformats.org/officeDocument/2006/relationships/image" Target="../media/image1680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Relationship Id="rId2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dna.hamilton.ie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chart" Target="../charts/chart5.xml"/><Relationship Id="rId3" Type="http://schemas.openxmlformats.org/officeDocument/2006/relationships/image" Target="../media/image61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chart" Target="../charts/chart4.xml"/><Relationship Id="rId2" Type="http://schemas.openxmlformats.org/officeDocument/2006/relationships/image" Target="../media/image510.png"/><Relationship Id="rId16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10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90.png"/><Relationship Id="rId18" Type="http://schemas.openxmlformats.org/officeDocument/2006/relationships/chart" Target="../charts/chart7.xml"/><Relationship Id="rId26" Type="http://schemas.openxmlformats.org/officeDocument/2006/relationships/image" Target="../media/image350.png"/><Relationship Id="rId3" Type="http://schemas.openxmlformats.org/officeDocument/2006/relationships/image" Target="../media/image190.png"/><Relationship Id="rId21" Type="http://schemas.openxmlformats.org/officeDocument/2006/relationships/chart" Target="../charts/chart9.xml"/><Relationship Id="rId7" Type="http://schemas.openxmlformats.org/officeDocument/2006/relationships/image" Target="../media/image230.png"/><Relationship Id="rId12" Type="http://schemas.openxmlformats.org/officeDocument/2006/relationships/image" Target="../media/image280.png"/><Relationship Id="rId17" Type="http://schemas.openxmlformats.org/officeDocument/2006/relationships/chart" Target="../charts/chart7.xml"/><Relationship Id="rId25" Type="http://schemas.openxmlformats.org/officeDocument/2006/relationships/image" Target="../media/image340.pn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6.xml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11" Type="http://schemas.openxmlformats.org/officeDocument/2006/relationships/image" Target="../media/image270.png"/><Relationship Id="rId24" Type="http://schemas.openxmlformats.org/officeDocument/2006/relationships/image" Target="../media/image330.png"/><Relationship Id="rId5" Type="http://schemas.openxmlformats.org/officeDocument/2006/relationships/image" Target="../media/image210.png"/><Relationship Id="rId15" Type="http://schemas.openxmlformats.org/officeDocument/2006/relationships/chart" Target="../charts/chart6.xml"/><Relationship Id="rId23" Type="http://schemas.openxmlformats.org/officeDocument/2006/relationships/image" Target="../media/image320.png"/><Relationship Id="rId10" Type="http://schemas.openxmlformats.org/officeDocument/2006/relationships/image" Target="../media/image260.png"/><Relationship Id="rId19" Type="http://schemas.openxmlformats.org/officeDocument/2006/relationships/chart" Target="../charts/chart8.xml"/><Relationship Id="rId4" Type="http://schemas.openxmlformats.org/officeDocument/2006/relationships/image" Target="../media/image200.png"/><Relationship Id="rId9" Type="http://schemas.openxmlformats.org/officeDocument/2006/relationships/image" Target="../media/image250.png"/><Relationship Id="rId14" Type="http://schemas.openxmlformats.org/officeDocument/2006/relationships/image" Target="../media/image300.png"/><Relationship Id="rId22" Type="http://schemas.openxmlformats.org/officeDocument/2006/relationships/chart" Target="../charts/char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10.png"/><Relationship Id="rId7" Type="http://schemas.openxmlformats.org/officeDocument/2006/relationships/image" Target="../media/image420.png"/><Relationship Id="rId12" Type="http://schemas.openxmlformats.org/officeDocument/2006/relationships/image" Target="../media/image48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image" Target="../media/image26.png"/><Relationship Id="rId5" Type="http://schemas.openxmlformats.org/officeDocument/2006/relationships/image" Target="../media/image430.png"/><Relationship Id="rId10" Type="http://schemas.openxmlformats.org/officeDocument/2006/relationships/image" Target="../media/image25.png"/><Relationship Id="rId9" Type="http://schemas.openxmlformats.org/officeDocument/2006/relationships/image" Target="../media/image4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9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1.png"/><Relationship Id="rId18" Type="http://schemas.openxmlformats.org/officeDocument/2006/relationships/image" Target="../media/image611.png"/><Relationship Id="rId3" Type="http://schemas.openxmlformats.org/officeDocument/2006/relationships/image" Target="../media/image520.png"/><Relationship Id="rId21" Type="http://schemas.openxmlformats.org/officeDocument/2006/relationships/image" Target="../media/image570.png"/><Relationship Id="rId7" Type="http://schemas.openxmlformats.org/officeDocument/2006/relationships/image" Target="../media/image560.png"/><Relationship Id="rId17" Type="http://schemas.openxmlformats.org/officeDocument/2006/relationships/image" Target="../media/image590.png"/><Relationship Id="rId2" Type="http://schemas.openxmlformats.org/officeDocument/2006/relationships/image" Target="../media/image27.png"/><Relationship Id="rId16" Type="http://schemas.openxmlformats.org/officeDocument/2006/relationships/chart" Target="../charts/chart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0.png"/><Relationship Id="rId5" Type="http://schemas.openxmlformats.org/officeDocument/2006/relationships/image" Target="../media/image541.png"/><Relationship Id="rId19" Type="http://schemas.openxmlformats.org/officeDocument/2006/relationships/image" Target="../media/image620.png"/><Relationship Id="rId4" Type="http://schemas.openxmlformats.org/officeDocument/2006/relationships/image" Target="../media/image530.png"/><Relationship Id="rId9" Type="http://schemas.openxmlformats.org/officeDocument/2006/relationships/chart" Target="../charts/chart10.xml"/><Relationship Id="rId22" Type="http://schemas.openxmlformats.org/officeDocument/2006/relationships/image" Target="../media/image580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chart" Target="../charts/chart11.xml"/><Relationship Id="rId21" Type="http://schemas.openxmlformats.org/officeDocument/2006/relationships/image" Target="../media/image631.png"/><Relationship Id="rId17" Type="http://schemas.openxmlformats.org/officeDocument/2006/relationships/image" Target="../media/image310.png"/><Relationship Id="rId25" Type="http://schemas.openxmlformats.org/officeDocument/2006/relationships/image" Target="../media/image640.png"/><Relationship Id="rId2" Type="http://schemas.openxmlformats.org/officeDocument/2006/relationships/image" Target="../media/image600.png"/><Relationship Id="rId20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671.png"/><Relationship Id="rId23" Type="http://schemas.openxmlformats.org/officeDocument/2006/relationships/image" Target="../media/image661.png"/><Relationship Id="rId19" Type="http://schemas.openxmlformats.org/officeDocument/2006/relationships/chart" Target="../charts/chart70.xml"/><Relationship Id="rId22" Type="http://schemas.openxmlformats.org/officeDocument/2006/relationships/image" Target="../media/image6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8F386-01F6-C5A6-5C9E-B36035DC9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57405"/>
            <a:ext cx="12191999" cy="1333333"/>
          </a:xfrm>
        </p:spPr>
        <p:txBody>
          <a:bodyPr>
            <a:noAutofit/>
          </a:bodyPr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Minimum Free Energy, Partition Function &amp; Kinetics Simulation Algorithms for a Multistranded Scaffolded 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Computer</a:t>
            </a:r>
            <a:endParaRPr lang="en-IE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19D44-B48B-5304-6BA0-CD924B677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2264253"/>
            <a:ext cx="9144000" cy="1641719"/>
          </a:xfrm>
        </p:spPr>
        <p:txBody>
          <a:bodyPr>
            <a:noAutofit/>
          </a:bodyPr>
          <a:lstStyle/>
          <a:p>
            <a:r>
              <a:rPr lang="en-IE" b="1" dirty="0"/>
              <a:t>Ahmed </a:t>
            </a:r>
            <a:r>
              <a:rPr lang="en-IE" b="1" dirty="0" err="1"/>
              <a:t>Shalaby</a:t>
            </a:r>
            <a:r>
              <a:rPr lang="en-IE" dirty="0"/>
              <a:t>, </a:t>
            </a:r>
            <a:r>
              <a:rPr lang="en-IE" i="0" u="none" strike="noStrike" baseline="0" dirty="0"/>
              <a:t>Chris </a:t>
            </a:r>
            <a:r>
              <a:rPr lang="en-IE" i="0" u="none" strike="noStrike" baseline="0" dirty="0" err="1"/>
              <a:t>Thachuk</a:t>
            </a:r>
            <a:r>
              <a:rPr lang="en-IE" i="0" u="none" strike="noStrike" baseline="0" dirty="0"/>
              <a:t>, </a:t>
            </a:r>
            <a:r>
              <a:rPr lang="en-IE" i="0" u="none" strike="noStrike" baseline="0" dirty="0">
                <a:solidFill>
                  <a:srgbClr val="000000"/>
                </a:solidFill>
              </a:rPr>
              <a:t>Damien Woods</a:t>
            </a:r>
          </a:p>
          <a:p>
            <a:r>
              <a:rPr lang="en-IE" sz="2000" dirty="0">
                <a:solidFill>
                  <a:srgbClr val="000000"/>
                </a:solidFill>
              </a:rPr>
              <a:t>Hamilton Institute, Computer Science</a:t>
            </a:r>
          </a:p>
          <a:p>
            <a:r>
              <a:rPr lang="en-IE" sz="2000" dirty="0">
                <a:solidFill>
                  <a:srgbClr val="000000"/>
                </a:solidFill>
              </a:rPr>
              <a:t>Maynooth University, Ireland</a:t>
            </a:r>
            <a:r>
              <a:rPr lang="en-IE" sz="2000" i="0" u="none" strike="noStrike" baseline="0" dirty="0">
                <a:solidFill>
                  <a:srgbClr val="000000"/>
                </a:solidFill>
              </a:rPr>
              <a:t> </a:t>
            </a:r>
            <a:endParaRPr lang="en-IE" sz="20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0B84A0F-BF0C-CBE1-A937-CCF24411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97" y="3779436"/>
            <a:ext cx="2532334" cy="1060216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E98D9F80-A9E4-D3DB-B305-FCFECAA2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31" y="3779436"/>
            <a:ext cx="2532334" cy="1070134"/>
          </a:xfrm>
          <a:prstGeom prst="rect">
            <a:avLst/>
          </a:prstGeom>
        </p:spPr>
      </p:pic>
      <p:pic>
        <p:nvPicPr>
          <p:cNvPr id="5" name="Picture 4" descr="A picture containing art, circle, amber, darkness&#10;&#10;Description automatically generated">
            <a:extLst>
              <a:ext uri="{FF2B5EF4-FFF2-40B4-BE49-F238E27FC236}">
                <a16:creationId xmlns:a16="http://schemas.microsoft.com/office/drawing/2014/main" id="{13AF26DF-3D69-77EF-07D3-05BA53E36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076" y="5073510"/>
            <a:ext cx="1499950" cy="1504950"/>
          </a:xfrm>
          <a:prstGeom prst="rect">
            <a:avLst/>
          </a:prstGeom>
        </p:spPr>
      </p:pic>
      <p:pic>
        <p:nvPicPr>
          <p:cNvPr id="9" name="Picture 8" descr="A purple rectangular sign with white text&#10;&#10;Description automatically generated">
            <a:extLst>
              <a:ext uri="{FF2B5EF4-FFF2-40B4-BE49-F238E27FC236}">
                <a16:creationId xmlns:a16="http://schemas.microsoft.com/office/drawing/2014/main" id="{2FAB79D2-0D24-C73F-4CF2-9AD563A92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05" y="3905972"/>
            <a:ext cx="1887195" cy="943598"/>
          </a:xfrm>
          <a:prstGeom prst="rect">
            <a:avLst/>
          </a:prstGeom>
        </p:spPr>
      </p:pic>
      <p:pic>
        <p:nvPicPr>
          <p:cNvPr id="11" name="Picture 10" descr="A logo for a conference&#10;&#10;Description automatically generated">
            <a:extLst>
              <a:ext uri="{FF2B5EF4-FFF2-40B4-BE49-F238E27FC236}">
                <a16:creationId xmlns:a16="http://schemas.microsoft.com/office/drawing/2014/main" id="{9A8DEAC7-8A3A-918E-B3CC-1FD8EACF4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4" y="5300879"/>
            <a:ext cx="2143125" cy="1050211"/>
          </a:xfrm>
          <a:prstGeom prst="rect">
            <a:avLst/>
          </a:prstGeom>
        </p:spPr>
      </p:pic>
      <p:pic>
        <p:nvPicPr>
          <p:cNvPr id="4" name="EIC-logo-FundedBy-CMYK_EN.png" descr="EIC-logo-FundedBy-CMYK_EN.png">
            <a:extLst>
              <a:ext uri="{FF2B5EF4-FFF2-40B4-BE49-F238E27FC236}">
                <a16:creationId xmlns:a16="http://schemas.microsoft.com/office/drawing/2014/main" id="{F471C94D-8F1D-903B-947B-665B09268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2009" y="5628620"/>
            <a:ext cx="5424172" cy="7224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571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2205-CC74-1793-B96A-B9ED42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3032" y="6461205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10</a:t>
            </a:fld>
            <a:endParaRPr lang="en-IE" dirty="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CC2FEF2-E630-1B19-5E17-4426DBF389C2}"/>
              </a:ext>
            </a:extLst>
          </p:cNvPr>
          <p:cNvCxnSpPr>
            <a:cxnSpLocks/>
          </p:cNvCxnSpPr>
          <p:nvPr/>
        </p:nvCxnSpPr>
        <p:spPr>
          <a:xfrm>
            <a:off x="4210875" y="141952"/>
            <a:ext cx="0" cy="65532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88448B4-33D1-76CF-F34D-8B6A5381D107}"/>
                  </a:ext>
                </a:extLst>
              </p:cNvPr>
              <p:cNvSpPr txBox="1"/>
              <p:nvPr/>
            </p:nvSpPr>
            <p:spPr>
              <a:xfrm>
                <a:off x="4449881" y="59839"/>
                <a:ext cx="74058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6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88448B4-33D1-76CF-F34D-8B6A5381D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881" y="59839"/>
                <a:ext cx="740587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66864CC-E44D-3232-3762-587C1F546B8A}"/>
              </a:ext>
            </a:extLst>
          </p:cNvPr>
          <p:cNvSpPr txBox="1"/>
          <p:nvPr/>
        </p:nvSpPr>
        <p:spPr>
          <a:xfrm>
            <a:off x="45999" y="375846"/>
            <a:ext cx="4165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1" dirty="0">
                <a:solidFill>
                  <a:srgbClr val="FF0000"/>
                </a:solidFill>
              </a:rPr>
              <a:t>Is there recursive way to build these classes?</a:t>
            </a:r>
            <a:endParaRPr lang="en-IE" sz="2400" dirty="0">
              <a:solidFill>
                <a:srgbClr val="FF0000"/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FDA6161A-C4BF-5146-8AF3-588F77B0E08A}"/>
              </a:ext>
            </a:extLst>
          </p:cNvPr>
          <p:cNvSpPr/>
          <p:nvPr/>
        </p:nvSpPr>
        <p:spPr>
          <a:xfrm>
            <a:off x="4569029" y="3014898"/>
            <a:ext cx="2903041" cy="10240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75E027-6CDE-6AB5-9A2A-C414248C92C9}"/>
              </a:ext>
            </a:extLst>
          </p:cNvPr>
          <p:cNvSpPr/>
          <p:nvPr/>
        </p:nvSpPr>
        <p:spPr>
          <a:xfrm>
            <a:off x="4444173" y="2576142"/>
            <a:ext cx="3155108" cy="1672974"/>
          </a:xfrm>
          <a:custGeom>
            <a:avLst/>
            <a:gdLst>
              <a:gd name="connsiteX0" fmla="*/ 0 w 3155108"/>
              <a:gd name="connsiteY0" fmla="*/ 0 h 1672974"/>
              <a:gd name="connsiteX1" fmla="*/ 3155108 w 3155108"/>
              <a:gd name="connsiteY1" fmla="*/ 0 h 1672974"/>
              <a:gd name="connsiteX2" fmla="*/ 3155108 w 3155108"/>
              <a:gd name="connsiteY2" fmla="*/ 1672974 h 1672974"/>
              <a:gd name="connsiteX3" fmla="*/ 0 w 3155108"/>
              <a:gd name="connsiteY3" fmla="*/ 1672974 h 1672974"/>
              <a:gd name="connsiteX4" fmla="*/ 0 w 3155108"/>
              <a:gd name="connsiteY4" fmla="*/ 0 h 167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5108" h="1672974" extrusionOk="0">
                <a:moveTo>
                  <a:pt x="0" y="0"/>
                </a:moveTo>
                <a:cubicBezTo>
                  <a:pt x="410714" y="66715"/>
                  <a:pt x="1960694" y="-101511"/>
                  <a:pt x="3155108" y="0"/>
                </a:cubicBezTo>
                <a:cubicBezTo>
                  <a:pt x="3249974" y="584071"/>
                  <a:pt x="3054785" y="1160752"/>
                  <a:pt x="3155108" y="1672974"/>
                </a:cubicBezTo>
                <a:cubicBezTo>
                  <a:pt x="1933067" y="1553157"/>
                  <a:pt x="736868" y="1740274"/>
                  <a:pt x="0" y="1672974"/>
                </a:cubicBezTo>
                <a:cubicBezTo>
                  <a:pt x="48640" y="885283"/>
                  <a:pt x="-39179" y="468310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86645287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3CB14D9-BAB9-8D28-A9BD-9CB55BAA88FC}"/>
                  </a:ext>
                </a:extLst>
              </p:cNvPr>
              <p:cNvSpPr txBox="1"/>
              <p:nvPr/>
            </p:nvSpPr>
            <p:spPr>
              <a:xfrm>
                <a:off x="7036961" y="2517773"/>
                <a:ext cx="5871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  <m:r>
                            <m:rPr>
                              <m:nor/>
                            </m:rPr>
                            <a:rPr lang="en-IE" sz="2800" b="1" dirty="0"/>
                            <m:t> </m:t>
                          </m:r>
                        </m:e>
                        <m:sub>
                          <m:r>
                            <a:rPr lang="en-IE" sz="2800" b="1" i="0" dirty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</m:oMath>
                  </m:oMathPara>
                </a14:m>
                <a:endParaRPr lang="en-I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3CB14D9-BAB9-8D28-A9BD-9CB55BAA8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961" y="2517773"/>
                <a:ext cx="58714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3" name="Group 312">
            <a:extLst>
              <a:ext uri="{FF2B5EF4-FFF2-40B4-BE49-F238E27FC236}">
                <a16:creationId xmlns:a16="http://schemas.microsoft.com/office/drawing/2014/main" id="{513526A3-9202-7F3B-0B89-322EDA00DB40}"/>
              </a:ext>
            </a:extLst>
          </p:cNvPr>
          <p:cNvGrpSpPr/>
          <p:nvPr/>
        </p:nvGrpSpPr>
        <p:grpSpPr>
          <a:xfrm>
            <a:off x="4614695" y="3128074"/>
            <a:ext cx="2805749" cy="752734"/>
            <a:chOff x="3752975" y="3166597"/>
            <a:chExt cx="2850692" cy="75273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9DB9A-6886-134A-2706-73B8800CEFF3}"/>
                </a:ext>
              </a:extLst>
            </p:cNvPr>
            <p:cNvSpPr txBox="1"/>
            <p:nvPr/>
          </p:nvSpPr>
          <p:spPr>
            <a:xfrm>
              <a:off x="4365312" y="3281606"/>
              <a:ext cx="302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a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47C0D9E-A5FC-4F57-F1E8-41A7D7936738}"/>
                </a:ext>
              </a:extLst>
            </p:cNvPr>
            <p:cNvGrpSpPr/>
            <p:nvPr/>
          </p:nvGrpSpPr>
          <p:grpSpPr>
            <a:xfrm>
              <a:off x="3752975" y="3166597"/>
              <a:ext cx="2850692" cy="752734"/>
              <a:chOff x="1999784" y="3920246"/>
              <a:chExt cx="2969695" cy="773913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8784AA0-F0C1-2FAD-A0A9-5E0F3662E562}"/>
                  </a:ext>
                </a:extLst>
              </p:cNvPr>
              <p:cNvSpPr/>
              <p:nvPr/>
            </p:nvSpPr>
            <p:spPr>
              <a:xfrm rot="5400000">
                <a:off x="4199829" y="3881938"/>
                <a:ext cx="104252" cy="143504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98C956BD-EBB6-E9FA-17CD-D64B62C353F1}"/>
                  </a:ext>
                </a:extLst>
              </p:cNvPr>
              <p:cNvGrpSpPr/>
              <p:nvPr/>
            </p:nvGrpSpPr>
            <p:grpSpPr>
              <a:xfrm>
                <a:off x="1999784" y="4504766"/>
                <a:ext cx="1534649" cy="189393"/>
                <a:chOff x="523998" y="3977599"/>
                <a:chExt cx="2978026" cy="272670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47F2ADBA-C879-425B-D1E7-B6D1E7A6515A}"/>
                    </a:ext>
                  </a:extLst>
                </p:cNvPr>
                <p:cNvSpPr/>
                <p:nvPr/>
              </p:nvSpPr>
              <p:spPr>
                <a:xfrm rot="5400000">
                  <a:off x="2034596" y="2721552"/>
                  <a:ext cx="150092" cy="2784764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" name="Arrow: Left 130">
                  <a:extLst>
                    <a:ext uri="{FF2B5EF4-FFF2-40B4-BE49-F238E27FC236}">
                      <a16:creationId xmlns:a16="http://schemas.microsoft.com/office/drawing/2014/main" id="{FFEEDA6C-8AC7-A3E0-2667-11349319F335}"/>
                    </a:ext>
                  </a:extLst>
                </p:cNvPr>
                <p:cNvSpPr/>
                <p:nvPr/>
              </p:nvSpPr>
              <p:spPr>
                <a:xfrm>
                  <a:off x="523998" y="3977599"/>
                  <a:ext cx="659479" cy="272670"/>
                </a:xfrm>
                <a:prstGeom prst="leftArrow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85275F0D-BFEF-6E12-6CFD-1F4BA3006EE6}"/>
                  </a:ext>
                </a:extLst>
              </p:cNvPr>
              <p:cNvGrpSpPr/>
              <p:nvPr/>
            </p:nvGrpSpPr>
            <p:grpSpPr>
              <a:xfrm>
                <a:off x="2160034" y="3920246"/>
                <a:ext cx="1369759" cy="556195"/>
                <a:chOff x="2283608" y="3928336"/>
                <a:chExt cx="1185193" cy="556195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6E2C537-DE21-4B73-28ED-0BD1B5D9607A}"/>
                    </a:ext>
                  </a:extLst>
                </p:cNvPr>
                <p:cNvSpPr/>
                <p:nvPr/>
              </p:nvSpPr>
              <p:spPr>
                <a:xfrm>
                  <a:off x="2283608" y="3928337"/>
                  <a:ext cx="99049" cy="55307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C92367FB-01FB-48BB-BE28-61E84F8D9C94}"/>
                    </a:ext>
                  </a:extLst>
                </p:cNvPr>
                <p:cNvSpPr/>
                <p:nvPr/>
              </p:nvSpPr>
              <p:spPr>
                <a:xfrm>
                  <a:off x="3369544" y="3928336"/>
                  <a:ext cx="99257" cy="55307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908349D-5952-249A-C717-33B678718FDF}"/>
                    </a:ext>
                  </a:extLst>
                </p:cNvPr>
                <p:cNvSpPr/>
                <p:nvPr/>
              </p:nvSpPr>
              <p:spPr>
                <a:xfrm rot="5400000">
                  <a:off x="2830693" y="3849716"/>
                  <a:ext cx="89754" cy="1179875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A416111C-4962-BFD7-BA86-98F9D63668DD}"/>
              </a:ext>
            </a:extLst>
          </p:cNvPr>
          <p:cNvSpPr/>
          <p:nvPr/>
        </p:nvSpPr>
        <p:spPr>
          <a:xfrm>
            <a:off x="393958" y="2565710"/>
            <a:ext cx="134458" cy="67244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9C73853-F555-54E5-9710-47822B326D25}"/>
              </a:ext>
            </a:extLst>
          </p:cNvPr>
          <p:cNvGrpSpPr/>
          <p:nvPr/>
        </p:nvGrpSpPr>
        <p:grpSpPr>
          <a:xfrm>
            <a:off x="89124" y="1670437"/>
            <a:ext cx="4031334" cy="2197080"/>
            <a:chOff x="-355582" y="3220300"/>
            <a:chExt cx="3384750" cy="18070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C5E25E-FDE6-9D10-6FF5-A5292B34B1D0}"/>
                </a:ext>
              </a:extLst>
            </p:cNvPr>
            <p:cNvSpPr/>
            <p:nvPr/>
          </p:nvSpPr>
          <p:spPr>
            <a:xfrm rot="5400000">
              <a:off x="2159234" y="3900600"/>
              <a:ext cx="104252" cy="163561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F3BC805-B215-F4CF-F206-13BC2EB42C52}"/>
                </a:ext>
              </a:extLst>
            </p:cNvPr>
            <p:cNvGrpSpPr/>
            <p:nvPr/>
          </p:nvGrpSpPr>
          <p:grpSpPr>
            <a:xfrm>
              <a:off x="-355582" y="4623712"/>
              <a:ext cx="1749137" cy="189393"/>
              <a:chOff x="523998" y="3977599"/>
              <a:chExt cx="2978026" cy="27267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BDC2D6B-D560-2811-22D0-F2151EDDC3ED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" name="Arrow: Left 25">
                <a:extLst>
                  <a:ext uri="{FF2B5EF4-FFF2-40B4-BE49-F238E27FC236}">
                    <a16:creationId xmlns:a16="http://schemas.microsoft.com/office/drawing/2014/main" id="{4859EA24-2D64-E0B0-15D3-02343F07A3CF}"/>
                  </a:ext>
                </a:extLst>
              </p:cNvPr>
              <p:cNvSpPr/>
              <p:nvPr/>
            </p:nvSpPr>
            <p:spPr>
              <a:xfrm>
                <a:off x="523998" y="3977599"/>
                <a:ext cx="659479" cy="272670"/>
              </a:xfrm>
              <a:prstGeom prst="leftArrow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F6EBB34-A74A-F20B-2509-FE5E5F05F955}"/>
                    </a:ext>
                  </a:extLst>
                </p:cNvPr>
                <p:cNvSpPr txBox="1"/>
                <p:nvPr/>
              </p:nvSpPr>
              <p:spPr>
                <a:xfrm>
                  <a:off x="364545" y="4722932"/>
                  <a:ext cx="362101" cy="3044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F6EBB34-A74A-F20B-2509-FE5E5F05F9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45" y="4722932"/>
                  <a:ext cx="362101" cy="30444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8F27C0B-84AC-6C1C-7906-40333207EC90}"/>
                    </a:ext>
                  </a:extLst>
                </p:cNvPr>
                <p:cNvSpPr txBox="1"/>
                <p:nvPr/>
              </p:nvSpPr>
              <p:spPr>
                <a:xfrm>
                  <a:off x="2000161" y="4718658"/>
                  <a:ext cx="362101" cy="3044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8F27C0B-84AC-6C1C-7906-40333207EC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0161" y="4718658"/>
                  <a:ext cx="362101" cy="3044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0A3B7C0-FEEA-964A-35A6-EDBB726CBA36}"/>
                </a:ext>
              </a:extLst>
            </p:cNvPr>
            <p:cNvSpPr/>
            <p:nvPr/>
          </p:nvSpPr>
          <p:spPr>
            <a:xfrm>
              <a:off x="2770812" y="3959772"/>
              <a:ext cx="112940" cy="553077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A0560EE-A830-CE98-3A7D-AC0F46944EF2}"/>
                </a:ext>
              </a:extLst>
            </p:cNvPr>
            <p:cNvSpPr/>
            <p:nvPr/>
          </p:nvSpPr>
          <p:spPr>
            <a:xfrm>
              <a:off x="1538991" y="3962890"/>
              <a:ext cx="112940" cy="55307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BBE2FE6-8F1C-311B-568C-81FBEE6604A5}"/>
                </a:ext>
              </a:extLst>
            </p:cNvPr>
            <p:cNvSpPr/>
            <p:nvPr/>
          </p:nvSpPr>
          <p:spPr>
            <a:xfrm rot="5400000">
              <a:off x="2166242" y="3799825"/>
              <a:ext cx="89754" cy="13425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6DEE704-938B-9757-9DAC-BF4273EDFBE3}"/>
                </a:ext>
              </a:extLst>
            </p:cNvPr>
            <p:cNvSpPr/>
            <p:nvPr/>
          </p:nvSpPr>
          <p:spPr>
            <a:xfrm>
              <a:off x="1138070" y="3956654"/>
              <a:ext cx="113130" cy="553078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0A9206A-B395-59FB-6B0F-5921C37D08D2}"/>
                </a:ext>
              </a:extLst>
            </p:cNvPr>
            <p:cNvSpPr/>
            <p:nvPr/>
          </p:nvSpPr>
          <p:spPr>
            <a:xfrm rot="5400000">
              <a:off x="530180" y="3795582"/>
              <a:ext cx="89754" cy="134477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60D2AEA-0FD4-76B3-F9D9-926BB402017D}"/>
                </a:ext>
              </a:extLst>
            </p:cNvPr>
            <p:cNvSpPr/>
            <p:nvPr/>
          </p:nvSpPr>
          <p:spPr>
            <a:xfrm>
              <a:off x="2768917" y="3302687"/>
              <a:ext cx="112767" cy="55307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ECDAACB-7734-E9C1-785D-6C5E59EAC4D3}"/>
                </a:ext>
              </a:extLst>
            </p:cNvPr>
            <p:cNvSpPr/>
            <p:nvPr/>
          </p:nvSpPr>
          <p:spPr>
            <a:xfrm>
              <a:off x="1538991" y="3305806"/>
              <a:ext cx="112767" cy="55307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A34CD7A-A2BD-0ED9-ACDF-8A8EE88DDDC3}"/>
                </a:ext>
              </a:extLst>
            </p:cNvPr>
            <p:cNvSpPr/>
            <p:nvPr/>
          </p:nvSpPr>
          <p:spPr>
            <a:xfrm rot="5400000">
              <a:off x="2165205" y="3143770"/>
              <a:ext cx="89754" cy="134046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DFB296B-04E2-AF20-55AD-3AC9A772C99D}"/>
                </a:ext>
              </a:extLst>
            </p:cNvPr>
            <p:cNvSpPr/>
            <p:nvPr/>
          </p:nvSpPr>
          <p:spPr>
            <a:xfrm>
              <a:off x="1144165" y="3298218"/>
              <a:ext cx="112892" cy="553077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9013814-BF92-BBCF-3E49-07D50AB27B41}"/>
                </a:ext>
              </a:extLst>
            </p:cNvPr>
            <p:cNvSpPr/>
            <p:nvPr/>
          </p:nvSpPr>
          <p:spPr>
            <a:xfrm>
              <a:off x="-87129" y="3301337"/>
              <a:ext cx="112892" cy="55307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87AD60B-3C51-AC40-BB1A-3604CECBDCE2}"/>
                </a:ext>
              </a:extLst>
            </p:cNvPr>
            <p:cNvSpPr/>
            <p:nvPr/>
          </p:nvSpPr>
          <p:spPr>
            <a:xfrm rot="5400000">
              <a:off x="539833" y="3138558"/>
              <a:ext cx="89754" cy="134195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684C6A9-C120-6372-7A5C-431A946C2343}"/>
                </a:ext>
              </a:extLst>
            </p:cNvPr>
            <p:cNvSpPr/>
            <p:nvPr/>
          </p:nvSpPr>
          <p:spPr>
            <a:xfrm>
              <a:off x="1479739" y="3220300"/>
              <a:ext cx="1464513" cy="13653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DB340B2-91F8-E281-3E31-BB9AA0FDC893}"/>
                </a:ext>
              </a:extLst>
            </p:cNvPr>
            <p:cNvSpPr/>
            <p:nvPr/>
          </p:nvSpPr>
          <p:spPr>
            <a:xfrm>
              <a:off x="-156693" y="3220300"/>
              <a:ext cx="1464513" cy="13653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50AA694B-5B9B-3528-82B4-29C61BFE68C2}"/>
              </a:ext>
            </a:extLst>
          </p:cNvPr>
          <p:cNvSpPr txBox="1"/>
          <p:nvPr/>
        </p:nvSpPr>
        <p:spPr>
          <a:xfrm>
            <a:off x="1000959" y="2726942"/>
            <a:ext cx="405184" cy="449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BAF23F0-0134-0E57-FF7B-6BCE77CD164D}"/>
              </a:ext>
            </a:extLst>
          </p:cNvPr>
          <p:cNvSpPr txBox="1"/>
          <p:nvPr/>
        </p:nvSpPr>
        <p:spPr>
          <a:xfrm>
            <a:off x="994264" y="1937800"/>
            <a:ext cx="418240" cy="449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b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0AC7C7-96A3-E349-563E-FDA298782D46}"/>
              </a:ext>
            </a:extLst>
          </p:cNvPr>
          <p:cNvSpPr txBox="1"/>
          <p:nvPr/>
        </p:nvSpPr>
        <p:spPr>
          <a:xfrm>
            <a:off x="2936339" y="2738337"/>
            <a:ext cx="381246" cy="449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7D67D72-6397-2C87-4A5D-025E57D16BFF}"/>
              </a:ext>
            </a:extLst>
          </p:cNvPr>
          <p:cNvSpPr txBox="1"/>
          <p:nvPr/>
        </p:nvSpPr>
        <p:spPr>
          <a:xfrm>
            <a:off x="2931840" y="1937800"/>
            <a:ext cx="418240" cy="449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17874228-3EF2-B441-736D-FA3DB456067E}"/>
              </a:ext>
            </a:extLst>
          </p:cNvPr>
          <p:cNvSpPr/>
          <p:nvPr/>
        </p:nvSpPr>
        <p:spPr>
          <a:xfrm>
            <a:off x="4445706" y="1566968"/>
            <a:ext cx="2905395" cy="430887"/>
          </a:xfrm>
          <a:custGeom>
            <a:avLst/>
            <a:gdLst>
              <a:gd name="connsiteX0" fmla="*/ 0 w 2905395"/>
              <a:gd name="connsiteY0" fmla="*/ 0 h 430887"/>
              <a:gd name="connsiteX1" fmla="*/ 2905395 w 2905395"/>
              <a:gd name="connsiteY1" fmla="*/ 0 h 430887"/>
              <a:gd name="connsiteX2" fmla="*/ 2905395 w 2905395"/>
              <a:gd name="connsiteY2" fmla="*/ 430887 h 430887"/>
              <a:gd name="connsiteX3" fmla="*/ 0 w 2905395"/>
              <a:gd name="connsiteY3" fmla="*/ 430887 h 430887"/>
              <a:gd name="connsiteX4" fmla="*/ 0 w 2905395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395" h="430887" fill="none" extrusionOk="0">
                <a:moveTo>
                  <a:pt x="0" y="0"/>
                </a:moveTo>
                <a:cubicBezTo>
                  <a:pt x="1154906" y="-73149"/>
                  <a:pt x="2016772" y="154072"/>
                  <a:pt x="2905395" y="0"/>
                </a:cubicBezTo>
                <a:cubicBezTo>
                  <a:pt x="2882333" y="125055"/>
                  <a:pt x="2890787" y="363616"/>
                  <a:pt x="2905395" y="430887"/>
                </a:cubicBezTo>
                <a:cubicBezTo>
                  <a:pt x="2481211" y="475471"/>
                  <a:pt x="377287" y="540834"/>
                  <a:pt x="0" y="430887"/>
                </a:cubicBezTo>
                <a:cubicBezTo>
                  <a:pt x="-1707" y="340772"/>
                  <a:pt x="19721" y="206209"/>
                  <a:pt x="0" y="0"/>
                </a:cubicBezTo>
                <a:close/>
              </a:path>
              <a:path w="2905395" h="430887" stroke="0" extrusionOk="0">
                <a:moveTo>
                  <a:pt x="0" y="0"/>
                </a:moveTo>
                <a:cubicBezTo>
                  <a:pt x="630091" y="54441"/>
                  <a:pt x="2342287" y="-161745"/>
                  <a:pt x="2905395" y="0"/>
                </a:cubicBezTo>
                <a:cubicBezTo>
                  <a:pt x="2897001" y="214564"/>
                  <a:pt x="2898023" y="273806"/>
                  <a:pt x="2905395" y="430887"/>
                </a:cubicBezTo>
                <a:cubicBezTo>
                  <a:pt x="1661850" y="598365"/>
                  <a:pt x="516161" y="581920"/>
                  <a:pt x="0" y="430887"/>
                </a:cubicBezTo>
                <a:cubicBezTo>
                  <a:pt x="-38095" y="384605"/>
                  <a:pt x="-23446" y="11169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288669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5F943C-A200-F6C1-722E-C265FF263450}"/>
              </a:ext>
            </a:extLst>
          </p:cNvPr>
          <p:cNvSpPr/>
          <p:nvPr/>
        </p:nvSpPr>
        <p:spPr>
          <a:xfrm>
            <a:off x="4349997" y="1049291"/>
            <a:ext cx="3184463" cy="1242293"/>
          </a:xfrm>
          <a:custGeom>
            <a:avLst/>
            <a:gdLst>
              <a:gd name="connsiteX0" fmla="*/ 0 w 3184463"/>
              <a:gd name="connsiteY0" fmla="*/ 0 h 1242293"/>
              <a:gd name="connsiteX1" fmla="*/ 3184463 w 3184463"/>
              <a:gd name="connsiteY1" fmla="*/ 0 h 1242293"/>
              <a:gd name="connsiteX2" fmla="*/ 3184463 w 3184463"/>
              <a:gd name="connsiteY2" fmla="*/ 1242293 h 1242293"/>
              <a:gd name="connsiteX3" fmla="*/ 0 w 3184463"/>
              <a:gd name="connsiteY3" fmla="*/ 1242293 h 1242293"/>
              <a:gd name="connsiteX4" fmla="*/ 0 w 3184463"/>
              <a:gd name="connsiteY4" fmla="*/ 0 h 124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463" h="1242293" extrusionOk="0">
                <a:moveTo>
                  <a:pt x="0" y="0"/>
                </a:moveTo>
                <a:cubicBezTo>
                  <a:pt x="925534" y="146420"/>
                  <a:pt x="2130891" y="-30117"/>
                  <a:pt x="3184463" y="0"/>
                </a:cubicBezTo>
                <a:cubicBezTo>
                  <a:pt x="3205264" y="128431"/>
                  <a:pt x="3226648" y="881484"/>
                  <a:pt x="3184463" y="1242293"/>
                </a:cubicBezTo>
                <a:cubicBezTo>
                  <a:pt x="1592453" y="1223969"/>
                  <a:pt x="1024912" y="1241118"/>
                  <a:pt x="0" y="1242293"/>
                </a:cubicBezTo>
                <a:cubicBezTo>
                  <a:pt x="-99011" y="1092632"/>
                  <a:pt x="36890" y="170306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8367554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FFCDDBE-709D-3F80-8D80-12D2FB5DE68E}"/>
                  </a:ext>
                </a:extLst>
              </p:cNvPr>
              <p:cNvSpPr txBox="1"/>
              <p:nvPr/>
            </p:nvSpPr>
            <p:spPr>
              <a:xfrm>
                <a:off x="6891378" y="1076596"/>
                <a:ext cx="5727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  <m:r>
                            <m:rPr>
                              <m:nor/>
                            </m:rPr>
                            <a:rPr lang="en-IE" sz="2800" b="1" dirty="0"/>
                            <m:t> </m:t>
                          </m:r>
                        </m:e>
                        <m:sub>
                          <m:r>
                            <a:rPr lang="el-GR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sub>
                      </m:sSub>
                    </m:oMath>
                  </m:oMathPara>
                </a14:m>
                <a:endParaRPr lang="en-I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FFCDDBE-709D-3F80-8D80-12D2FB5DE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378" y="1076596"/>
                <a:ext cx="57272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Rectangle 135">
            <a:extLst>
              <a:ext uri="{FF2B5EF4-FFF2-40B4-BE49-F238E27FC236}">
                <a16:creationId xmlns:a16="http://schemas.microsoft.com/office/drawing/2014/main" id="{501FEBA1-3D87-9F04-F653-F6F01340D8D1}"/>
              </a:ext>
            </a:extLst>
          </p:cNvPr>
          <p:cNvSpPr/>
          <p:nvPr/>
        </p:nvSpPr>
        <p:spPr>
          <a:xfrm rot="5400000">
            <a:off x="6554639" y="1123913"/>
            <a:ext cx="108201" cy="135747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F6E3D97-A6AF-BD9B-87BA-3BE6FC41B1F7}"/>
              </a:ext>
            </a:extLst>
          </p:cNvPr>
          <p:cNvGrpSpPr/>
          <p:nvPr/>
        </p:nvGrpSpPr>
        <p:grpSpPr>
          <a:xfrm>
            <a:off x="4478322" y="1704364"/>
            <a:ext cx="1451685" cy="196567"/>
            <a:chOff x="523998" y="3977599"/>
            <a:chExt cx="2978026" cy="272670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DA58D9C-5E5D-A9C3-9553-03882D3474D9}"/>
                </a:ext>
              </a:extLst>
            </p:cNvPr>
            <p:cNvSpPr/>
            <p:nvPr/>
          </p:nvSpPr>
          <p:spPr>
            <a:xfrm rot="5400000">
              <a:off x="2034596" y="2721552"/>
              <a:ext cx="150092" cy="278476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9" name="Arrow: Left 138">
              <a:extLst>
                <a:ext uri="{FF2B5EF4-FFF2-40B4-BE49-F238E27FC236}">
                  <a16:creationId xmlns:a16="http://schemas.microsoft.com/office/drawing/2014/main" id="{B063C145-8BA1-1BD7-C976-013CB26DB2D2}"/>
                </a:ext>
              </a:extLst>
            </p:cNvPr>
            <p:cNvSpPr/>
            <p:nvPr/>
          </p:nvSpPr>
          <p:spPr>
            <a:xfrm>
              <a:off x="523998" y="3977599"/>
              <a:ext cx="659479" cy="272670"/>
            </a:xfrm>
            <a:prstGeom prst="leftArrow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39" name="Rectangle 338">
            <a:extLst>
              <a:ext uri="{FF2B5EF4-FFF2-40B4-BE49-F238E27FC236}">
                <a16:creationId xmlns:a16="http://schemas.microsoft.com/office/drawing/2014/main" id="{6420B45A-5431-CB18-00EA-519D97CE774E}"/>
              </a:ext>
            </a:extLst>
          </p:cNvPr>
          <p:cNvSpPr/>
          <p:nvPr/>
        </p:nvSpPr>
        <p:spPr>
          <a:xfrm>
            <a:off x="8121430" y="2310427"/>
            <a:ext cx="3063857" cy="842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834F5B21-0BD5-5568-2C58-AC262FD68F99}"/>
              </a:ext>
            </a:extLst>
          </p:cNvPr>
          <p:cNvSpPr/>
          <p:nvPr/>
        </p:nvSpPr>
        <p:spPr>
          <a:xfrm>
            <a:off x="8121430" y="1295262"/>
            <a:ext cx="3063857" cy="802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816FD476-966E-7ADF-5C91-EDE3BF3884A7}"/>
              </a:ext>
            </a:extLst>
          </p:cNvPr>
          <p:cNvSpPr/>
          <p:nvPr/>
        </p:nvSpPr>
        <p:spPr>
          <a:xfrm>
            <a:off x="8121430" y="298313"/>
            <a:ext cx="3063857" cy="7841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36FDDA-124A-F6E3-84C5-5020F981C582}"/>
              </a:ext>
            </a:extLst>
          </p:cNvPr>
          <p:cNvSpPr/>
          <p:nvPr/>
        </p:nvSpPr>
        <p:spPr>
          <a:xfrm>
            <a:off x="7848543" y="104081"/>
            <a:ext cx="4061004" cy="3194719"/>
          </a:xfrm>
          <a:custGeom>
            <a:avLst/>
            <a:gdLst>
              <a:gd name="connsiteX0" fmla="*/ 0 w 4061004"/>
              <a:gd name="connsiteY0" fmla="*/ 0 h 3194719"/>
              <a:gd name="connsiteX1" fmla="*/ 4061004 w 4061004"/>
              <a:gd name="connsiteY1" fmla="*/ 0 h 3194719"/>
              <a:gd name="connsiteX2" fmla="*/ 4061004 w 4061004"/>
              <a:gd name="connsiteY2" fmla="*/ 3194719 h 3194719"/>
              <a:gd name="connsiteX3" fmla="*/ 0 w 4061004"/>
              <a:gd name="connsiteY3" fmla="*/ 3194719 h 3194719"/>
              <a:gd name="connsiteX4" fmla="*/ 0 w 4061004"/>
              <a:gd name="connsiteY4" fmla="*/ 0 h 319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004" h="3194719" extrusionOk="0">
                <a:moveTo>
                  <a:pt x="0" y="0"/>
                </a:moveTo>
                <a:cubicBezTo>
                  <a:pt x="602931" y="127078"/>
                  <a:pt x="2140418" y="84021"/>
                  <a:pt x="4061004" y="0"/>
                </a:cubicBezTo>
                <a:cubicBezTo>
                  <a:pt x="4045689" y="633156"/>
                  <a:pt x="4143273" y="2666085"/>
                  <a:pt x="4061004" y="3194719"/>
                </a:cubicBezTo>
                <a:cubicBezTo>
                  <a:pt x="2409571" y="3171272"/>
                  <a:pt x="1216846" y="3254286"/>
                  <a:pt x="0" y="3194719"/>
                </a:cubicBezTo>
                <a:cubicBezTo>
                  <a:pt x="133433" y="1739865"/>
                  <a:pt x="-125233" y="1061548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02744347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2231F78-2518-3A27-4451-57F3DEFF4D86}"/>
                  </a:ext>
                </a:extLst>
              </p:cNvPr>
              <p:cNvSpPr txBox="1"/>
              <p:nvPr/>
            </p:nvSpPr>
            <p:spPr>
              <a:xfrm>
                <a:off x="11278163" y="1478079"/>
                <a:ext cx="5695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  <m:r>
                            <m:rPr>
                              <m:nor/>
                            </m:rPr>
                            <a:rPr lang="en-IE" sz="2800" b="1" dirty="0"/>
                            <m:t> </m:t>
                          </m:r>
                        </m:e>
                        <m:sub>
                          <m:r>
                            <a:rPr lang="en-IE" sz="2800" b="1" i="0" dirty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</m:oMath>
                  </m:oMathPara>
                </a14:m>
                <a:endParaRPr lang="en-I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2231F78-2518-3A27-4451-57F3DEFF4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163" y="1478079"/>
                <a:ext cx="56951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Rectangle 190">
            <a:extLst>
              <a:ext uri="{FF2B5EF4-FFF2-40B4-BE49-F238E27FC236}">
                <a16:creationId xmlns:a16="http://schemas.microsoft.com/office/drawing/2014/main" id="{41D46135-21CA-EF65-64D2-FD01CD6AAA1E}"/>
              </a:ext>
            </a:extLst>
          </p:cNvPr>
          <p:cNvSpPr/>
          <p:nvPr/>
        </p:nvSpPr>
        <p:spPr>
          <a:xfrm rot="5400000">
            <a:off x="10349608" y="2250993"/>
            <a:ext cx="90200" cy="141743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3A33C0C-024B-4BC7-E6C9-028379F2E51D}"/>
              </a:ext>
            </a:extLst>
          </p:cNvPr>
          <p:cNvGrpSpPr/>
          <p:nvPr/>
        </p:nvGrpSpPr>
        <p:grpSpPr>
          <a:xfrm>
            <a:off x="8170181" y="2877779"/>
            <a:ext cx="1515812" cy="163864"/>
            <a:chOff x="523998" y="3977599"/>
            <a:chExt cx="2978026" cy="272670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BBA0D83-E254-4E16-3D2F-2D7461836B1C}"/>
                </a:ext>
              </a:extLst>
            </p:cNvPr>
            <p:cNvSpPr/>
            <p:nvPr/>
          </p:nvSpPr>
          <p:spPr>
            <a:xfrm rot="5400000">
              <a:off x="2034596" y="2721552"/>
              <a:ext cx="150092" cy="278476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7" name="Arrow: Left 206">
              <a:extLst>
                <a:ext uri="{FF2B5EF4-FFF2-40B4-BE49-F238E27FC236}">
                  <a16:creationId xmlns:a16="http://schemas.microsoft.com/office/drawing/2014/main" id="{553787BC-F988-1A9B-BD77-A893E133F427}"/>
                </a:ext>
              </a:extLst>
            </p:cNvPr>
            <p:cNvSpPr/>
            <p:nvPr/>
          </p:nvSpPr>
          <p:spPr>
            <a:xfrm>
              <a:off x="523998" y="3977599"/>
              <a:ext cx="659479" cy="272670"/>
            </a:xfrm>
            <a:prstGeom prst="leftArrow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94F4F2A-AB17-4AE8-1434-F432449DCC95}"/>
              </a:ext>
            </a:extLst>
          </p:cNvPr>
          <p:cNvGrpSpPr/>
          <p:nvPr/>
        </p:nvGrpSpPr>
        <p:grpSpPr>
          <a:xfrm>
            <a:off x="8328464" y="2372047"/>
            <a:ext cx="1352946" cy="481225"/>
            <a:chOff x="2283608" y="3928336"/>
            <a:chExt cx="1185193" cy="556195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654B62D-1DC0-E276-F918-F01CEBF93153}"/>
                </a:ext>
              </a:extLst>
            </p:cNvPr>
            <p:cNvSpPr/>
            <p:nvPr/>
          </p:nvSpPr>
          <p:spPr>
            <a:xfrm>
              <a:off x="2283608" y="3928337"/>
              <a:ext cx="99049" cy="55307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2C18258-25C8-4519-804B-38C7C86E1767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2E27982D-D7A0-8C75-7836-65D8BD8DC160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768DC541-79D9-2670-8DF4-23BF04640CB1}"/>
              </a:ext>
            </a:extLst>
          </p:cNvPr>
          <p:cNvGrpSpPr/>
          <p:nvPr/>
        </p:nvGrpSpPr>
        <p:grpSpPr>
          <a:xfrm>
            <a:off x="9717202" y="2370698"/>
            <a:ext cx="1352946" cy="481225"/>
            <a:chOff x="2283608" y="3928336"/>
            <a:chExt cx="1185193" cy="556195"/>
          </a:xfrm>
        </p:grpSpPr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81B35D61-4A2E-8BD5-04C6-A7BA08B63197}"/>
                </a:ext>
              </a:extLst>
            </p:cNvPr>
            <p:cNvSpPr/>
            <p:nvPr/>
          </p:nvSpPr>
          <p:spPr>
            <a:xfrm>
              <a:off x="2283608" y="3928337"/>
              <a:ext cx="99049" cy="55307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AB8521D7-4948-1829-BF85-79E06D134565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06E788F4-40C4-7DAB-F2D9-569836ACE3FA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05" name="TextBox 304">
            <a:extLst>
              <a:ext uri="{FF2B5EF4-FFF2-40B4-BE49-F238E27FC236}">
                <a16:creationId xmlns:a16="http://schemas.microsoft.com/office/drawing/2014/main" id="{67B46E29-5E98-4A58-4CA2-AEAB7CF4B2B1}"/>
              </a:ext>
            </a:extLst>
          </p:cNvPr>
          <p:cNvSpPr txBox="1"/>
          <p:nvPr/>
        </p:nvSpPr>
        <p:spPr>
          <a:xfrm>
            <a:off x="8800659" y="2493545"/>
            <a:ext cx="304316" cy="319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b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2BC67DB7-FC08-4DD4-1B82-67E9F5588220}"/>
              </a:ext>
            </a:extLst>
          </p:cNvPr>
          <p:cNvSpPr txBox="1"/>
          <p:nvPr/>
        </p:nvSpPr>
        <p:spPr>
          <a:xfrm>
            <a:off x="10216292" y="2493545"/>
            <a:ext cx="277399" cy="319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1EDE10C-6B8F-8563-2D3A-8190010E2762}"/>
              </a:ext>
            </a:extLst>
          </p:cNvPr>
          <p:cNvGrpSpPr/>
          <p:nvPr/>
        </p:nvGrpSpPr>
        <p:grpSpPr>
          <a:xfrm>
            <a:off x="8163033" y="1362760"/>
            <a:ext cx="2933243" cy="641429"/>
            <a:chOff x="1999784" y="3920246"/>
            <a:chExt cx="2969695" cy="773913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B67EB40A-D86B-5A95-E0BB-BB1779B0390B}"/>
                </a:ext>
              </a:extLst>
            </p:cNvPr>
            <p:cNvSpPr/>
            <p:nvPr/>
          </p:nvSpPr>
          <p:spPr>
            <a:xfrm rot="5400000">
              <a:off x="4199829" y="3881938"/>
              <a:ext cx="104252" cy="14350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3AFF312-D095-1BCE-81A2-BCB9858591D1}"/>
                </a:ext>
              </a:extLst>
            </p:cNvPr>
            <p:cNvGrpSpPr/>
            <p:nvPr/>
          </p:nvGrpSpPr>
          <p:grpSpPr>
            <a:xfrm>
              <a:off x="1999784" y="4504766"/>
              <a:ext cx="1534649" cy="189393"/>
              <a:chOff x="523998" y="3977599"/>
              <a:chExt cx="2978026" cy="272670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12077A71-4A94-E2D1-3D7B-AA55E80BA927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89" name="Arrow: Left 188">
                <a:extLst>
                  <a:ext uri="{FF2B5EF4-FFF2-40B4-BE49-F238E27FC236}">
                    <a16:creationId xmlns:a16="http://schemas.microsoft.com/office/drawing/2014/main" id="{AEB98FAE-8CB6-4069-C345-FF6F37A89FF1}"/>
                  </a:ext>
                </a:extLst>
              </p:cNvPr>
              <p:cNvSpPr/>
              <p:nvPr/>
            </p:nvSpPr>
            <p:spPr>
              <a:xfrm>
                <a:off x="523998" y="3977599"/>
                <a:ext cx="659479" cy="272670"/>
              </a:xfrm>
              <a:prstGeom prst="leftArrow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CE506273-B0E2-E3D5-EBFD-710CA9631990}"/>
                </a:ext>
              </a:extLst>
            </p:cNvPr>
            <p:cNvGrpSpPr/>
            <p:nvPr/>
          </p:nvGrpSpPr>
          <p:grpSpPr>
            <a:xfrm>
              <a:off x="2160034" y="3920246"/>
              <a:ext cx="1369759" cy="556195"/>
              <a:chOff x="2283608" y="3928336"/>
              <a:chExt cx="1185193" cy="556195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0D16A10-15F8-0E34-0C9F-6459BD7E2A12}"/>
                  </a:ext>
                </a:extLst>
              </p:cNvPr>
              <p:cNvSpPr/>
              <p:nvPr/>
            </p:nvSpPr>
            <p:spPr>
              <a:xfrm>
                <a:off x="2283608" y="3928337"/>
                <a:ext cx="99049" cy="55307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9484670-EADC-E64E-0F1A-D9DA3856C05C}"/>
                  </a:ext>
                </a:extLst>
              </p:cNvPr>
              <p:cNvSpPr/>
              <p:nvPr/>
            </p:nvSpPr>
            <p:spPr>
              <a:xfrm>
                <a:off x="3369544" y="3928336"/>
                <a:ext cx="99257" cy="55307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DD6BECC-2DB4-126C-D6F2-4B870DE45422}"/>
                  </a:ext>
                </a:extLst>
              </p:cNvPr>
              <p:cNvSpPr/>
              <p:nvPr/>
            </p:nvSpPr>
            <p:spPr>
              <a:xfrm rot="5400000">
                <a:off x="2830693" y="3849716"/>
                <a:ext cx="89754" cy="1179875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F53CAC8C-FD7E-C1F7-F6FB-8D8974153092}"/>
              </a:ext>
            </a:extLst>
          </p:cNvPr>
          <p:cNvGrpSpPr/>
          <p:nvPr/>
        </p:nvGrpSpPr>
        <p:grpSpPr>
          <a:xfrm>
            <a:off x="9720270" y="1362760"/>
            <a:ext cx="1360380" cy="460982"/>
            <a:chOff x="2277096" y="3928336"/>
            <a:chExt cx="1191705" cy="556195"/>
          </a:xfrm>
        </p:grpSpPr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181A717-35F7-74F3-352C-3DA32E3A45EB}"/>
                </a:ext>
              </a:extLst>
            </p:cNvPr>
            <p:cNvSpPr/>
            <p:nvPr/>
          </p:nvSpPr>
          <p:spPr>
            <a:xfrm>
              <a:off x="2277096" y="3928337"/>
              <a:ext cx="99049" cy="55307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B46FEAE0-E3EA-B00F-E07E-F1E9C48BF695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F3E92E76-F4ED-CDF4-B2C6-F517DE008764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03" name="TextBox 302">
            <a:extLst>
              <a:ext uri="{FF2B5EF4-FFF2-40B4-BE49-F238E27FC236}">
                <a16:creationId xmlns:a16="http://schemas.microsoft.com/office/drawing/2014/main" id="{0AE12CCE-5506-B99A-4E3B-CBF7999C8F60}"/>
              </a:ext>
            </a:extLst>
          </p:cNvPr>
          <p:cNvSpPr txBox="1"/>
          <p:nvPr/>
        </p:nvSpPr>
        <p:spPr>
          <a:xfrm>
            <a:off x="8794542" y="1440356"/>
            <a:ext cx="298909" cy="306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a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51EA5BFA-E16B-9BB0-3525-98C722694E79}"/>
              </a:ext>
            </a:extLst>
          </p:cNvPr>
          <p:cNvSpPr txBox="1"/>
          <p:nvPr/>
        </p:nvSpPr>
        <p:spPr>
          <a:xfrm>
            <a:off x="10197820" y="1443113"/>
            <a:ext cx="277399" cy="306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</a:t>
            </a: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1D29335-8134-9A96-E844-99B4F0272D0E}"/>
              </a:ext>
            </a:extLst>
          </p:cNvPr>
          <p:cNvGrpSpPr/>
          <p:nvPr/>
        </p:nvGrpSpPr>
        <p:grpSpPr>
          <a:xfrm>
            <a:off x="8170179" y="848270"/>
            <a:ext cx="2933244" cy="164892"/>
            <a:chOff x="1999784" y="4504766"/>
            <a:chExt cx="2969695" cy="189393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FE98EC4-EC13-8C39-41CA-A0D7C061C185}"/>
                </a:ext>
              </a:extLst>
            </p:cNvPr>
            <p:cNvSpPr/>
            <p:nvPr/>
          </p:nvSpPr>
          <p:spPr>
            <a:xfrm rot="5400000">
              <a:off x="4199829" y="3881938"/>
              <a:ext cx="104252" cy="14350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903149A-C68B-3EAB-8F1F-378DAFA11EF0}"/>
                </a:ext>
              </a:extLst>
            </p:cNvPr>
            <p:cNvGrpSpPr/>
            <p:nvPr/>
          </p:nvGrpSpPr>
          <p:grpSpPr>
            <a:xfrm>
              <a:off x="1999784" y="4504766"/>
              <a:ext cx="1534649" cy="189393"/>
              <a:chOff x="523998" y="3977599"/>
              <a:chExt cx="2978026" cy="272670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4BAB66F-A20A-B548-D108-478D4C46FE01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8" name="Arrow: Left 267">
                <a:extLst>
                  <a:ext uri="{FF2B5EF4-FFF2-40B4-BE49-F238E27FC236}">
                    <a16:creationId xmlns:a16="http://schemas.microsoft.com/office/drawing/2014/main" id="{FCBD4C30-6DE0-406A-8FA9-8798FE31DC48}"/>
                  </a:ext>
                </a:extLst>
              </p:cNvPr>
              <p:cNvSpPr/>
              <p:nvPr/>
            </p:nvSpPr>
            <p:spPr>
              <a:xfrm>
                <a:off x="523998" y="3977599"/>
                <a:ext cx="659479" cy="272670"/>
              </a:xfrm>
              <a:prstGeom prst="leftArrow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1C14336C-4704-E73E-A310-9A9DE0212D8A}"/>
              </a:ext>
            </a:extLst>
          </p:cNvPr>
          <p:cNvGrpSpPr/>
          <p:nvPr/>
        </p:nvGrpSpPr>
        <p:grpSpPr>
          <a:xfrm>
            <a:off x="9731091" y="351852"/>
            <a:ext cx="1352946" cy="484242"/>
            <a:chOff x="2283608" y="3928336"/>
            <a:chExt cx="1185193" cy="556195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579F4B27-4CEE-CFC3-F877-74EC704C2992}"/>
                </a:ext>
              </a:extLst>
            </p:cNvPr>
            <p:cNvSpPr/>
            <p:nvPr/>
          </p:nvSpPr>
          <p:spPr>
            <a:xfrm>
              <a:off x="2283608" y="3928337"/>
              <a:ext cx="99049" cy="55307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8D29008F-E504-4FBC-115C-35A2CD3B0167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577B57C0-0C20-D5E5-B82D-238E9270FD4D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08" name="TextBox 307">
            <a:extLst>
              <a:ext uri="{FF2B5EF4-FFF2-40B4-BE49-F238E27FC236}">
                <a16:creationId xmlns:a16="http://schemas.microsoft.com/office/drawing/2014/main" id="{CC6E713F-8D97-4B26-3EA6-5779E2F1465C}"/>
              </a:ext>
            </a:extLst>
          </p:cNvPr>
          <p:cNvSpPr txBox="1"/>
          <p:nvPr/>
        </p:nvSpPr>
        <p:spPr>
          <a:xfrm>
            <a:off x="10217322" y="479219"/>
            <a:ext cx="277399" cy="321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FF12880C-19FE-3AF7-5592-058962298946}"/>
              </a:ext>
            </a:extLst>
          </p:cNvPr>
          <p:cNvSpPr/>
          <p:nvPr/>
        </p:nvSpPr>
        <p:spPr>
          <a:xfrm>
            <a:off x="4569029" y="4939597"/>
            <a:ext cx="2903041" cy="9707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1B72FAC0-6B73-A425-C4C4-A83439211393}"/>
              </a:ext>
            </a:extLst>
          </p:cNvPr>
          <p:cNvSpPr/>
          <p:nvPr/>
        </p:nvSpPr>
        <p:spPr>
          <a:xfrm>
            <a:off x="4436738" y="4500841"/>
            <a:ext cx="3215287" cy="1672974"/>
          </a:xfrm>
          <a:custGeom>
            <a:avLst/>
            <a:gdLst>
              <a:gd name="connsiteX0" fmla="*/ 0 w 3215287"/>
              <a:gd name="connsiteY0" fmla="*/ 0 h 1672974"/>
              <a:gd name="connsiteX1" fmla="*/ 3215287 w 3215287"/>
              <a:gd name="connsiteY1" fmla="*/ 0 h 1672974"/>
              <a:gd name="connsiteX2" fmla="*/ 3215287 w 3215287"/>
              <a:gd name="connsiteY2" fmla="*/ 1672974 h 1672974"/>
              <a:gd name="connsiteX3" fmla="*/ 0 w 3215287"/>
              <a:gd name="connsiteY3" fmla="*/ 1672974 h 1672974"/>
              <a:gd name="connsiteX4" fmla="*/ 0 w 3215287"/>
              <a:gd name="connsiteY4" fmla="*/ 0 h 167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5287" h="1672974" extrusionOk="0">
                <a:moveTo>
                  <a:pt x="0" y="0"/>
                </a:moveTo>
                <a:cubicBezTo>
                  <a:pt x="1556828" y="169560"/>
                  <a:pt x="1879441" y="-131190"/>
                  <a:pt x="3215287" y="0"/>
                </a:cubicBezTo>
                <a:cubicBezTo>
                  <a:pt x="3118077" y="769282"/>
                  <a:pt x="3327167" y="1399509"/>
                  <a:pt x="3215287" y="1672974"/>
                </a:cubicBezTo>
                <a:cubicBezTo>
                  <a:pt x="2089937" y="1710586"/>
                  <a:pt x="1128340" y="1637138"/>
                  <a:pt x="0" y="1672974"/>
                </a:cubicBezTo>
                <a:cubicBezTo>
                  <a:pt x="146138" y="1048319"/>
                  <a:pt x="-150498" y="591217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12627127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7269AB2-0881-67C1-647C-4B6D89F19D43}"/>
                  </a:ext>
                </a:extLst>
              </p:cNvPr>
              <p:cNvSpPr txBox="1"/>
              <p:nvPr/>
            </p:nvSpPr>
            <p:spPr>
              <a:xfrm>
                <a:off x="7036961" y="4442472"/>
                <a:ext cx="6015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  <m:r>
                            <m:rPr>
                              <m:nor/>
                            </m:rPr>
                            <a:rPr lang="en-IE" sz="2800" b="1" dirty="0"/>
                            <m:t> </m:t>
                          </m:r>
                        </m:e>
                        <m:sub>
                          <m:r>
                            <a:rPr lang="en-IE" sz="2800" b="1" i="0" dirty="0" smtClean="0">
                              <a:latin typeface="Cambria Math" panose="02040503050406030204" pitchFamily="18" charset="0"/>
                            </a:rPr>
                            <m:t>𝐛</m:t>
                          </m:r>
                        </m:sub>
                      </m:sSub>
                    </m:oMath>
                  </m:oMathPara>
                </a14:m>
                <a:endParaRPr lang="en-I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7269AB2-0881-67C1-647C-4B6D89F19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961" y="4442472"/>
                <a:ext cx="60157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0" name="Group 319">
            <a:extLst>
              <a:ext uri="{FF2B5EF4-FFF2-40B4-BE49-F238E27FC236}">
                <a16:creationId xmlns:a16="http://schemas.microsoft.com/office/drawing/2014/main" id="{FB9213C9-7B50-6E69-0B8B-7AF1184B985D}"/>
              </a:ext>
            </a:extLst>
          </p:cNvPr>
          <p:cNvGrpSpPr/>
          <p:nvPr/>
        </p:nvGrpSpPr>
        <p:grpSpPr>
          <a:xfrm>
            <a:off x="4614695" y="5052773"/>
            <a:ext cx="2805749" cy="752734"/>
            <a:chOff x="3752975" y="3166597"/>
            <a:chExt cx="2850692" cy="752734"/>
          </a:xfrm>
        </p:grpSpPr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AFF7CCED-DCA3-9CCC-9023-0DD66829D1FA}"/>
                </a:ext>
              </a:extLst>
            </p:cNvPr>
            <p:cNvSpPr txBox="1"/>
            <p:nvPr/>
          </p:nvSpPr>
          <p:spPr>
            <a:xfrm>
              <a:off x="4365312" y="3281606"/>
              <a:ext cx="313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b</a:t>
              </a:r>
            </a:p>
          </p:txBody>
        </p: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5EF46D08-1552-F7FA-BA72-24F0230854EF}"/>
                </a:ext>
              </a:extLst>
            </p:cNvPr>
            <p:cNvGrpSpPr/>
            <p:nvPr/>
          </p:nvGrpSpPr>
          <p:grpSpPr>
            <a:xfrm>
              <a:off x="3752975" y="3166597"/>
              <a:ext cx="2850692" cy="752734"/>
              <a:chOff x="1999784" y="3920246"/>
              <a:chExt cx="2969695" cy="773913"/>
            </a:xfrm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F234E0A7-E628-7782-30F4-BE97921E3F4F}"/>
                  </a:ext>
                </a:extLst>
              </p:cNvPr>
              <p:cNvSpPr/>
              <p:nvPr/>
            </p:nvSpPr>
            <p:spPr>
              <a:xfrm rot="5400000">
                <a:off x="4199829" y="3881938"/>
                <a:ext cx="104252" cy="143504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4E5090F2-EAC8-79CA-8DF7-DB85C090EC76}"/>
                  </a:ext>
                </a:extLst>
              </p:cNvPr>
              <p:cNvGrpSpPr/>
              <p:nvPr/>
            </p:nvGrpSpPr>
            <p:grpSpPr>
              <a:xfrm>
                <a:off x="1999784" y="4504766"/>
                <a:ext cx="1534649" cy="189393"/>
                <a:chOff x="523998" y="3977599"/>
                <a:chExt cx="2978026" cy="272670"/>
              </a:xfrm>
            </p:grpSpPr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52C72676-0B40-67ED-6BCD-0DFEE8B30C2A}"/>
                    </a:ext>
                  </a:extLst>
                </p:cNvPr>
                <p:cNvSpPr/>
                <p:nvPr/>
              </p:nvSpPr>
              <p:spPr>
                <a:xfrm rot="5400000">
                  <a:off x="2034596" y="2721552"/>
                  <a:ext cx="150092" cy="2784764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32" name="Arrow: Left 331">
                  <a:extLst>
                    <a:ext uri="{FF2B5EF4-FFF2-40B4-BE49-F238E27FC236}">
                      <a16:creationId xmlns:a16="http://schemas.microsoft.com/office/drawing/2014/main" id="{67A45E61-3718-36BC-75D7-33F65BA28D98}"/>
                    </a:ext>
                  </a:extLst>
                </p:cNvPr>
                <p:cNvSpPr/>
                <p:nvPr/>
              </p:nvSpPr>
              <p:spPr>
                <a:xfrm>
                  <a:off x="523998" y="3977599"/>
                  <a:ext cx="659479" cy="272670"/>
                </a:xfrm>
                <a:prstGeom prst="leftArrow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78058510-8674-4D4E-6E62-1A5DCB22C278}"/>
                  </a:ext>
                </a:extLst>
              </p:cNvPr>
              <p:cNvGrpSpPr/>
              <p:nvPr/>
            </p:nvGrpSpPr>
            <p:grpSpPr>
              <a:xfrm>
                <a:off x="2160034" y="3920246"/>
                <a:ext cx="1369759" cy="556195"/>
                <a:chOff x="2283608" y="3928336"/>
                <a:chExt cx="1185193" cy="556195"/>
              </a:xfrm>
            </p:grpSpPr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601E0378-220D-F4AC-C860-9CFAE87DCE20}"/>
                    </a:ext>
                  </a:extLst>
                </p:cNvPr>
                <p:cNvSpPr/>
                <p:nvPr/>
              </p:nvSpPr>
              <p:spPr>
                <a:xfrm>
                  <a:off x="2283608" y="3928337"/>
                  <a:ext cx="99049" cy="553077"/>
                </a:xfrm>
                <a:prstGeom prst="rect">
                  <a:avLst/>
                </a:prstGeom>
                <a:solidFill>
                  <a:srgbClr val="0000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D3C04172-7F1C-AABE-6951-433A2ECE2157}"/>
                    </a:ext>
                  </a:extLst>
                </p:cNvPr>
                <p:cNvSpPr/>
                <p:nvPr/>
              </p:nvSpPr>
              <p:spPr>
                <a:xfrm>
                  <a:off x="3369544" y="3928336"/>
                  <a:ext cx="99257" cy="55307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C7AA4AF9-42B4-221A-D115-6AD3DFE0E01C}"/>
                    </a:ext>
                  </a:extLst>
                </p:cNvPr>
                <p:cNvSpPr/>
                <p:nvPr/>
              </p:nvSpPr>
              <p:spPr>
                <a:xfrm rot="5400000">
                  <a:off x="2830693" y="3849716"/>
                  <a:ext cx="89754" cy="1179875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</p:grpSp>
      <p:sp>
        <p:nvSpPr>
          <p:cNvPr id="340" name="Rectangle 339">
            <a:extLst>
              <a:ext uri="{FF2B5EF4-FFF2-40B4-BE49-F238E27FC236}">
                <a16:creationId xmlns:a16="http://schemas.microsoft.com/office/drawing/2014/main" id="{54E4E153-7CA1-BE5D-24EE-299651822569}"/>
              </a:ext>
            </a:extLst>
          </p:cNvPr>
          <p:cNvSpPr/>
          <p:nvPr/>
        </p:nvSpPr>
        <p:spPr>
          <a:xfrm>
            <a:off x="8121428" y="5729661"/>
            <a:ext cx="3063857" cy="828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DAF892F3-F9F1-4AA7-967C-85586BF3955E}"/>
              </a:ext>
            </a:extLst>
          </p:cNvPr>
          <p:cNvSpPr/>
          <p:nvPr/>
        </p:nvSpPr>
        <p:spPr>
          <a:xfrm>
            <a:off x="8121430" y="4722773"/>
            <a:ext cx="3063857" cy="802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BC6AC10B-8988-803F-C49D-479DE5EF1583}"/>
              </a:ext>
            </a:extLst>
          </p:cNvPr>
          <p:cNvSpPr/>
          <p:nvPr/>
        </p:nvSpPr>
        <p:spPr>
          <a:xfrm>
            <a:off x="8121430" y="3697866"/>
            <a:ext cx="3063857" cy="828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0DD8B765-61F1-87BE-42F8-73EDC16114EF}"/>
              </a:ext>
            </a:extLst>
          </p:cNvPr>
          <p:cNvSpPr/>
          <p:nvPr/>
        </p:nvSpPr>
        <p:spPr>
          <a:xfrm>
            <a:off x="7848543" y="3531470"/>
            <a:ext cx="4107689" cy="3249881"/>
          </a:xfrm>
          <a:custGeom>
            <a:avLst/>
            <a:gdLst>
              <a:gd name="connsiteX0" fmla="*/ 0 w 4107689"/>
              <a:gd name="connsiteY0" fmla="*/ 0 h 3249881"/>
              <a:gd name="connsiteX1" fmla="*/ 4107689 w 4107689"/>
              <a:gd name="connsiteY1" fmla="*/ 0 h 3249881"/>
              <a:gd name="connsiteX2" fmla="*/ 4107689 w 4107689"/>
              <a:gd name="connsiteY2" fmla="*/ 3249881 h 3249881"/>
              <a:gd name="connsiteX3" fmla="*/ 0 w 4107689"/>
              <a:gd name="connsiteY3" fmla="*/ 3249881 h 3249881"/>
              <a:gd name="connsiteX4" fmla="*/ 0 w 4107689"/>
              <a:gd name="connsiteY4" fmla="*/ 0 h 324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7689" h="3249881" extrusionOk="0">
                <a:moveTo>
                  <a:pt x="0" y="0"/>
                </a:moveTo>
                <a:cubicBezTo>
                  <a:pt x="1337263" y="-73012"/>
                  <a:pt x="3588347" y="-150336"/>
                  <a:pt x="4107689" y="0"/>
                </a:cubicBezTo>
                <a:cubicBezTo>
                  <a:pt x="4056445" y="571039"/>
                  <a:pt x="4142326" y="2246520"/>
                  <a:pt x="4107689" y="3249881"/>
                </a:cubicBezTo>
                <a:cubicBezTo>
                  <a:pt x="3436492" y="3144937"/>
                  <a:pt x="1872050" y="3269105"/>
                  <a:pt x="0" y="3249881"/>
                </a:cubicBezTo>
                <a:cubicBezTo>
                  <a:pt x="32353" y="1720759"/>
                  <a:pt x="21587" y="1167203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24194502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25BF5029-20BD-DBF7-0FD7-E03BFAF5AD18}"/>
                  </a:ext>
                </a:extLst>
              </p:cNvPr>
              <p:cNvSpPr txBox="1"/>
              <p:nvPr/>
            </p:nvSpPr>
            <p:spPr>
              <a:xfrm>
                <a:off x="11282179" y="4899698"/>
                <a:ext cx="6031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  <m:r>
                            <m:rPr>
                              <m:nor/>
                            </m:rPr>
                            <a:rPr lang="en-IE" sz="2800" b="1" dirty="0"/>
                            <m:t> </m:t>
                          </m:r>
                        </m:e>
                        <m:sub>
                          <m:r>
                            <a:rPr lang="en-IE" sz="2800" b="1" i="0" dirty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</m:sub>
                      </m:sSub>
                    </m:oMath>
                  </m:oMathPara>
                </a14:m>
                <a:endParaRPr lang="en-I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25BF5029-20BD-DBF7-0FD7-E03BFAF5A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179" y="4899698"/>
                <a:ext cx="60317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6" name="Rectangle 345">
            <a:extLst>
              <a:ext uri="{FF2B5EF4-FFF2-40B4-BE49-F238E27FC236}">
                <a16:creationId xmlns:a16="http://schemas.microsoft.com/office/drawing/2014/main" id="{B35A9642-4CEC-F094-3299-CE33AA1F6A3A}"/>
              </a:ext>
            </a:extLst>
          </p:cNvPr>
          <p:cNvSpPr/>
          <p:nvPr/>
        </p:nvSpPr>
        <p:spPr>
          <a:xfrm rot="5400000">
            <a:off x="10349606" y="5670227"/>
            <a:ext cx="90200" cy="141743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FE33914E-9B11-A120-05AF-99EFF8EAC793}"/>
              </a:ext>
            </a:extLst>
          </p:cNvPr>
          <p:cNvGrpSpPr/>
          <p:nvPr/>
        </p:nvGrpSpPr>
        <p:grpSpPr>
          <a:xfrm>
            <a:off x="8170179" y="6297013"/>
            <a:ext cx="1515812" cy="163864"/>
            <a:chOff x="523998" y="3977599"/>
            <a:chExt cx="2978026" cy="272670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D6F082AB-1A38-DB2D-D2F6-5BBB233A1269}"/>
                </a:ext>
              </a:extLst>
            </p:cNvPr>
            <p:cNvSpPr/>
            <p:nvPr/>
          </p:nvSpPr>
          <p:spPr>
            <a:xfrm rot="5400000">
              <a:off x="2034596" y="2721552"/>
              <a:ext cx="150092" cy="278476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1" name="Arrow: Left 360">
              <a:extLst>
                <a:ext uri="{FF2B5EF4-FFF2-40B4-BE49-F238E27FC236}">
                  <a16:creationId xmlns:a16="http://schemas.microsoft.com/office/drawing/2014/main" id="{772C2B42-FE34-7AE5-D847-B44A068DA4DC}"/>
                </a:ext>
              </a:extLst>
            </p:cNvPr>
            <p:cNvSpPr/>
            <p:nvPr/>
          </p:nvSpPr>
          <p:spPr>
            <a:xfrm>
              <a:off x="523998" y="3977599"/>
              <a:ext cx="659479" cy="272670"/>
            </a:xfrm>
            <a:prstGeom prst="leftArrow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BF4DAF60-D966-58FB-59A3-EC0589BD1755}"/>
              </a:ext>
            </a:extLst>
          </p:cNvPr>
          <p:cNvGrpSpPr/>
          <p:nvPr/>
        </p:nvGrpSpPr>
        <p:grpSpPr>
          <a:xfrm>
            <a:off x="8328462" y="5791281"/>
            <a:ext cx="1352946" cy="481225"/>
            <a:chOff x="2283608" y="3928336"/>
            <a:chExt cx="1185193" cy="556195"/>
          </a:xfrm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3E122324-C737-B0E3-E387-EB52095DB501}"/>
                </a:ext>
              </a:extLst>
            </p:cNvPr>
            <p:cNvSpPr/>
            <p:nvPr/>
          </p:nvSpPr>
          <p:spPr>
            <a:xfrm>
              <a:off x="2283608" y="3928337"/>
              <a:ext cx="99049" cy="55307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4AC56C69-048B-08C2-122D-88F093FE4B82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F4F5AE0C-B5BB-33D7-F223-9F834245CACF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FCA2F35A-E290-A736-EA1D-D2E7F196AB5A}"/>
              </a:ext>
            </a:extLst>
          </p:cNvPr>
          <p:cNvGrpSpPr/>
          <p:nvPr/>
        </p:nvGrpSpPr>
        <p:grpSpPr>
          <a:xfrm>
            <a:off x="9717200" y="5789932"/>
            <a:ext cx="1352946" cy="481225"/>
            <a:chOff x="2283608" y="3928336"/>
            <a:chExt cx="1185193" cy="556195"/>
          </a:xfrm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8D8DC9C9-BEBF-0FFB-64DD-F49F92C6C93F}"/>
                </a:ext>
              </a:extLst>
            </p:cNvPr>
            <p:cNvSpPr/>
            <p:nvPr/>
          </p:nvSpPr>
          <p:spPr>
            <a:xfrm>
              <a:off x="2283608" y="3928337"/>
              <a:ext cx="99049" cy="55307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9FB022ED-4AF2-86A2-4AD7-9784C896406F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9157ED07-ADEA-2728-6337-D809B3B9CE34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52" name="TextBox 351">
            <a:extLst>
              <a:ext uri="{FF2B5EF4-FFF2-40B4-BE49-F238E27FC236}">
                <a16:creationId xmlns:a16="http://schemas.microsoft.com/office/drawing/2014/main" id="{A28B08EF-D9F1-5AB2-7D2E-75543EC59B06}"/>
              </a:ext>
            </a:extLst>
          </p:cNvPr>
          <p:cNvSpPr txBox="1"/>
          <p:nvPr/>
        </p:nvSpPr>
        <p:spPr>
          <a:xfrm>
            <a:off x="8800657" y="5912779"/>
            <a:ext cx="304316" cy="319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b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3337EA85-79DC-C17B-2A34-202ED7A81DB8}"/>
              </a:ext>
            </a:extLst>
          </p:cNvPr>
          <p:cNvSpPr txBox="1"/>
          <p:nvPr/>
        </p:nvSpPr>
        <p:spPr>
          <a:xfrm>
            <a:off x="10216290" y="59127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</a:t>
            </a:r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4410EB05-1445-9EF1-B62C-74E1BA5EFF97}"/>
              </a:ext>
            </a:extLst>
          </p:cNvPr>
          <p:cNvGrpSpPr/>
          <p:nvPr/>
        </p:nvGrpSpPr>
        <p:grpSpPr>
          <a:xfrm>
            <a:off x="8163033" y="4790268"/>
            <a:ext cx="2933243" cy="641428"/>
            <a:chOff x="1999784" y="3920246"/>
            <a:chExt cx="2969695" cy="773913"/>
          </a:xfrm>
        </p:grpSpPr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7720CBD1-F41C-D09F-87D9-0A7C41D731A2}"/>
                </a:ext>
              </a:extLst>
            </p:cNvPr>
            <p:cNvSpPr/>
            <p:nvPr/>
          </p:nvSpPr>
          <p:spPr>
            <a:xfrm rot="5400000">
              <a:off x="4199829" y="3881938"/>
              <a:ext cx="104252" cy="14350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B11943CB-D88C-C7B6-2CB5-0BACCEF76444}"/>
                </a:ext>
              </a:extLst>
            </p:cNvPr>
            <p:cNvGrpSpPr/>
            <p:nvPr/>
          </p:nvGrpSpPr>
          <p:grpSpPr>
            <a:xfrm>
              <a:off x="1999784" y="4504766"/>
              <a:ext cx="1534649" cy="189393"/>
              <a:chOff x="523998" y="3977599"/>
              <a:chExt cx="2978026" cy="272670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98B101B7-B70C-71B7-59E5-0C63C26CFE2C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9" name="Arrow: Left 378">
                <a:extLst>
                  <a:ext uri="{FF2B5EF4-FFF2-40B4-BE49-F238E27FC236}">
                    <a16:creationId xmlns:a16="http://schemas.microsoft.com/office/drawing/2014/main" id="{3C0B0558-18C6-5A89-4D57-0C82B1081FE8}"/>
                  </a:ext>
                </a:extLst>
              </p:cNvPr>
              <p:cNvSpPr/>
              <p:nvPr/>
            </p:nvSpPr>
            <p:spPr>
              <a:xfrm>
                <a:off x="523998" y="3977599"/>
                <a:ext cx="659479" cy="272670"/>
              </a:xfrm>
              <a:prstGeom prst="leftArrow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74312A9E-D237-9E61-30CB-B250D7E8233A}"/>
                </a:ext>
              </a:extLst>
            </p:cNvPr>
            <p:cNvGrpSpPr/>
            <p:nvPr/>
          </p:nvGrpSpPr>
          <p:grpSpPr>
            <a:xfrm>
              <a:off x="2160034" y="3920246"/>
              <a:ext cx="1369759" cy="556195"/>
              <a:chOff x="2283608" y="3928336"/>
              <a:chExt cx="1185193" cy="55619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5E0E1FC9-3442-7347-AC81-AE04C781B368}"/>
                  </a:ext>
                </a:extLst>
              </p:cNvPr>
              <p:cNvSpPr/>
              <p:nvPr/>
            </p:nvSpPr>
            <p:spPr>
              <a:xfrm>
                <a:off x="2283608" y="3928337"/>
                <a:ext cx="99049" cy="55307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43A7686B-EAE6-1BA2-DA10-21E0B02E5ECB}"/>
                  </a:ext>
                </a:extLst>
              </p:cNvPr>
              <p:cNvSpPr/>
              <p:nvPr/>
            </p:nvSpPr>
            <p:spPr>
              <a:xfrm>
                <a:off x="3369544" y="3928336"/>
                <a:ext cx="99257" cy="55307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67E94CC4-39B8-BA4F-8A49-FCDD9BC2461C}"/>
                  </a:ext>
                </a:extLst>
              </p:cNvPr>
              <p:cNvSpPr/>
              <p:nvPr/>
            </p:nvSpPr>
            <p:spPr>
              <a:xfrm rot="5400000">
                <a:off x="2830693" y="3849716"/>
                <a:ext cx="89754" cy="1179875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FAFA29FF-758E-5701-2D4E-A239C523FEED}"/>
              </a:ext>
            </a:extLst>
          </p:cNvPr>
          <p:cNvGrpSpPr/>
          <p:nvPr/>
        </p:nvGrpSpPr>
        <p:grpSpPr>
          <a:xfrm>
            <a:off x="9726115" y="4790268"/>
            <a:ext cx="1354534" cy="460981"/>
            <a:chOff x="2282217" y="3928336"/>
            <a:chExt cx="1186584" cy="556195"/>
          </a:xfrm>
        </p:grpSpPr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E7338096-0E2B-6D1C-C8ED-DF537046806E}"/>
                </a:ext>
              </a:extLst>
            </p:cNvPr>
            <p:cNvSpPr/>
            <p:nvPr/>
          </p:nvSpPr>
          <p:spPr>
            <a:xfrm>
              <a:off x="2282217" y="3928337"/>
              <a:ext cx="99049" cy="55307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2B3BA4D-F403-CB5A-5116-ABCC1710302A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F35CBEB-D822-E010-1364-AF34B10D204F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65" name="TextBox 364">
            <a:extLst>
              <a:ext uri="{FF2B5EF4-FFF2-40B4-BE49-F238E27FC236}">
                <a16:creationId xmlns:a16="http://schemas.microsoft.com/office/drawing/2014/main" id="{B136100B-97F1-67DB-76F2-234628D9E8E5}"/>
              </a:ext>
            </a:extLst>
          </p:cNvPr>
          <p:cNvSpPr txBox="1"/>
          <p:nvPr/>
        </p:nvSpPr>
        <p:spPr>
          <a:xfrm>
            <a:off x="8794542" y="4867864"/>
            <a:ext cx="298909" cy="306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a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A4B59C07-D5C8-61F9-4E23-331DA29840E2}"/>
              </a:ext>
            </a:extLst>
          </p:cNvPr>
          <p:cNvSpPr txBox="1"/>
          <p:nvPr/>
        </p:nvSpPr>
        <p:spPr>
          <a:xfrm>
            <a:off x="10197820" y="487062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</a:t>
            </a:r>
          </a:p>
        </p:txBody>
      </p: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9FD799C7-99D5-6100-00FE-8591482F9333}"/>
              </a:ext>
            </a:extLst>
          </p:cNvPr>
          <p:cNvGrpSpPr/>
          <p:nvPr/>
        </p:nvGrpSpPr>
        <p:grpSpPr>
          <a:xfrm>
            <a:off x="8170179" y="4247822"/>
            <a:ext cx="2933244" cy="164892"/>
            <a:chOff x="1999784" y="4504766"/>
            <a:chExt cx="2969695" cy="189393"/>
          </a:xfrm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E19BB9B-AA14-BA31-144E-9A3169900814}"/>
                </a:ext>
              </a:extLst>
            </p:cNvPr>
            <p:cNvSpPr/>
            <p:nvPr/>
          </p:nvSpPr>
          <p:spPr>
            <a:xfrm rot="5400000">
              <a:off x="4199829" y="3881938"/>
              <a:ext cx="104252" cy="14350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FCF52485-AFBE-2550-9FA1-7863E90FCB8F}"/>
                </a:ext>
              </a:extLst>
            </p:cNvPr>
            <p:cNvGrpSpPr/>
            <p:nvPr/>
          </p:nvGrpSpPr>
          <p:grpSpPr>
            <a:xfrm>
              <a:off x="1999784" y="4504766"/>
              <a:ext cx="1534649" cy="189393"/>
              <a:chOff x="523998" y="3977599"/>
              <a:chExt cx="2978026" cy="272670"/>
            </a:xfrm>
          </p:grpSpPr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5D20C410-AD1F-87D5-1664-716A07A0495D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92" name="Arrow: Left 391">
                <a:extLst>
                  <a:ext uri="{FF2B5EF4-FFF2-40B4-BE49-F238E27FC236}">
                    <a16:creationId xmlns:a16="http://schemas.microsoft.com/office/drawing/2014/main" id="{0A247076-815E-04A9-29F9-9917F47B2DC1}"/>
                  </a:ext>
                </a:extLst>
              </p:cNvPr>
              <p:cNvSpPr/>
              <p:nvPr/>
            </p:nvSpPr>
            <p:spPr>
              <a:xfrm>
                <a:off x="523998" y="3977599"/>
                <a:ext cx="659479" cy="272670"/>
              </a:xfrm>
              <a:prstGeom prst="leftArrow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F1DF9D7-56B6-99F4-6645-15DA2CB3E896}"/>
              </a:ext>
            </a:extLst>
          </p:cNvPr>
          <p:cNvGrpSpPr/>
          <p:nvPr/>
        </p:nvGrpSpPr>
        <p:grpSpPr>
          <a:xfrm>
            <a:off x="9729503" y="3751404"/>
            <a:ext cx="1354534" cy="484242"/>
            <a:chOff x="2282217" y="3928336"/>
            <a:chExt cx="1186584" cy="556195"/>
          </a:xfrm>
        </p:grpSpPr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0AABC527-6F14-A132-517E-AFA2D9867945}"/>
                </a:ext>
              </a:extLst>
            </p:cNvPr>
            <p:cNvSpPr/>
            <p:nvPr/>
          </p:nvSpPr>
          <p:spPr>
            <a:xfrm>
              <a:off x="2282217" y="3928337"/>
              <a:ext cx="99049" cy="55307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C86A4780-0A1E-36C4-1537-261B51926B37}"/>
                </a:ext>
              </a:extLst>
            </p:cNvPr>
            <p:cNvSpPr/>
            <p:nvPr/>
          </p:nvSpPr>
          <p:spPr>
            <a:xfrm>
              <a:off x="3369544" y="3928336"/>
              <a:ext cx="99257" cy="55307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231D33DD-3032-4861-97A9-F7BAC8EEC605}"/>
                </a:ext>
              </a:extLst>
            </p:cNvPr>
            <p:cNvSpPr/>
            <p:nvPr/>
          </p:nvSpPr>
          <p:spPr>
            <a:xfrm rot="5400000">
              <a:off x="2830693" y="3849716"/>
              <a:ext cx="89754" cy="11798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83" name="TextBox 382">
            <a:extLst>
              <a:ext uri="{FF2B5EF4-FFF2-40B4-BE49-F238E27FC236}">
                <a16:creationId xmlns:a16="http://schemas.microsoft.com/office/drawing/2014/main" id="{85A13C7F-3050-D332-7F5E-68F34AF2699D}"/>
              </a:ext>
            </a:extLst>
          </p:cNvPr>
          <p:cNvSpPr txBox="1"/>
          <p:nvPr/>
        </p:nvSpPr>
        <p:spPr>
          <a:xfrm>
            <a:off x="10217322" y="387877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50DBD7-4B45-1154-AC3B-6282541B846B}"/>
                  </a:ext>
                </a:extLst>
              </p:cNvPr>
              <p:cNvSpPr txBox="1"/>
              <p:nvPr/>
            </p:nvSpPr>
            <p:spPr>
              <a:xfrm>
                <a:off x="573208" y="4336005"/>
                <a:ext cx="2997114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I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p>
                      <m:r>
                        <a:rPr lang="en-I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I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50DBD7-4B45-1154-AC3B-6282541B8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08" y="4336005"/>
                <a:ext cx="2997114" cy="468205"/>
              </a:xfrm>
              <a:prstGeom prst="rect">
                <a:avLst/>
              </a:prstGeom>
              <a:blipFill>
                <a:blip r:embed="rId12"/>
                <a:stretch>
                  <a:fillRect b="-1688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130E7F-AF87-385F-0CE3-A572992198AF}"/>
                  </a:ext>
                </a:extLst>
              </p:cNvPr>
              <p:cNvSpPr txBox="1"/>
              <p:nvPr/>
            </p:nvSpPr>
            <p:spPr>
              <a:xfrm>
                <a:off x="373714" y="4951711"/>
                <a:ext cx="3746744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IE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I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l-GR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I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E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en-I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IE" sz="3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130E7F-AF87-385F-0CE3-A57299219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14" y="4951711"/>
                <a:ext cx="3746744" cy="119237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7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  <p:bldP spid="48" grpId="0"/>
      <p:bldP spid="27" grpId="0" animBg="1"/>
      <p:bldP spid="47" grpId="0"/>
      <p:bldP spid="23" grpId="0" animBg="1"/>
      <p:bldP spid="50" grpId="0"/>
      <p:bldP spid="318" grpId="0" animBg="1"/>
      <p:bldP spid="319" grpId="0"/>
      <p:bldP spid="343" grpId="0" animBg="1"/>
      <p:bldP spid="3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2205-CC74-1793-B96A-B9ED42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4033" y="6443119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11</a:t>
            </a:fld>
            <a:endParaRPr lang="en-IE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BA0592-91E1-BF43-4F54-C3B0596C9919}"/>
              </a:ext>
            </a:extLst>
          </p:cNvPr>
          <p:cNvSpPr txBox="1"/>
          <p:nvPr/>
        </p:nvSpPr>
        <p:spPr>
          <a:xfrm>
            <a:off x="-57150" y="4951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A69A03-712E-FCD0-97BD-7386EB0EE704}"/>
              </a:ext>
            </a:extLst>
          </p:cNvPr>
          <p:cNvSpPr txBox="1"/>
          <p:nvPr/>
        </p:nvSpPr>
        <p:spPr>
          <a:xfrm>
            <a:off x="-57150" y="21418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73A3BC-A796-B699-977D-784084DCA1D6}"/>
              </a:ext>
            </a:extLst>
          </p:cNvPr>
          <p:cNvSpPr txBox="1"/>
          <p:nvPr/>
        </p:nvSpPr>
        <p:spPr>
          <a:xfrm>
            <a:off x="825783" y="1582821"/>
            <a:ext cx="337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1</a:t>
            </a:r>
            <a:endParaRPr lang="en-IE" sz="25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C4DBB7-A225-B5F9-401C-DF03490EF36F}"/>
              </a:ext>
            </a:extLst>
          </p:cNvPr>
          <p:cNvSpPr/>
          <p:nvPr/>
        </p:nvSpPr>
        <p:spPr>
          <a:xfrm>
            <a:off x="6724022" y="1657249"/>
            <a:ext cx="5036798" cy="1147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05BC6A-C750-B30C-23A0-87D9DBA028FD}"/>
              </a:ext>
            </a:extLst>
          </p:cNvPr>
          <p:cNvSpPr/>
          <p:nvPr/>
        </p:nvSpPr>
        <p:spPr>
          <a:xfrm>
            <a:off x="892458" y="1657249"/>
            <a:ext cx="4609921" cy="1147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7822AB-0052-0023-67B7-4011D669FAD6}"/>
                  </a:ext>
                </a:extLst>
              </p:cNvPr>
              <p:cNvSpPr txBox="1"/>
              <p:nvPr/>
            </p:nvSpPr>
            <p:spPr>
              <a:xfrm>
                <a:off x="6689622" y="1627238"/>
                <a:ext cx="5021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7822AB-0052-0023-67B7-4011D669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622" y="1627238"/>
                <a:ext cx="502181" cy="477054"/>
              </a:xfrm>
              <a:prstGeom prst="rect">
                <a:avLst/>
              </a:prstGeom>
              <a:blipFill>
                <a:blip r:embed="rId3"/>
                <a:stretch>
                  <a:fillRect l="-4819" r="-1205" b="-384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8C02AD54-F2AB-CABE-EDE0-9C7962472023}"/>
              </a:ext>
            </a:extLst>
          </p:cNvPr>
          <p:cNvSpPr txBox="1"/>
          <p:nvPr/>
        </p:nvSpPr>
        <p:spPr>
          <a:xfrm>
            <a:off x="5552542" y="1878857"/>
            <a:ext cx="117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5654E9C-A388-DC26-B75A-C3C9A6FB7E03}"/>
              </a:ext>
            </a:extLst>
          </p:cNvPr>
          <p:cNvSpPr txBox="1"/>
          <p:nvPr/>
        </p:nvSpPr>
        <p:spPr>
          <a:xfrm>
            <a:off x="-57150" y="46721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309C5D-9AB7-547D-B1EB-5556BECED2E8}"/>
              </a:ext>
            </a:extLst>
          </p:cNvPr>
          <p:cNvSpPr/>
          <p:nvPr/>
        </p:nvSpPr>
        <p:spPr>
          <a:xfrm>
            <a:off x="581178" y="212430"/>
            <a:ext cx="11405521" cy="2870737"/>
          </a:xfrm>
          <a:custGeom>
            <a:avLst/>
            <a:gdLst>
              <a:gd name="connsiteX0" fmla="*/ 0 w 11405521"/>
              <a:gd name="connsiteY0" fmla="*/ 0 h 2870737"/>
              <a:gd name="connsiteX1" fmla="*/ 684331 w 11405521"/>
              <a:gd name="connsiteY1" fmla="*/ 0 h 2870737"/>
              <a:gd name="connsiteX2" fmla="*/ 1140552 w 11405521"/>
              <a:gd name="connsiteY2" fmla="*/ 0 h 2870737"/>
              <a:gd name="connsiteX3" fmla="*/ 1710828 w 11405521"/>
              <a:gd name="connsiteY3" fmla="*/ 0 h 2870737"/>
              <a:gd name="connsiteX4" fmla="*/ 2395159 w 11405521"/>
              <a:gd name="connsiteY4" fmla="*/ 0 h 2870737"/>
              <a:gd name="connsiteX5" fmla="*/ 2737325 w 11405521"/>
              <a:gd name="connsiteY5" fmla="*/ 0 h 2870737"/>
              <a:gd name="connsiteX6" fmla="*/ 3307601 w 11405521"/>
              <a:gd name="connsiteY6" fmla="*/ 0 h 2870737"/>
              <a:gd name="connsiteX7" fmla="*/ 3535712 w 11405521"/>
              <a:gd name="connsiteY7" fmla="*/ 0 h 2870737"/>
              <a:gd name="connsiteX8" fmla="*/ 4105988 w 11405521"/>
              <a:gd name="connsiteY8" fmla="*/ 0 h 2870737"/>
              <a:gd name="connsiteX9" fmla="*/ 4676264 w 11405521"/>
              <a:gd name="connsiteY9" fmla="*/ 0 h 2870737"/>
              <a:gd name="connsiteX10" fmla="*/ 5018429 w 11405521"/>
              <a:gd name="connsiteY10" fmla="*/ 0 h 2870737"/>
              <a:gd name="connsiteX11" fmla="*/ 5702761 w 11405521"/>
              <a:gd name="connsiteY11" fmla="*/ 0 h 2870737"/>
              <a:gd name="connsiteX12" fmla="*/ 6387092 w 11405521"/>
              <a:gd name="connsiteY12" fmla="*/ 0 h 2870737"/>
              <a:gd name="connsiteX13" fmla="*/ 7185478 w 11405521"/>
              <a:gd name="connsiteY13" fmla="*/ 0 h 2870737"/>
              <a:gd name="connsiteX14" fmla="*/ 7983865 w 11405521"/>
              <a:gd name="connsiteY14" fmla="*/ 0 h 2870737"/>
              <a:gd name="connsiteX15" fmla="*/ 8782251 w 11405521"/>
              <a:gd name="connsiteY15" fmla="*/ 0 h 2870737"/>
              <a:gd name="connsiteX16" fmla="*/ 9580638 w 11405521"/>
              <a:gd name="connsiteY16" fmla="*/ 0 h 2870737"/>
              <a:gd name="connsiteX17" fmla="*/ 10264969 w 11405521"/>
              <a:gd name="connsiteY17" fmla="*/ 0 h 2870737"/>
              <a:gd name="connsiteX18" fmla="*/ 10607135 w 11405521"/>
              <a:gd name="connsiteY18" fmla="*/ 0 h 2870737"/>
              <a:gd name="connsiteX19" fmla="*/ 11405521 w 11405521"/>
              <a:gd name="connsiteY19" fmla="*/ 0 h 2870737"/>
              <a:gd name="connsiteX20" fmla="*/ 11405521 w 11405521"/>
              <a:gd name="connsiteY20" fmla="*/ 602855 h 2870737"/>
              <a:gd name="connsiteX21" fmla="*/ 11405521 w 11405521"/>
              <a:gd name="connsiteY21" fmla="*/ 1090880 h 2870737"/>
              <a:gd name="connsiteX22" fmla="*/ 11405521 w 11405521"/>
              <a:gd name="connsiteY22" fmla="*/ 1607613 h 2870737"/>
              <a:gd name="connsiteX23" fmla="*/ 11405521 w 11405521"/>
              <a:gd name="connsiteY23" fmla="*/ 2153053 h 2870737"/>
              <a:gd name="connsiteX24" fmla="*/ 11405521 w 11405521"/>
              <a:gd name="connsiteY24" fmla="*/ 2870737 h 2870737"/>
              <a:gd name="connsiteX25" fmla="*/ 10949300 w 11405521"/>
              <a:gd name="connsiteY25" fmla="*/ 2870737 h 2870737"/>
              <a:gd name="connsiteX26" fmla="*/ 10607135 w 11405521"/>
              <a:gd name="connsiteY26" fmla="*/ 2870737 h 2870737"/>
              <a:gd name="connsiteX27" fmla="*/ 10036858 w 11405521"/>
              <a:gd name="connsiteY27" fmla="*/ 2870737 h 2870737"/>
              <a:gd name="connsiteX28" fmla="*/ 9238472 w 11405521"/>
              <a:gd name="connsiteY28" fmla="*/ 2870737 h 2870737"/>
              <a:gd name="connsiteX29" fmla="*/ 8782251 w 11405521"/>
              <a:gd name="connsiteY29" fmla="*/ 2870737 h 2870737"/>
              <a:gd name="connsiteX30" fmla="*/ 7983865 w 11405521"/>
              <a:gd name="connsiteY30" fmla="*/ 2870737 h 2870737"/>
              <a:gd name="connsiteX31" fmla="*/ 7185478 w 11405521"/>
              <a:gd name="connsiteY31" fmla="*/ 2870737 h 2870737"/>
              <a:gd name="connsiteX32" fmla="*/ 6387092 w 11405521"/>
              <a:gd name="connsiteY32" fmla="*/ 2870737 h 2870737"/>
              <a:gd name="connsiteX33" fmla="*/ 5702760 w 11405521"/>
              <a:gd name="connsiteY33" fmla="*/ 2870737 h 2870737"/>
              <a:gd name="connsiteX34" fmla="*/ 5474650 w 11405521"/>
              <a:gd name="connsiteY34" fmla="*/ 2870737 h 2870737"/>
              <a:gd name="connsiteX35" fmla="*/ 4790319 w 11405521"/>
              <a:gd name="connsiteY35" fmla="*/ 2870737 h 2870737"/>
              <a:gd name="connsiteX36" fmla="*/ 4334098 w 11405521"/>
              <a:gd name="connsiteY36" fmla="*/ 2870737 h 2870737"/>
              <a:gd name="connsiteX37" fmla="*/ 3763822 w 11405521"/>
              <a:gd name="connsiteY37" fmla="*/ 2870737 h 2870737"/>
              <a:gd name="connsiteX38" fmla="*/ 3307601 w 11405521"/>
              <a:gd name="connsiteY38" fmla="*/ 2870737 h 2870737"/>
              <a:gd name="connsiteX39" fmla="*/ 2623270 w 11405521"/>
              <a:gd name="connsiteY39" fmla="*/ 2870737 h 2870737"/>
              <a:gd name="connsiteX40" fmla="*/ 2395159 w 11405521"/>
              <a:gd name="connsiteY40" fmla="*/ 2870737 h 2870737"/>
              <a:gd name="connsiteX41" fmla="*/ 2052994 w 11405521"/>
              <a:gd name="connsiteY41" fmla="*/ 2870737 h 2870737"/>
              <a:gd name="connsiteX42" fmla="*/ 1368663 w 11405521"/>
              <a:gd name="connsiteY42" fmla="*/ 2870737 h 2870737"/>
              <a:gd name="connsiteX43" fmla="*/ 1026497 w 11405521"/>
              <a:gd name="connsiteY43" fmla="*/ 2870737 h 2870737"/>
              <a:gd name="connsiteX44" fmla="*/ 0 w 11405521"/>
              <a:gd name="connsiteY44" fmla="*/ 2870737 h 2870737"/>
              <a:gd name="connsiteX45" fmla="*/ 0 w 11405521"/>
              <a:gd name="connsiteY45" fmla="*/ 2296590 h 2870737"/>
              <a:gd name="connsiteX46" fmla="*/ 0 w 11405521"/>
              <a:gd name="connsiteY46" fmla="*/ 1808564 h 2870737"/>
              <a:gd name="connsiteX47" fmla="*/ 0 w 11405521"/>
              <a:gd name="connsiteY47" fmla="*/ 1320539 h 2870737"/>
              <a:gd name="connsiteX48" fmla="*/ 0 w 11405521"/>
              <a:gd name="connsiteY48" fmla="*/ 832514 h 2870737"/>
              <a:gd name="connsiteX49" fmla="*/ 0 w 11405521"/>
              <a:gd name="connsiteY49" fmla="*/ 0 h 287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405521" h="2870737" extrusionOk="0">
                <a:moveTo>
                  <a:pt x="0" y="0"/>
                </a:moveTo>
                <a:cubicBezTo>
                  <a:pt x="319464" y="-68555"/>
                  <a:pt x="437786" y="40869"/>
                  <a:pt x="684331" y="0"/>
                </a:cubicBezTo>
                <a:cubicBezTo>
                  <a:pt x="930876" y="-40869"/>
                  <a:pt x="1044893" y="38003"/>
                  <a:pt x="1140552" y="0"/>
                </a:cubicBezTo>
                <a:cubicBezTo>
                  <a:pt x="1236211" y="-38003"/>
                  <a:pt x="1517721" y="16987"/>
                  <a:pt x="1710828" y="0"/>
                </a:cubicBezTo>
                <a:cubicBezTo>
                  <a:pt x="1903935" y="-16987"/>
                  <a:pt x="2153192" y="62350"/>
                  <a:pt x="2395159" y="0"/>
                </a:cubicBezTo>
                <a:cubicBezTo>
                  <a:pt x="2637126" y="-62350"/>
                  <a:pt x="2582927" y="40712"/>
                  <a:pt x="2737325" y="0"/>
                </a:cubicBezTo>
                <a:cubicBezTo>
                  <a:pt x="2891723" y="-40712"/>
                  <a:pt x="3164702" y="51360"/>
                  <a:pt x="3307601" y="0"/>
                </a:cubicBezTo>
                <a:cubicBezTo>
                  <a:pt x="3450500" y="-51360"/>
                  <a:pt x="3461747" y="8086"/>
                  <a:pt x="3535712" y="0"/>
                </a:cubicBezTo>
                <a:cubicBezTo>
                  <a:pt x="3609677" y="-8086"/>
                  <a:pt x="3865622" y="24751"/>
                  <a:pt x="4105988" y="0"/>
                </a:cubicBezTo>
                <a:cubicBezTo>
                  <a:pt x="4346354" y="-24751"/>
                  <a:pt x="4452655" y="20729"/>
                  <a:pt x="4676264" y="0"/>
                </a:cubicBezTo>
                <a:cubicBezTo>
                  <a:pt x="4899873" y="-20729"/>
                  <a:pt x="4899641" y="38547"/>
                  <a:pt x="5018429" y="0"/>
                </a:cubicBezTo>
                <a:cubicBezTo>
                  <a:pt x="5137217" y="-38547"/>
                  <a:pt x="5383961" y="23985"/>
                  <a:pt x="5702761" y="0"/>
                </a:cubicBezTo>
                <a:cubicBezTo>
                  <a:pt x="6021561" y="-23985"/>
                  <a:pt x="6221559" y="19436"/>
                  <a:pt x="6387092" y="0"/>
                </a:cubicBezTo>
                <a:cubicBezTo>
                  <a:pt x="6552625" y="-19436"/>
                  <a:pt x="6799930" y="3572"/>
                  <a:pt x="7185478" y="0"/>
                </a:cubicBezTo>
                <a:cubicBezTo>
                  <a:pt x="7571026" y="-3572"/>
                  <a:pt x="7651802" y="14215"/>
                  <a:pt x="7983865" y="0"/>
                </a:cubicBezTo>
                <a:cubicBezTo>
                  <a:pt x="8315928" y="-14215"/>
                  <a:pt x="8460047" y="85940"/>
                  <a:pt x="8782251" y="0"/>
                </a:cubicBezTo>
                <a:cubicBezTo>
                  <a:pt x="9104455" y="-85940"/>
                  <a:pt x="9190929" y="85600"/>
                  <a:pt x="9580638" y="0"/>
                </a:cubicBezTo>
                <a:cubicBezTo>
                  <a:pt x="9970347" y="-85600"/>
                  <a:pt x="9970684" y="22691"/>
                  <a:pt x="10264969" y="0"/>
                </a:cubicBezTo>
                <a:cubicBezTo>
                  <a:pt x="10559254" y="-22691"/>
                  <a:pt x="10496287" y="312"/>
                  <a:pt x="10607135" y="0"/>
                </a:cubicBezTo>
                <a:cubicBezTo>
                  <a:pt x="10717983" y="-312"/>
                  <a:pt x="11014507" y="78859"/>
                  <a:pt x="11405521" y="0"/>
                </a:cubicBezTo>
                <a:cubicBezTo>
                  <a:pt x="11426156" y="130920"/>
                  <a:pt x="11333336" y="328895"/>
                  <a:pt x="11405521" y="602855"/>
                </a:cubicBezTo>
                <a:cubicBezTo>
                  <a:pt x="11477706" y="876815"/>
                  <a:pt x="11363255" y="977641"/>
                  <a:pt x="11405521" y="1090880"/>
                </a:cubicBezTo>
                <a:cubicBezTo>
                  <a:pt x="11447787" y="1204120"/>
                  <a:pt x="11392297" y="1360498"/>
                  <a:pt x="11405521" y="1607613"/>
                </a:cubicBezTo>
                <a:cubicBezTo>
                  <a:pt x="11418745" y="1854728"/>
                  <a:pt x="11353735" y="2022311"/>
                  <a:pt x="11405521" y="2153053"/>
                </a:cubicBezTo>
                <a:cubicBezTo>
                  <a:pt x="11457307" y="2283795"/>
                  <a:pt x="11376455" y="2549000"/>
                  <a:pt x="11405521" y="2870737"/>
                </a:cubicBezTo>
                <a:cubicBezTo>
                  <a:pt x="11253337" y="2886064"/>
                  <a:pt x="11159432" y="2833757"/>
                  <a:pt x="10949300" y="2870737"/>
                </a:cubicBezTo>
                <a:cubicBezTo>
                  <a:pt x="10739168" y="2907717"/>
                  <a:pt x="10692865" y="2868005"/>
                  <a:pt x="10607135" y="2870737"/>
                </a:cubicBezTo>
                <a:cubicBezTo>
                  <a:pt x="10521406" y="2873469"/>
                  <a:pt x="10288007" y="2818169"/>
                  <a:pt x="10036858" y="2870737"/>
                </a:cubicBezTo>
                <a:cubicBezTo>
                  <a:pt x="9785709" y="2923305"/>
                  <a:pt x="9561044" y="2832537"/>
                  <a:pt x="9238472" y="2870737"/>
                </a:cubicBezTo>
                <a:cubicBezTo>
                  <a:pt x="8915900" y="2908937"/>
                  <a:pt x="8980263" y="2856713"/>
                  <a:pt x="8782251" y="2870737"/>
                </a:cubicBezTo>
                <a:cubicBezTo>
                  <a:pt x="8584239" y="2884761"/>
                  <a:pt x="8336879" y="2789488"/>
                  <a:pt x="7983865" y="2870737"/>
                </a:cubicBezTo>
                <a:cubicBezTo>
                  <a:pt x="7630851" y="2951986"/>
                  <a:pt x="7481398" y="2869848"/>
                  <a:pt x="7185478" y="2870737"/>
                </a:cubicBezTo>
                <a:cubicBezTo>
                  <a:pt x="6889558" y="2871626"/>
                  <a:pt x="6686054" y="2811867"/>
                  <a:pt x="6387092" y="2870737"/>
                </a:cubicBezTo>
                <a:cubicBezTo>
                  <a:pt x="6088130" y="2929607"/>
                  <a:pt x="5923564" y="2851203"/>
                  <a:pt x="5702760" y="2870737"/>
                </a:cubicBezTo>
                <a:cubicBezTo>
                  <a:pt x="5481956" y="2890271"/>
                  <a:pt x="5575613" y="2864514"/>
                  <a:pt x="5474650" y="2870737"/>
                </a:cubicBezTo>
                <a:cubicBezTo>
                  <a:pt x="5373687" y="2876960"/>
                  <a:pt x="5065338" y="2830541"/>
                  <a:pt x="4790319" y="2870737"/>
                </a:cubicBezTo>
                <a:cubicBezTo>
                  <a:pt x="4515300" y="2910933"/>
                  <a:pt x="4457445" y="2823518"/>
                  <a:pt x="4334098" y="2870737"/>
                </a:cubicBezTo>
                <a:cubicBezTo>
                  <a:pt x="4210751" y="2917956"/>
                  <a:pt x="3924081" y="2840349"/>
                  <a:pt x="3763822" y="2870737"/>
                </a:cubicBezTo>
                <a:cubicBezTo>
                  <a:pt x="3603563" y="2901125"/>
                  <a:pt x="3494350" y="2834698"/>
                  <a:pt x="3307601" y="2870737"/>
                </a:cubicBezTo>
                <a:cubicBezTo>
                  <a:pt x="3120852" y="2906776"/>
                  <a:pt x="2915022" y="2830875"/>
                  <a:pt x="2623270" y="2870737"/>
                </a:cubicBezTo>
                <a:cubicBezTo>
                  <a:pt x="2331518" y="2910599"/>
                  <a:pt x="2496155" y="2850749"/>
                  <a:pt x="2395159" y="2870737"/>
                </a:cubicBezTo>
                <a:cubicBezTo>
                  <a:pt x="2294163" y="2890725"/>
                  <a:pt x="2132105" y="2830106"/>
                  <a:pt x="2052994" y="2870737"/>
                </a:cubicBezTo>
                <a:cubicBezTo>
                  <a:pt x="1973884" y="2911368"/>
                  <a:pt x="1622192" y="2816403"/>
                  <a:pt x="1368663" y="2870737"/>
                </a:cubicBezTo>
                <a:cubicBezTo>
                  <a:pt x="1115134" y="2925071"/>
                  <a:pt x="1168525" y="2844238"/>
                  <a:pt x="1026497" y="2870737"/>
                </a:cubicBezTo>
                <a:cubicBezTo>
                  <a:pt x="884469" y="2897236"/>
                  <a:pt x="492087" y="2812993"/>
                  <a:pt x="0" y="2870737"/>
                </a:cubicBezTo>
                <a:cubicBezTo>
                  <a:pt x="-1188" y="2739850"/>
                  <a:pt x="36503" y="2423827"/>
                  <a:pt x="0" y="2296590"/>
                </a:cubicBezTo>
                <a:cubicBezTo>
                  <a:pt x="-36503" y="2169353"/>
                  <a:pt x="39109" y="2014112"/>
                  <a:pt x="0" y="1808564"/>
                </a:cubicBezTo>
                <a:cubicBezTo>
                  <a:pt x="-39109" y="1603016"/>
                  <a:pt x="13211" y="1536511"/>
                  <a:pt x="0" y="1320539"/>
                </a:cubicBezTo>
                <a:cubicBezTo>
                  <a:pt x="-13211" y="1104568"/>
                  <a:pt x="39286" y="1033678"/>
                  <a:pt x="0" y="832514"/>
                </a:cubicBezTo>
                <a:cubicBezTo>
                  <a:pt x="-39286" y="631350"/>
                  <a:pt x="85810" y="384533"/>
                  <a:pt x="0" y="0"/>
                </a:cubicBezTo>
                <a:close/>
              </a:path>
            </a:pathLst>
          </a:custGeom>
          <a:noFill/>
          <a:ln w="38100" cap="rnd" cmpd="sng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408248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C23568D1-23ED-77F6-6A70-735FE3AF5B5F}"/>
              </a:ext>
            </a:extLst>
          </p:cNvPr>
          <p:cNvSpPr txBox="1"/>
          <p:nvPr/>
        </p:nvSpPr>
        <p:spPr>
          <a:xfrm>
            <a:off x="5972624" y="4500981"/>
            <a:ext cx="58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...</a:t>
            </a:r>
            <a:endParaRPr lang="en-IE" sz="4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71ED1C-3E11-2393-75E5-6DF944CB1FE0}"/>
              </a:ext>
            </a:extLst>
          </p:cNvPr>
          <p:cNvCxnSpPr/>
          <p:nvPr/>
        </p:nvCxnSpPr>
        <p:spPr>
          <a:xfrm>
            <a:off x="292533" y="95250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21DAEE3-1AE4-253E-8A73-5FEC33315C38}"/>
              </a:ext>
            </a:extLst>
          </p:cNvPr>
          <p:cNvSpPr/>
          <p:nvPr/>
        </p:nvSpPr>
        <p:spPr>
          <a:xfrm>
            <a:off x="3145727" y="463148"/>
            <a:ext cx="5989458" cy="6189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09FD9B-DFE2-B03A-24AC-0603F2FE8ACF}"/>
              </a:ext>
            </a:extLst>
          </p:cNvPr>
          <p:cNvGrpSpPr/>
          <p:nvPr/>
        </p:nvGrpSpPr>
        <p:grpSpPr>
          <a:xfrm>
            <a:off x="3322355" y="651114"/>
            <a:ext cx="5580801" cy="240021"/>
            <a:chOff x="1565210" y="256436"/>
            <a:chExt cx="2579870" cy="1660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5FF5A4-CE45-5875-DC75-515F57C6B5CE}"/>
                </a:ext>
              </a:extLst>
            </p:cNvPr>
            <p:cNvSpPr/>
            <p:nvPr/>
          </p:nvSpPr>
          <p:spPr>
            <a:xfrm rot="5400000">
              <a:off x="2522138" y="24001"/>
              <a:ext cx="91391" cy="630898"/>
            </a:xfrm>
            <a:prstGeom prst="rect">
              <a:avLst/>
            </a:prstGeom>
            <a:solidFill>
              <a:srgbClr val="5F5F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F93D09-14C1-3159-28B7-6BCB0948995E}"/>
                </a:ext>
              </a:extLst>
            </p:cNvPr>
            <p:cNvSpPr/>
            <p:nvPr/>
          </p:nvSpPr>
          <p:spPr>
            <a:xfrm rot="5400000">
              <a:off x="3153037" y="24001"/>
              <a:ext cx="91391" cy="630898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F2F4EE-BA67-2E6D-79F9-B46B9334827C}"/>
                </a:ext>
              </a:extLst>
            </p:cNvPr>
            <p:cNvSpPr/>
            <p:nvPr/>
          </p:nvSpPr>
          <p:spPr>
            <a:xfrm rot="5400000">
              <a:off x="3783935" y="24002"/>
              <a:ext cx="91391" cy="630898"/>
            </a:xfrm>
            <a:prstGeom prst="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E0760D1-2659-49B5-02EF-03B030A0EB30}"/>
                </a:ext>
              </a:extLst>
            </p:cNvPr>
            <p:cNvGrpSpPr/>
            <p:nvPr/>
          </p:nvGrpSpPr>
          <p:grpSpPr>
            <a:xfrm>
              <a:off x="1565210" y="256436"/>
              <a:ext cx="687176" cy="166029"/>
              <a:chOff x="468857" y="3977599"/>
              <a:chExt cx="3033167" cy="27267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9838BB-92F2-89D9-CAE1-B620C026B3E1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" name="Arrow: Left 18">
                <a:extLst>
                  <a:ext uri="{FF2B5EF4-FFF2-40B4-BE49-F238E27FC236}">
                    <a16:creationId xmlns:a16="http://schemas.microsoft.com/office/drawing/2014/main" id="{EA8C67D1-3E72-C2D9-E0DD-4C1720710D03}"/>
                  </a:ext>
                </a:extLst>
              </p:cNvPr>
              <p:cNvSpPr/>
              <p:nvPr/>
            </p:nvSpPr>
            <p:spPr>
              <a:xfrm>
                <a:off x="468857" y="3977599"/>
                <a:ext cx="659479" cy="272670"/>
              </a:xfrm>
              <a:prstGeom prst="lef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5D0BA9C9-0DF6-C58A-9B4D-980819658F4E}"/>
              </a:ext>
            </a:extLst>
          </p:cNvPr>
          <p:cNvGrpSpPr/>
          <p:nvPr/>
        </p:nvGrpSpPr>
        <p:grpSpPr>
          <a:xfrm>
            <a:off x="1026135" y="2467517"/>
            <a:ext cx="4147434" cy="220794"/>
            <a:chOff x="1026135" y="2467517"/>
            <a:chExt cx="4147434" cy="22079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58CF40C-F46B-E590-570B-893063104C01}"/>
                </a:ext>
              </a:extLst>
            </p:cNvPr>
            <p:cNvSpPr/>
            <p:nvPr/>
          </p:nvSpPr>
          <p:spPr>
            <a:xfrm rot="5400000">
              <a:off x="2560630" y="2068046"/>
              <a:ext cx="127215" cy="1019732"/>
            </a:xfrm>
            <a:prstGeom prst="rect">
              <a:avLst/>
            </a:prstGeom>
            <a:solidFill>
              <a:srgbClr val="5F5F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4DF17FB-3CE5-5416-C9F0-6CB475603881}"/>
                </a:ext>
              </a:extLst>
            </p:cNvPr>
            <p:cNvSpPr/>
            <p:nvPr/>
          </p:nvSpPr>
          <p:spPr>
            <a:xfrm rot="5400000">
              <a:off x="3580363" y="2068046"/>
              <a:ext cx="127215" cy="1019732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C648D7E-B366-4A4F-558E-90249C912FA3}"/>
                </a:ext>
              </a:extLst>
            </p:cNvPr>
            <p:cNvSpPr/>
            <p:nvPr/>
          </p:nvSpPr>
          <p:spPr>
            <a:xfrm rot="5400000">
              <a:off x="4600095" y="2068046"/>
              <a:ext cx="127215" cy="1019732"/>
            </a:xfrm>
            <a:prstGeom prst="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A3EBD7E-89ED-4D11-D316-807814964E42}"/>
                </a:ext>
              </a:extLst>
            </p:cNvPr>
            <p:cNvSpPr/>
            <p:nvPr/>
          </p:nvSpPr>
          <p:spPr>
            <a:xfrm rot="5400000">
              <a:off x="1540896" y="2068049"/>
              <a:ext cx="127215" cy="10197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Arrow: Left 55">
              <a:extLst>
                <a:ext uri="{FF2B5EF4-FFF2-40B4-BE49-F238E27FC236}">
                  <a16:creationId xmlns:a16="http://schemas.microsoft.com/office/drawing/2014/main" id="{B7D1129B-D869-2830-2CF4-689EB2F0CCD7}"/>
                </a:ext>
              </a:extLst>
            </p:cNvPr>
            <p:cNvSpPr/>
            <p:nvPr/>
          </p:nvSpPr>
          <p:spPr>
            <a:xfrm>
              <a:off x="1026135" y="2467517"/>
              <a:ext cx="298417" cy="220794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D69BD054-3571-DBD2-F116-182890182BC7}"/>
              </a:ext>
            </a:extLst>
          </p:cNvPr>
          <p:cNvGrpSpPr/>
          <p:nvPr/>
        </p:nvGrpSpPr>
        <p:grpSpPr>
          <a:xfrm>
            <a:off x="1121397" y="1792314"/>
            <a:ext cx="991493" cy="633324"/>
            <a:chOff x="1121397" y="1792314"/>
            <a:chExt cx="991493" cy="6333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E883CE0-18D3-229B-F1B0-A9D2B605D395}"/>
                </a:ext>
              </a:extLst>
            </p:cNvPr>
            <p:cNvSpPr/>
            <p:nvPr/>
          </p:nvSpPr>
          <p:spPr>
            <a:xfrm>
              <a:off x="2016216" y="1792314"/>
              <a:ext cx="96674" cy="628624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9772651-E953-0EE0-D59E-073FD78EF1CB}"/>
                </a:ext>
              </a:extLst>
            </p:cNvPr>
            <p:cNvSpPr/>
            <p:nvPr/>
          </p:nvSpPr>
          <p:spPr>
            <a:xfrm rot="5400000">
              <a:off x="1553536" y="1866285"/>
              <a:ext cx="127214" cy="9914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3DE276E6-592E-F177-DABE-832675A30A13}"/>
              </a:ext>
            </a:extLst>
          </p:cNvPr>
          <p:cNvGrpSpPr/>
          <p:nvPr/>
        </p:nvGrpSpPr>
        <p:grpSpPr>
          <a:xfrm>
            <a:off x="6850516" y="2468230"/>
            <a:ext cx="4760306" cy="212837"/>
            <a:chOff x="6850516" y="2468230"/>
            <a:chExt cx="4760306" cy="21283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0EC13E-8A43-4927-12BF-F0049BBD241F}"/>
                </a:ext>
              </a:extLst>
            </p:cNvPr>
            <p:cNvSpPr/>
            <p:nvPr/>
          </p:nvSpPr>
          <p:spPr>
            <a:xfrm rot="5400000">
              <a:off x="8623457" y="1989437"/>
              <a:ext cx="122631" cy="1170419"/>
            </a:xfrm>
            <a:prstGeom prst="rect">
              <a:avLst/>
            </a:prstGeom>
            <a:solidFill>
              <a:srgbClr val="5F5F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37B76C2-E45F-8933-9615-A36E3D5ED2C8}"/>
                </a:ext>
              </a:extLst>
            </p:cNvPr>
            <p:cNvSpPr/>
            <p:nvPr/>
          </p:nvSpPr>
          <p:spPr>
            <a:xfrm rot="5400000">
              <a:off x="9793878" y="1989437"/>
              <a:ext cx="122631" cy="1170419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2D888FA-7904-E5AB-AD6E-11D810982BAE}"/>
                </a:ext>
              </a:extLst>
            </p:cNvPr>
            <p:cNvSpPr/>
            <p:nvPr/>
          </p:nvSpPr>
          <p:spPr>
            <a:xfrm rot="5400000">
              <a:off x="10964297" y="1989437"/>
              <a:ext cx="122631" cy="1170419"/>
            </a:xfrm>
            <a:prstGeom prst="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29F485F-A505-8D30-C18B-DB40E1E85563}"/>
                </a:ext>
              </a:extLst>
            </p:cNvPr>
            <p:cNvSpPr/>
            <p:nvPr/>
          </p:nvSpPr>
          <p:spPr>
            <a:xfrm rot="5400000">
              <a:off x="7453035" y="1989439"/>
              <a:ext cx="122631" cy="11704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1" name="Arrow: Left 120">
              <a:extLst>
                <a:ext uri="{FF2B5EF4-FFF2-40B4-BE49-F238E27FC236}">
                  <a16:creationId xmlns:a16="http://schemas.microsoft.com/office/drawing/2014/main" id="{279EF082-CAD6-A1F7-5D22-09853CE8EC87}"/>
                </a:ext>
              </a:extLst>
            </p:cNvPr>
            <p:cNvSpPr/>
            <p:nvPr/>
          </p:nvSpPr>
          <p:spPr>
            <a:xfrm>
              <a:off x="6850516" y="2468230"/>
              <a:ext cx="342514" cy="212837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43DCCB8C-B1F7-B56A-EF18-C59ACB21E64E}"/>
              </a:ext>
            </a:extLst>
          </p:cNvPr>
          <p:cNvGrpSpPr/>
          <p:nvPr/>
        </p:nvGrpSpPr>
        <p:grpSpPr>
          <a:xfrm>
            <a:off x="6959854" y="1817357"/>
            <a:ext cx="1138008" cy="610503"/>
            <a:chOff x="6959854" y="1817357"/>
            <a:chExt cx="1138008" cy="610503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818D9F24-1803-842B-4589-EFA6C92A6E66}"/>
                </a:ext>
              </a:extLst>
            </p:cNvPr>
            <p:cNvSpPr/>
            <p:nvPr/>
          </p:nvSpPr>
          <p:spPr>
            <a:xfrm>
              <a:off x="7986903" y="1817357"/>
              <a:ext cx="110959" cy="6059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24829F8-A83F-0859-B7D7-F3ECF68C280C}"/>
                </a:ext>
              </a:extLst>
            </p:cNvPr>
            <p:cNvSpPr/>
            <p:nvPr/>
          </p:nvSpPr>
          <p:spPr>
            <a:xfrm rot="5400000">
              <a:off x="7467543" y="1797541"/>
              <a:ext cx="122630" cy="11380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7FAB77E-1A0A-8EB3-1623-08FE94DA0127}"/>
              </a:ext>
            </a:extLst>
          </p:cNvPr>
          <p:cNvGrpSpPr/>
          <p:nvPr/>
        </p:nvGrpSpPr>
        <p:grpSpPr>
          <a:xfrm>
            <a:off x="1237030" y="4218982"/>
            <a:ext cx="3364947" cy="1685525"/>
            <a:chOff x="1237030" y="4218982"/>
            <a:chExt cx="3364947" cy="1685525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B68E10EB-66BD-4FCC-DC08-370AA6A1B01E}"/>
                </a:ext>
              </a:extLst>
            </p:cNvPr>
            <p:cNvGrpSpPr/>
            <p:nvPr/>
          </p:nvGrpSpPr>
          <p:grpSpPr>
            <a:xfrm>
              <a:off x="1237030" y="5520293"/>
              <a:ext cx="538558" cy="382262"/>
              <a:chOff x="2205029" y="4201192"/>
              <a:chExt cx="551109" cy="340443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548D26A-DD35-F50B-CBB6-A218973A3B75}"/>
                  </a:ext>
                </a:extLst>
              </p:cNvPr>
              <p:cNvSpPr/>
              <p:nvPr/>
            </p:nvSpPr>
            <p:spPr>
              <a:xfrm>
                <a:off x="2205029" y="4201972"/>
                <a:ext cx="68378" cy="33966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5317756-AF89-1DCF-8FB8-CDAFFA6AB2AE}"/>
                  </a:ext>
                </a:extLst>
              </p:cNvPr>
              <p:cNvSpPr/>
              <p:nvPr/>
            </p:nvSpPr>
            <p:spPr>
              <a:xfrm>
                <a:off x="2686767" y="4201192"/>
                <a:ext cx="69371" cy="33966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AC2F431-B46E-76F4-9AAC-924BECD4666E}"/>
                  </a:ext>
                </a:extLst>
              </p:cNvPr>
              <p:cNvSpPr/>
              <p:nvPr/>
            </p:nvSpPr>
            <p:spPr>
              <a:xfrm rot="5400000">
                <a:off x="2444854" y="4230351"/>
                <a:ext cx="71460" cy="551108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25BC7BD-9B2C-A3C0-9CB8-625948CADEBB}"/>
                </a:ext>
              </a:extLst>
            </p:cNvPr>
            <p:cNvGrpSpPr/>
            <p:nvPr/>
          </p:nvGrpSpPr>
          <p:grpSpPr>
            <a:xfrm>
              <a:off x="4050164" y="5522658"/>
              <a:ext cx="551813" cy="381849"/>
              <a:chOff x="2205029" y="4201192"/>
              <a:chExt cx="551109" cy="340443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7B9534C-3AB3-8013-11A0-21E944D9ABCE}"/>
                  </a:ext>
                </a:extLst>
              </p:cNvPr>
              <p:cNvSpPr/>
              <p:nvPr/>
            </p:nvSpPr>
            <p:spPr>
              <a:xfrm>
                <a:off x="2205029" y="4201972"/>
                <a:ext cx="68378" cy="33966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4115B08-509D-C80E-53A6-57A19BDAD944}"/>
                  </a:ext>
                </a:extLst>
              </p:cNvPr>
              <p:cNvSpPr/>
              <p:nvPr/>
            </p:nvSpPr>
            <p:spPr>
              <a:xfrm>
                <a:off x="2686767" y="4201192"/>
                <a:ext cx="69371" cy="33966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0642144B-FE5A-8132-711D-34AAE7E6A8EC}"/>
                  </a:ext>
                </a:extLst>
              </p:cNvPr>
              <p:cNvSpPr/>
              <p:nvPr/>
            </p:nvSpPr>
            <p:spPr>
              <a:xfrm rot="5400000">
                <a:off x="2444853" y="4230351"/>
                <a:ext cx="71460" cy="551108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925BFE03-F720-1EE3-EF45-E96E8071656E}"/>
                </a:ext>
              </a:extLst>
            </p:cNvPr>
            <p:cNvGrpSpPr/>
            <p:nvPr/>
          </p:nvGrpSpPr>
          <p:grpSpPr>
            <a:xfrm>
              <a:off x="2431850" y="4218982"/>
              <a:ext cx="770999" cy="446150"/>
              <a:chOff x="2205029" y="4201192"/>
              <a:chExt cx="551110" cy="340443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3519EA99-F19D-70A2-4FFE-779FB93FFD7B}"/>
                  </a:ext>
                </a:extLst>
              </p:cNvPr>
              <p:cNvSpPr/>
              <p:nvPr/>
            </p:nvSpPr>
            <p:spPr>
              <a:xfrm>
                <a:off x="2205029" y="4201972"/>
                <a:ext cx="68378" cy="33966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7F98BD4-925B-DC6D-D91E-388786651C02}"/>
                  </a:ext>
                </a:extLst>
              </p:cNvPr>
              <p:cNvSpPr/>
              <p:nvPr/>
            </p:nvSpPr>
            <p:spPr>
              <a:xfrm>
                <a:off x="2686767" y="4201192"/>
                <a:ext cx="69371" cy="33966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CEFD0D32-C4F0-522D-3A41-5D8DEB008D01}"/>
                  </a:ext>
                </a:extLst>
              </p:cNvPr>
              <p:cNvSpPr/>
              <p:nvPr/>
            </p:nvSpPr>
            <p:spPr>
              <a:xfrm rot="5400000">
                <a:off x="2440384" y="4225880"/>
                <a:ext cx="80402" cy="551108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206" name="Rectangle 205">
            <a:extLst>
              <a:ext uri="{FF2B5EF4-FFF2-40B4-BE49-F238E27FC236}">
                <a16:creationId xmlns:a16="http://schemas.microsoft.com/office/drawing/2014/main" id="{B1FDBCB0-D50D-DDD4-15E7-03F83ADEC04D}"/>
              </a:ext>
            </a:extLst>
          </p:cNvPr>
          <p:cNvSpPr/>
          <p:nvPr/>
        </p:nvSpPr>
        <p:spPr>
          <a:xfrm>
            <a:off x="6549801" y="3936445"/>
            <a:ext cx="5527736" cy="2411022"/>
          </a:xfrm>
          <a:custGeom>
            <a:avLst/>
            <a:gdLst>
              <a:gd name="connsiteX0" fmla="*/ 0 w 5527736"/>
              <a:gd name="connsiteY0" fmla="*/ 0 h 2411022"/>
              <a:gd name="connsiteX1" fmla="*/ 442219 w 5527736"/>
              <a:gd name="connsiteY1" fmla="*/ 0 h 2411022"/>
              <a:gd name="connsiteX2" fmla="*/ 1105547 w 5527736"/>
              <a:gd name="connsiteY2" fmla="*/ 0 h 2411022"/>
              <a:gd name="connsiteX3" fmla="*/ 1603043 w 5527736"/>
              <a:gd name="connsiteY3" fmla="*/ 0 h 2411022"/>
              <a:gd name="connsiteX4" fmla="*/ 2100540 w 5527736"/>
              <a:gd name="connsiteY4" fmla="*/ 0 h 2411022"/>
              <a:gd name="connsiteX5" fmla="*/ 2763868 w 5527736"/>
              <a:gd name="connsiteY5" fmla="*/ 0 h 2411022"/>
              <a:gd name="connsiteX6" fmla="*/ 3427196 w 5527736"/>
              <a:gd name="connsiteY6" fmla="*/ 0 h 2411022"/>
              <a:gd name="connsiteX7" fmla="*/ 3924693 w 5527736"/>
              <a:gd name="connsiteY7" fmla="*/ 0 h 2411022"/>
              <a:gd name="connsiteX8" fmla="*/ 4477466 w 5527736"/>
              <a:gd name="connsiteY8" fmla="*/ 0 h 2411022"/>
              <a:gd name="connsiteX9" fmla="*/ 4974962 w 5527736"/>
              <a:gd name="connsiteY9" fmla="*/ 0 h 2411022"/>
              <a:gd name="connsiteX10" fmla="*/ 5527736 w 5527736"/>
              <a:gd name="connsiteY10" fmla="*/ 0 h 2411022"/>
              <a:gd name="connsiteX11" fmla="*/ 5527736 w 5527736"/>
              <a:gd name="connsiteY11" fmla="*/ 458094 h 2411022"/>
              <a:gd name="connsiteX12" fmla="*/ 5527736 w 5527736"/>
              <a:gd name="connsiteY12" fmla="*/ 964409 h 2411022"/>
              <a:gd name="connsiteX13" fmla="*/ 5527736 w 5527736"/>
              <a:gd name="connsiteY13" fmla="*/ 1422503 h 2411022"/>
              <a:gd name="connsiteX14" fmla="*/ 5527736 w 5527736"/>
              <a:gd name="connsiteY14" fmla="*/ 1952928 h 2411022"/>
              <a:gd name="connsiteX15" fmla="*/ 5527736 w 5527736"/>
              <a:gd name="connsiteY15" fmla="*/ 2411022 h 2411022"/>
              <a:gd name="connsiteX16" fmla="*/ 5030240 w 5527736"/>
              <a:gd name="connsiteY16" fmla="*/ 2411022 h 2411022"/>
              <a:gd name="connsiteX17" fmla="*/ 4532744 w 5527736"/>
              <a:gd name="connsiteY17" fmla="*/ 2411022 h 2411022"/>
              <a:gd name="connsiteX18" fmla="*/ 3869415 w 5527736"/>
              <a:gd name="connsiteY18" fmla="*/ 2411022 h 2411022"/>
              <a:gd name="connsiteX19" fmla="*/ 3316642 w 5527736"/>
              <a:gd name="connsiteY19" fmla="*/ 2411022 h 2411022"/>
              <a:gd name="connsiteX20" fmla="*/ 2819145 w 5527736"/>
              <a:gd name="connsiteY20" fmla="*/ 2411022 h 2411022"/>
              <a:gd name="connsiteX21" fmla="*/ 2155817 w 5527736"/>
              <a:gd name="connsiteY21" fmla="*/ 2411022 h 2411022"/>
              <a:gd name="connsiteX22" fmla="*/ 1768876 w 5527736"/>
              <a:gd name="connsiteY22" fmla="*/ 2411022 h 2411022"/>
              <a:gd name="connsiteX23" fmla="*/ 1271379 w 5527736"/>
              <a:gd name="connsiteY23" fmla="*/ 2411022 h 2411022"/>
              <a:gd name="connsiteX24" fmla="*/ 663328 w 5527736"/>
              <a:gd name="connsiteY24" fmla="*/ 2411022 h 2411022"/>
              <a:gd name="connsiteX25" fmla="*/ 0 w 5527736"/>
              <a:gd name="connsiteY25" fmla="*/ 2411022 h 2411022"/>
              <a:gd name="connsiteX26" fmla="*/ 0 w 5527736"/>
              <a:gd name="connsiteY26" fmla="*/ 1928818 h 2411022"/>
              <a:gd name="connsiteX27" fmla="*/ 0 w 5527736"/>
              <a:gd name="connsiteY27" fmla="*/ 1446613 h 2411022"/>
              <a:gd name="connsiteX28" fmla="*/ 0 w 5527736"/>
              <a:gd name="connsiteY28" fmla="*/ 988519 h 2411022"/>
              <a:gd name="connsiteX29" fmla="*/ 0 w 5527736"/>
              <a:gd name="connsiteY29" fmla="*/ 506315 h 2411022"/>
              <a:gd name="connsiteX30" fmla="*/ 0 w 5527736"/>
              <a:gd name="connsiteY30" fmla="*/ 0 h 241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527736" h="2411022" extrusionOk="0">
                <a:moveTo>
                  <a:pt x="0" y="0"/>
                </a:moveTo>
                <a:cubicBezTo>
                  <a:pt x="204336" y="-34487"/>
                  <a:pt x="329251" y="45195"/>
                  <a:pt x="442219" y="0"/>
                </a:cubicBezTo>
                <a:cubicBezTo>
                  <a:pt x="555187" y="-45195"/>
                  <a:pt x="836644" y="78627"/>
                  <a:pt x="1105547" y="0"/>
                </a:cubicBezTo>
                <a:cubicBezTo>
                  <a:pt x="1374450" y="-78627"/>
                  <a:pt x="1388380" y="21216"/>
                  <a:pt x="1603043" y="0"/>
                </a:cubicBezTo>
                <a:cubicBezTo>
                  <a:pt x="1817706" y="-21216"/>
                  <a:pt x="1948933" y="898"/>
                  <a:pt x="2100540" y="0"/>
                </a:cubicBezTo>
                <a:cubicBezTo>
                  <a:pt x="2252147" y="-898"/>
                  <a:pt x="2467917" y="46283"/>
                  <a:pt x="2763868" y="0"/>
                </a:cubicBezTo>
                <a:cubicBezTo>
                  <a:pt x="3059819" y="-46283"/>
                  <a:pt x="3237762" y="40165"/>
                  <a:pt x="3427196" y="0"/>
                </a:cubicBezTo>
                <a:cubicBezTo>
                  <a:pt x="3616630" y="-40165"/>
                  <a:pt x="3730151" y="18176"/>
                  <a:pt x="3924693" y="0"/>
                </a:cubicBezTo>
                <a:cubicBezTo>
                  <a:pt x="4119235" y="-18176"/>
                  <a:pt x="4280653" y="63963"/>
                  <a:pt x="4477466" y="0"/>
                </a:cubicBezTo>
                <a:cubicBezTo>
                  <a:pt x="4674279" y="-63963"/>
                  <a:pt x="4789927" y="58402"/>
                  <a:pt x="4974962" y="0"/>
                </a:cubicBezTo>
                <a:cubicBezTo>
                  <a:pt x="5159997" y="-58402"/>
                  <a:pt x="5379836" y="63811"/>
                  <a:pt x="5527736" y="0"/>
                </a:cubicBezTo>
                <a:cubicBezTo>
                  <a:pt x="5546032" y="188834"/>
                  <a:pt x="5517495" y="281645"/>
                  <a:pt x="5527736" y="458094"/>
                </a:cubicBezTo>
                <a:cubicBezTo>
                  <a:pt x="5537977" y="634543"/>
                  <a:pt x="5479188" y="829044"/>
                  <a:pt x="5527736" y="964409"/>
                </a:cubicBezTo>
                <a:cubicBezTo>
                  <a:pt x="5576284" y="1099775"/>
                  <a:pt x="5485459" y="1306900"/>
                  <a:pt x="5527736" y="1422503"/>
                </a:cubicBezTo>
                <a:cubicBezTo>
                  <a:pt x="5570013" y="1538106"/>
                  <a:pt x="5471866" y="1714342"/>
                  <a:pt x="5527736" y="1952928"/>
                </a:cubicBezTo>
                <a:cubicBezTo>
                  <a:pt x="5583606" y="2191514"/>
                  <a:pt x="5487775" y="2232755"/>
                  <a:pt x="5527736" y="2411022"/>
                </a:cubicBezTo>
                <a:cubicBezTo>
                  <a:pt x="5419399" y="2460208"/>
                  <a:pt x="5169064" y="2407961"/>
                  <a:pt x="5030240" y="2411022"/>
                </a:cubicBezTo>
                <a:cubicBezTo>
                  <a:pt x="4891416" y="2414083"/>
                  <a:pt x="4645685" y="2391493"/>
                  <a:pt x="4532744" y="2411022"/>
                </a:cubicBezTo>
                <a:cubicBezTo>
                  <a:pt x="4419803" y="2430551"/>
                  <a:pt x="4057106" y="2404559"/>
                  <a:pt x="3869415" y="2411022"/>
                </a:cubicBezTo>
                <a:cubicBezTo>
                  <a:pt x="3681724" y="2417485"/>
                  <a:pt x="3500479" y="2349844"/>
                  <a:pt x="3316642" y="2411022"/>
                </a:cubicBezTo>
                <a:cubicBezTo>
                  <a:pt x="3132805" y="2472200"/>
                  <a:pt x="3022324" y="2406987"/>
                  <a:pt x="2819145" y="2411022"/>
                </a:cubicBezTo>
                <a:cubicBezTo>
                  <a:pt x="2615966" y="2415057"/>
                  <a:pt x="2314949" y="2338190"/>
                  <a:pt x="2155817" y="2411022"/>
                </a:cubicBezTo>
                <a:cubicBezTo>
                  <a:pt x="1996685" y="2483854"/>
                  <a:pt x="1939859" y="2371083"/>
                  <a:pt x="1768876" y="2411022"/>
                </a:cubicBezTo>
                <a:cubicBezTo>
                  <a:pt x="1597893" y="2450961"/>
                  <a:pt x="1400230" y="2360196"/>
                  <a:pt x="1271379" y="2411022"/>
                </a:cubicBezTo>
                <a:cubicBezTo>
                  <a:pt x="1142528" y="2461848"/>
                  <a:pt x="932193" y="2381914"/>
                  <a:pt x="663328" y="2411022"/>
                </a:cubicBezTo>
                <a:cubicBezTo>
                  <a:pt x="394463" y="2440130"/>
                  <a:pt x="200767" y="2404111"/>
                  <a:pt x="0" y="2411022"/>
                </a:cubicBezTo>
                <a:cubicBezTo>
                  <a:pt x="-38053" y="2264674"/>
                  <a:pt x="48568" y="2116496"/>
                  <a:pt x="0" y="1928818"/>
                </a:cubicBezTo>
                <a:cubicBezTo>
                  <a:pt x="-48568" y="1741140"/>
                  <a:pt x="51877" y="1610692"/>
                  <a:pt x="0" y="1446613"/>
                </a:cubicBezTo>
                <a:cubicBezTo>
                  <a:pt x="-51877" y="1282534"/>
                  <a:pt x="43819" y="1166041"/>
                  <a:pt x="0" y="988519"/>
                </a:cubicBezTo>
                <a:cubicBezTo>
                  <a:pt x="-43819" y="810997"/>
                  <a:pt x="31060" y="666459"/>
                  <a:pt x="0" y="506315"/>
                </a:cubicBezTo>
                <a:cubicBezTo>
                  <a:pt x="-31060" y="346171"/>
                  <a:pt x="23233" y="11840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6746294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A8EA683A-94BD-66E9-DCE5-64CC333CCFB2}"/>
                  </a:ext>
                </a:extLst>
              </p:cNvPr>
              <p:cNvSpPr txBox="1"/>
              <p:nvPr/>
            </p:nvSpPr>
            <p:spPr>
              <a:xfrm>
                <a:off x="6501425" y="3908275"/>
                <a:ext cx="420004" cy="523220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IE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800" b="1" dirty="0"/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A8EA683A-94BD-66E9-DCE5-64CC333CC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425" y="3908275"/>
                <a:ext cx="420004" cy="523220"/>
              </a:xfrm>
              <a:prstGeom prst="rect">
                <a:avLst/>
              </a:prstGeom>
              <a:blipFill>
                <a:blip r:embed="rId4"/>
                <a:stretch>
                  <a:fillRect r="-5882"/>
                </a:stretch>
              </a:blipFill>
              <a:ln>
                <a:noFill/>
                <a:prstDash val="solid"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4" name="Group 303">
            <a:extLst>
              <a:ext uri="{FF2B5EF4-FFF2-40B4-BE49-F238E27FC236}">
                <a16:creationId xmlns:a16="http://schemas.microsoft.com/office/drawing/2014/main" id="{A6C393A7-D86F-DBFD-6EB7-74DD599AE021}"/>
              </a:ext>
            </a:extLst>
          </p:cNvPr>
          <p:cNvGrpSpPr/>
          <p:nvPr/>
        </p:nvGrpSpPr>
        <p:grpSpPr>
          <a:xfrm>
            <a:off x="7341943" y="4218703"/>
            <a:ext cx="3364947" cy="1685525"/>
            <a:chOff x="7341943" y="4218703"/>
            <a:chExt cx="3364947" cy="1685525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0FB29AC4-DB69-2544-DC2B-376E9F5C875A}"/>
                </a:ext>
              </a:extLst>
            </p:cNvPr>
            <p:cNvGrpSpPr/>
            <p:nvPr/>
          </p:nvGrpSpPr>
          <p:grpSpPr>
            <a:xfrm>
              <a:off x="7341943" y="5520014"/>
              <a:ext cx="538558" cy="382262"/>
              <a:chOff x="2205029" y="4201192"/>
              <a:chExt cx="551109" cy="340443"/>
            </a:xfrm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99FC8277-8D4F-9661-3F8D-B2985F7CEE50}"/>
                  </a:ext>
                </a:extLst>
              </p:cNvPr>
              <p:cNvSpPr/>
              <p:nvPr/>
            </p:nvSpPr>
            <p:spPr>
              <a:xfrm>
                <a:off x="2205029" y="4201972"/>
                <a:ext cx="68378" cy="33966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DF3987C5-7D5C-7919-C672-AE83147E9FF5}"/>
                  </a:ext>
                </a:extLst>
              </p:cNvPr>
              <p:cNvSpPr/>
              <p:nvPr/>
            </p:nvSpPr>
            <p:spPr>
              <a:xfrm>
                <a:off x="2686767" y="4201192"/>
                <a:ext cx="69371" cy="339663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162668E9-55B1-BC6E-1DA0-CB418AF93E22}"/>
                  </a:ext>
                </a:extLst>
              </p:cNvPr>
              <p:cNvSpPr/>
              <p:nvPr/>
            </p:nvSpPr>
            <p:spPr>
              <a:xfrm rot="5400000">
                <a:off x="2444854" y="4230351"/>
                <a:ext cx="71460" cy="551108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6F4326A5-E676-3907-1625-2143126B4F74}"/>
                </a:ext>
              </a:extLst>
            </p:cNvPr>
            <p:cNvGrpSpPr/>
            <p:nvPr/>
          </p:nvGrpSpPr>
          <p:grpSpPr>
            <a:xfrm>
              <a:off x="10155077" y="5522379"/>
              <a:ext cx="551813" cy="381849"/>
              <a:chOff x="2205029" y="4201192"/>
              <a:chExt cx="551109" cy="340443"/>
            </a:xfrm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ABD4B8DD-E717-167E-59ED-B7F30D9C6F52}"/>
                  </a:ext>
                </a:extLst>
              </p:cNvPr>
              <p:cNvSpPr/>
              <p:nvPr/>
            </p:nvSpPr>
            <p:spPr>
              <a:xfrm>
                <a:off x="2205029" y="4201972"/>
                <a:ext cx="68378" cy="33966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A35EB883-173F-F5C5-62C3-FC784716BDBD}"/>
                  </a:ext>
                </a:extLst>
              </p:cNvPr>
              <p:cNvSpPr/>
              <p:nvPr/>
            </p:nvSpPr>
            <p:spPr>
              <a:xfrm>
                <a:off x="2686767" y="4201192"/>
                <a:ext cx="69371" cy="339663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01E3501C-288C-C8CC-117E-C51B7177A0CE}"/>
                  </a:ext>
                </a:extLst>
              </p:cNvPr>
              <p:cNvSpPr/>
              <p:nvPr/>
            </p:nvSpPr>
            <p:spPr>
              <a:xfrm rot="5400000">
                <a:off x="2444853" y="4230351"/>
                <a:ext cx="71460" cy="551108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F42E8AC1-EAAE-96DE-F63E-08CD6742289F}"/>
                </a:ext>
              </a:extLst>
            </p:cNvPr>
            <p:cNvGrpSpPr/>
            <p:nvPr/>
          </p:nvGrpSpPr>
          <p:grpSpPr>
            <a:xfrm>
              <a:off x="8536763" y="4218703"/>
              <a:ext cx="770999" cy="446150"/>
              <a:chOff x="2205029" y="4201192"/>
              <a:chExt cx="551110" cy="340443"/>
            </a:xfrm>
          </p:grpSpPr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9D43A8D-50CB-6D74-C6AB-7D017DD0D547}"/>
                  </a:ext>
                </a:extLst>
              </p:cNvPr>
              <p:cNvSpPr/>
              <p:nvPr/>
            </p:nvSpPr>
            <p:spPr>
              <a:xfrm>
                <a:off x="2205029" y="4201972"/>
                <a:ext cx="68378" cy="33966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916D093B-707D-77E3-7C33-CBC3029863AC}"/>
                  </a:ext>
                </a:extLst>
              </p:cNvPr>
              <p:cNvSpPr/>
              <p:nvPr/>
            </p:nvSpPr>
            <p:spPr>
              <a:xfrm>
                <a:off x="2686767" y="4201192"/>
                <a:ext cx="69371" cy="339663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F58BC5CD-4889-E9AE-15AC-3878550C66C7}"/>
                  </a:ext>
                </a:extLst>
              </p:cNvPr>
              <p:cNvSpPr/>
              <p:nvPr/>
            </p:nvSpPr>
            <p:spPr>
              <a:xfrm rot="5400000">
                <a:off x="2440384" y="4225880"/>
                <a:ext cx="80402" cy="551108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2F14F2B4-11D6-EFCF-9A3E-7E2C6D5F02C5}"/>
              </a:ext>
            </a:extLst>
          </p:cNvPr>
          <p:cNvGrpSpPr/>
          <p:nvPr/>
        </p:nvGrpSpPr>
        <p:grpSpPr>
          <a:xfrm>
            <a:off x="6598872" y="4094405"/>
            <a:ext cx="5373244" cy="2090228"/>
            <a:chOff x="6598872" y="4094405"/>
            <a:chExt cx="5373244" cy="2090228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2725CA76-A228-74C5-52DB-7C219162FAF1}"/>
                </a:ext>
              </a:extLst>
            </p:cNvPr>
            <p:cNvSpPr txBox="1"/>
            <p:nvPr/>
          </p:nvSpPr>
          <p:spPr>
            <a:xfrm>
              <a:off x="9092922" y="5359168"/>
              <a:ext cx="314383" cy="52322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…</a:t>
              </a:r>
              <a:endParaRPr lang="en-IE" sz="2800" dirty="0"/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EF050B47-395E-AEC4-C8EA-DF677058B893}"/>
                </a:ext>
              </a:extLst>
            </p:cNvPr>
            <p:cNvGrpSpPr/>
            <p:nvPr/>
          </p:nvGrpSpPr>
          <p:grpSpPr>
            <a:xfrm>
              <a:off x="6598872" y="4094405"/>
              <a:ext cx="5373244" cy="2090228"/>
              <a:chOff x="6598872" y="4094405"/>
              <a:chExt cx="5373244" cy="2090228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89D31719-25EE-0E64-6DBD-C82800B34D6D}"/>
                  </a:ext>
                </a:extLst>
              </p:cNvPr>
              <p:cNvGrpSpPr/>
              <p:nvPr/>
            </p:nvGrpSpPr>
            <p:grpSpPr>
              <a:xfrm>
                <a:off x="9537616" y="5522979"/>
                <a:ext cx="593596" cy="378730"/>
                <a:chOff x="337779" y="5298279"/>
                <a:chExt cx="594517" cy="357808"/>
              </a:xfrm>
            </p:grpSpPr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C9D9D26E-C5F7-F1A2-C58D-8CE6064F4B44}"/>
                    </a:ext>
                  </a:extLst>
                </p:cNvPr>
                <p:cNvSpPr/>
                <p:nvPr/>
              </p:nvSpPr>
              <p:spPr>
                <a:xfrm>
                  <a:off x="867399" y="5298279"/>
                  <a:ext cx="64897" cy="356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31020B62-12B3-4AF5-BB7A-04B4FABFCAAB}"/>
                    </a:ext>
                  </a:extLst>
                </p:cNvPr>
                <p:cNvSpPr/>
                <p:nvPr/>
              </p:nvSpPr>
              <p:spPr>
                <a:xfrm rot="5400000">
                  <a:off x="599841" y="5323632"/>
                  <a:ext cx="70393" cy="59451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C88022BB-2B14-C7A8-FBEC-FAB53D3EB130}"/>
                  </a:ext>
                </a:extLst>
              </p:cNvPr>
              <p:cNvGrpSpPr/>
              <p:nvPr/>
            </p:nvGrpSpPr>
            <p:grpSpPr>
              <a:xfrm>
                <a:off x="6598872" y="4094405"/>
                <a:ext cx="5373244" cy="2090228"/>
                <a:chOff x="6598872" y="4094405"/>
                <a:chExt cx="5373244" cy="2090228"/>
              </a:xfrm>
            </p:grpSpPr>
            <p:grpSp>
              <p:nvGrpSpPr>
                <p:cNvPr id="302" name="Group 301">
                  <a:extLst>
                    <a:ext uri="{FF2B5EF4-FFF2-40B4-BE49-F238E27FC236}">
                      <a16:creationId xmlns:a16="http://schemas.microsoft.com/office/drawing/2014/main" id="{BE381BD6-FC6A-FFB3-A5F3-4014E734115A}"/>
                    </a:ext>
                  </a:extLst>
                </p:cNvPr>
                <p:cNvGrpSpPr/>
                <p:nvPr/>
              </p:nvGrpSpPr>
              <p:grpSpPr>
                <a:xfrm>
                  <a:off x="6598872" y="5174850"/>
                  <a:ext cx="2535962" cy="1009783"/>
                  <a:chOff x="6598872" y="5174850"/>
                  <a:chExt cx="2535962" cy="1009783"/>
                </a:xfrm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90321B2A-40B7-D064-FDA5-03B07BE6A19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558141" y="5705358"/>
                    <a:ext cx="89098" cy="595838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1C295E83-AB32-B497-18A8-CEDC793797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153979" y="5705358"/>
                    <a:ext cx="89098" cy="59583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89835E8E-133A-9917-E7A7-C77AF8E918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749818" y="5705358"/>
                    <a:ext cx="89098" cy="595838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3862C4A3-3E72-F069-D358-5AEF1E1AAD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981164" y="5724223"/>
                    <a:ext cx="89099" cy="55811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42" name="Arrow: Left 241">
                    <a:extLst>
                      <a:ext uri="{FF2B5EF4-FFF2-40B4-BE49-F238E27FC236}">
                        <a16:creationId xmlns:a16="http://schemas.microsoft.com/office/drawing/2014/main" id="{D245BE0B-1B61-14FF-F870-E1B50C2F1CA1}"/>
                      </a:ext>
                    </a:extLst>
                  </p:cNvPr>
                  <p:cNvSpPr/>
                  <p:nvPr/>
                </p:nvSpPr>
                <p:spPr>
                  <a:xfrm>
                    <a:off x="6687636" y="5925960"/>
                    <a:ext cx="174367" cy="154636"/>
                  </a:xfrm>
                  <a:prstGeom prst="lef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20E073D5-A875-B122-8602-EF54FE80CFF0}"/>
                      </a:ext>
                    </a:extLst>
                  </p:cNvPr>
                  <p:cNvSpPr/>
                  <p:nvPr/>
                </p:nvSpPr>
                <p:spPr>
                  <a:xfrm>
                    <a:off x="6644394" y="5228705"/>
                    <a:ext cx="2490440" cy="955928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84EF0C89-E09E-9FF6-7F51-A32A173E3110}"/>
                      </a:ext>
                    </a:extLst>
                  </p:cNvPr>
                  <p:cNvGrpSpPr/>
                  <p:nvPr/>
                </p:nvGrpSpPr>
                <p:grpSpPr>
                  <a:xfrm>
                    <a:off x="6724567" y="5517489"/>
                    <a:ext cx="579337" cy="379139"/>
                    <a:chOff x="337779" y="5298279"/>
                    <a:chExt cx="594517" cy="357808"/>
                  </a:xfrm>
                </p:grpSpPr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12EEABB8-8C30-8E8A-3DEA-C93A2B434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399" y="5298279"/>
                      <a:ext cx="64897" cy="356400"/>
                    </a:xfrm>
                    <a:prstGeom prst="rect">
                      <a:avLst/>
                    </a:prstGeom>
                    <a:solidFill>
                      <a:srgbClr val="3333FF"/>
                    </a:solidFill>
                    <a:ln>
                      <a:noFill/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42519872-3830-A86D-5986-CC3C801BF9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99841" y="5323632"/>
                      <a:ext cx="70393" cy="59451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</p:grpSp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AC4D7BBA-C5BA-D5FB-0732-F15474E66AC2}"/>
                      </a:ext>
                    </a:extLst>
                  </p:cNvPr>
                  <p:cNvSpPr txBox="1"/>
                  <p:nvPr/>
                </p:nvSpPr>
                <p:spPr>
                  <a:xfrm>
                    <a:off x="6598872" y="5174850"/>
                    <a:ext cx="229512" cy="391350"/>
                  </a:xfrm>
                  <a:prstGeom prst="rect">
                    <a:avLst/>
                  </a:prstGeom>
                  <a:noFill/>
                  <a:ln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/>
                      <a:t>1</a:t>
                    </a:r>
                    <a:endParaRPr lang="en-IE" b="1" dirty="0"/>
                  </a:p>
                </p:txBody>
              </p: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33347381-FA3C-7F45-1441-E68235E27950}"/>
                    </a:ext>
                  </a:extLst>
                </p:cNvPr>
                <p:cNvGrpSpPr/>
                <p:nvPr/>
              </p:nvGrpSpPr>
              <p:grpSpPr>
                <a:xfrm>
                  <a:off x="9394033" y="5174850"/>
                  <a:ext cx="2578083" cy="1009783"/>
                  <a:chOff x="707781" y="1601332"/>
                  <a:chExt cx="4108456" cy="909586"/>
                </a:xfrm>
              </p:grpSpPr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B0096576-6702-AA73-B299-FA38318857F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302873" y="1866815"/>
                    <a:ext cx="80170" cy="961837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EE3F3BD5-AB0F-131D-0AA2-D27CB9B135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64711" y="1866815"/>
                    <a:ext cx="80170" cy="961837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9E911BE4-0810-3AE3-0FB4-B2BAF76314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26548" y="1866815"/>
                    <a:ext cx="80170" cy="96183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316383B1-65BF-D00F-10FA-3DEBC1D2B1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41034" y="1866817"/>
                    <a:ext cx="80170" cy="96183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35" name="Arrow: Left 234">
                    <a:extLst>
                      <a:ext uri="{FF2B5EF4-FFF2-40B4-BE49-F238E27FC236}">
                        <a16:creationId xmlns:a16="http://schemas.microsoft.com/office/drawing/2014/main" id="{AD05B605-5E8D-667A-6526-032D9B4CDE13}"/>
                      </a:ext>
                    </a:extLst>
                  </p:cNvPr>
                  <p:cNvSpPr/>
                  <p:nvPr/>
                </p:nvSpPr>
                <p:spPr>
                  <a:xfrm>
                    <a:off x="831842" y="2278164"/>
                    <a:ext cx="281474" cy="139142"/>
                  </a:xfrm>
                  <a:prstGeom prst="lef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BFA4C52D-1506-D428-6293-9410AD9EBF18}"/>
                      </a:ext>
                    </a:extLst>
                  </p:cNvPr>
                  <p:cNvSpPr/>
                  <p:nvPr/>
                </p:nvSpPr>
                <p:spPr>
                  <a:xfrm>
                    <a:off x="796020" y="1650774"/>
                    <a:ext cx="4020217" cy="86014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7" name="TextBox 236">
                        <a:extLst>
                          <a:ext uri="{FF2B5EF4-FFF2-40B4-BE49-F238E27FC236}">
                            <a16:creationId xmlns:a16="http://schemas.microsoft.com/office/drawing/2014/main" id="{2A813487-737A-C254-E660-614A58DE88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7781" y="1601332"/>
                        <a:ext cx="370492" cy="352137"/>
                      </a:xfrm>
                      <a:prstGeom prst="rect">
                        <a:avLst/>
                      </a:pr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E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IE" b="1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7" name="TextBox 236">
                        <a:extLst>
                          <a:ext uri="{FF2B5EF4-FFF2-40B4-BE49-F238E27FC236}">
                            <a16:creationId xmlns:a16="http://schemas.microsoft.com/office/drawing/2014/main" id="{2A813487-737A-C254-E660-614A58DE88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7781" y="1601332"/>
                        <a:ext cx="370492" cy="352137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71053"/>
                        </a:stretch>
                      </a:blipFill>
                      <a:ln>
                        <a:noFill/>
                        <a:prstDash val="solid"/>
                      </a:ln>
                    </p:spPr>
                    <p:txBody>
                      <a:bodyPr/>
                      <a:lstStyle/>
                      <a:p>
                        <a:r>
                          <a:rPr lang="en-I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7E13FEC5-060B-8552-CF9D-AFA23E2F8DC6}"/>
                    </a:ext>
                  </a:extLst>
                </p:cNvPr>
                <p:cNvGrpSpPr/>
                <p:nvPr/>
              </p:nvGrpSpPr>
              <p:grpSpPr>
                <a:xfrm>
                  <a:off x="7647171" y="4647170"/>
                  <a:ext cx="3273599" cy="230511"/>
                  <a:chOff x="1565210" y="256436"/>
                  <a:chExt cx="2579870" cy="166029"/>
                </a:xfrm>
              </p:grpSpPr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ED2E333D-08CC-C474-793F-800BFD3DC9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2138" y="24001"/>
                    <a:ext cx="91391" cy="630898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04638953-FB05-684B-EDC8-99DA51BC511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53037" y="24001"/>
                    <a:ext cx="91391" cy="63089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5EA2B4CB-A1FB-F1BA-3347-8DC0BEEABD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83935" y="24002"/>
                    <a:ext cx="91391" cy="630898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grpSp>
                <p:nvGrpSpPr>
                  <p:cNvPr id="217" name="Group 216">
                    <a:extLst>
                      <a:ext uri="{FF2B5EF4-FFF2-40B4-BE49-F238E27FC236}">
                        <a16:creationId xmlns:a16="http://schemas.microsoft.com/office/drawing/2014/main" id="{8FCF62B1-3E16-D22C-A141-F3EDE171D7EE}"/>
                      </a:ext>
                    </a:extLst>
                  </p:cNvPr>
                  <p:cNvGrpSpPr/>
                  <p:nvPr/>
                </p:nvGrpSpPr>
                <p:grpSpPr>
                  <a:xfrm>
                    <a:off x="1565210" y="256436"/>
                    <a:ext cx="687176" cy="166029"/>
                    <a:chOff x="468857" y="3977599"/>
                    <a:chExt cx="3033167" cy="272670"/>
                  </a:xfrm>
                </p:grpSpPr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AC462D57-B910-6964-09D3-3655EF4319B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034596" y="2721552"/>
                      <a:ext cx="150092" cy="27847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19" name="Arrow: Left 218">
                      <a:extLst>
                        <a:ext uri="{FF2B5EF4-FFF2-40B4-BE49-F238E27FC236}">
                          <a16:creationId xmlns:a16="http://schemas.microsoft.com/office/drawing/2014/main" id="{09B103F7-46E6-6A59-AF1F-525047A521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857" y="3977599"/>
                      <a:ext cx="659479" cy="272670"/>
                    </a:xfrm>
                    <a:prstGeom prst="leftArrow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</p:grp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B03686B6-6B0A-8BA6-D232-EDFFEA1CBE68}"/>
                    </a:ext>
                  </a:extLst>
                </p:cNvPr>
                <p:cNvSpPr/>
                <p:nvPr/>
              </p:nvSpPr>
              <p:spPr>
                <a:xfrm>
                  <a:off x="7428029" y="4094405"/>
                  <a:ext cx="3737561" cy="87359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34900FD4-9086-BF02-1AAE-16484C3A56EB}"/>
              </a:ext>
            </a:extLst>
          </p:cNvPr>
          <p:cNvGrpSpPr/>
          <p:nvPr/>
        </p:nvGrpSpPr>
        <p:grpSpPr>
          <a:xfrm>
            <a:off x="396512" y="3908554"/>
            <a:ext cx="5576112" cy="2439192"/>
            <a:chOff x="396512" y="3908554"/>
            <a:chExt cx="5576112" cy="2439192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35E8EAE-2096-F032-4B74-CC311C8E45F1}"/>
                </a:ext>
              </a:extLst>
            </p:cNvPr>
            <p:cNvSpPr/>
            <p:nvPr/>
          </p:nvSpPr>
          <p:spPr>
            <a:xfrm>
              <a:off x="3344491" y="5226843"/>
              <a:ext cx="2522712" cy="95489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01DACD28-57CE-B8AE-4283-E8D3775744C0}"/>
                    </a:ext>
                  </a:extLst>
                </p:cNvPr>
                <p:cNvSpPr txBox="1"/>
                <p:nvPr/>
              </p:nvSpPr>
              <p:spPr>
                <a:xfrm>
                  <a:off x="3289120" y="5171954"/>
                  <a:ext cx="232486" cy="390927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01DACD28-57CE-B8AE-4283-E8D3775744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9120" y="5171954"/>
                  <a:ext cx="232486" cy="390927"/>
                </a:xfrm>
                <a:prstGeom prst="rect">
                  <a:avLst/>
                </a:prstGeom>
                <a:blipFill>
                  <a:blip r:embed="rId6"/>
                  <a:stretch>
                    <a:fillRect r="-71053"/>
                  </a:stretch>
                </a:blipFill>
                <a:ln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B6BBA797-2EA5-CB9B-F99A-7811C245DAB8}"/>
                </a:ext>
              </a:extLst>
            </p:cNvPr>
            <p:cNvGrpSpPr/>
            <p:nvPr/>
          </p:nvGrpSpPr>
          <p:grpSpPr>
            <a:xfrm>
              <a:off x="396512" y="3908554"/>
              <a:ext cx="5576112" cy="2439192"/>
              <a:chOff x="396512" y="3908554"/>
              <a:chExt cx="5576112" cy="2439192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E984E999-CB40-F7F0-D30B-E187E5A59534}"/>
                  </a:ext>
                </a:extLst>
              </p:cNvPr>
              <p:cNvSpPr txBox="1"/>
              <p:nvPr/>
            </p:nvSpPr>
            <p:spPr>
              <a:xfrm>
                <a:off x="2988009" y="5359447"/>
                <a:ext cx="314383" cy="523220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…</a:t>
                </a:r>
                <a:endParaRPr lang="en-IE" sz="2800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312EAD0-4449-C54C-0563-70B5ECCD6C96}"/>
                  </a:ext>
                </a:extLst>
              </p:cNvPr>
              <p:cNvSpPr/>
              <p:nvPr/>
            </p:nvSpPr>
            <p:spPr>
              <a:xfrm>
                <a:off x="444888" y="3936724"/>
                <a:ext cx="5527736" cy="2411022"/>
              </a:xfrm>
              <a:custGeom>
                <a:avLst/>
                <a:gdLst>
                  <a:gd name="connsiteX0" fmla="*/ 0 w 5527736"/>
                  <a:gd name="connsiteY0" fmla="*/ 0 h 2411022"/>
                  <a:gd name="connsiteX1" fmla="*/ 552774 w 5527736"/>
                  <a:gd name="connsiteY1" fmla="*/ 0 h 2411022"/>
                  <a:gd name="connsiteX2" fmla="*/ 939715 w 5527736"/>
                  <a:gd name="connsiteY2" fmla="*/ 0 h 2411022"/>
                  <a:gd name="connsiteX3" fmla="*/ 1492489 w 5527736"/>
                  <a:gd name="connsiteY3" fmla="*/ 0 h 2411022"/>
                  <a:gd name="connsiteX4" fmla="*/ 1879430 w 5527736"/>
                  <a:gd name="connsiteY4" fmla="*/ 0 h 2411022"/>
                  <a:gd name="connsiteX5" fmla="*/ 2542759 w 5527736"/>
                  <a:gd name="connsiteY5" fmla="*/ 0 h 2411022"/>
                  <a:gd name="connsiteX6" fmla="*/ 3040255 w 5527736"/>
                  <a:gd name="connsiteY6" fmla="*/ 0 h 2411022"/>
                  <a:gd name="connsiteX7" fmla="*/ 3427196 w 5527736"/>
                  <a:gd name="connsiteY7" fmla="*/ 0 h 2411022"/>
                  <a:gd name="connsiteX8" fmla="*/ 4035247 w 5527736"/>
                  <a:gd name="connsiteY8" fmla="*/ 0 h 2411022"/>
                  <a:gd name="connsiteX9" fmla="*/ 4477466 w 5527736"/>
                  <a:gd name="connsiteY9" fmla="*/ 0 h 2411022"/>
                  <a:gd name="connsiteX10" fmla="*/ 4864408 w 5527736"/>
                  <a:gd name="connsiteY10" fmla="*/ 0 h 2411022"/>
                  <a:gd name="connsiteX11" fmla="*/ 5527736 w 5527736"/>
                  <a:gd name="connsiteY11" fmla="*/ 0 h 2411022"/>
                  <a:gd name="connsiteX12" fmla="*/ 5527736 w 5527736"/>
                  <a:gd name="connsiteY12" fmla="*/ 458094 h 2411022"/>
                  <a:gd name="connsiteX13" fmla="*/ 5527736 w 5527736"/>
                  <a:gd name="connsiteY13" fmla="*/ 988519 h 2411022"/>
                  <a:gd name="connsiteX14" fmla="*/ 5527736 w 5527736"/>
                  <a:gd name="connsiteY14" fmla="*/ 1470723 h 2411022"/>
                  <a:gd name="connsiteX15" fmla="*/ 5527736 w 5527736"/>
                  <a:gd name="connsiteY15" fmla="*/ 1952928 h 2411022"/>
                  <a:gd name="connsiteX16" fmla="*/ 5527736 w 5527736"/>
                  <a:gd name="connsiteY16" fmla="*/ 2411022 h 2411022"/>
                  <a:gd name="connsiteX17" fmla="*/ 4864408 w 5527736"/>
                  <a:gd name="connsiteY17" fmla="*/ 2411022 h 2411022"/>
                  <a:gd name="connsiteX18" fmla="*/ 4311634 w 5527736"/>
                  <a:gd name="connsiteY18" fmla="*/ 2411022 h 2411022"/>
                  <a:gd name="connsiteX19" fmla="*/ 3648306 w 5527736"/>
                  <a:gd name="connsiteY19" fmla="*/ 2411022 h 2411022"/>
                  <a:gd name="connsiteX20" fmla="*/ 3150810 w 5527736"/>
                  <a:gd name="connsiteY20" fmla="*/ 2411022 h 2411022"/>
                  <a:gd name="connsiteX21" fmla="*/ 2542759 w 5527736"/>
                  <a:gd name="connsiteY21" fmla="*/ 2411022 h 2411022"/>
                  <a:gd name="connsiteX22" fmla="*/ 2155817 w 5527736"/>
                  <a:gd name="connsiteY22" fmla="*/ 2411022 h 2411022"/>
                  <a:gd name="connsiteX23" fmla="*/ 1547766 w 5527736"/>
                  <a:gd name="connsiteY23" fmla="*/ 2411022 h 2411022"/>
                  <a:gd name="connsiteX24" fmla="*/ 994992 w 5527736"/>
                  <a:gd name="connsiteY24" fmla="*/ 2411022 h 2411022"/>
                  <a:gd name="connsiteX25" fmla="*/ 497496 w 5527736"/>
                  <a:gd name="connsiteY25" fmla="*/ 2411022 h 2411022"/>
                  <a:gd name="connsiteX26" fmla="*/ 0 w 5527736"/>
                  <a:gd name="connsiteY26" fmla="*/ 2411022 h 2411022"/>
                  <a:gd name="connsiteX27" fmla="*/ 0 w 5527736"/>
                  <a:gd name="connsiteY27" fmla="*/ 1928818 h 2411022"/>
                  <a:gd name="connsiteX28" fmla="*/ 0 w 5527736"/>
                  <a:gd name="connsiteY28" fmla="*/ 1470723 h 2411022"/>
                  <a:gd name="connsiteX29" fmla="*/ 0 w 5527736"/>
                  <a:gd name="connsiteY29" fmla="*/ 1036739 h 2411022"/>
                  <a:gd name="connsiteX30" fmla="*/ 0 w 5527736"/>
                  <a:gd name="connsiteY30" fmla="*/ 626866 h 2411022"/>
                  <a:gd name="connsiteX31" fmla="*/ 0 w 5527736"/>
                  <a:gd name="connsiteY31" fmla="*/ 0 h 241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527736" h="2411022" extrusionOk="0">
                    <a:moveTo>
                      <a:pt x="0" y="0"/>
                    </a:moveTo>
                    <a:cubicBezTo>
                      <a:pt x="191923" y="-21583"/>
                      <a:pt x="399722" y="36721"/>
                      <a:pt x="552774" y="0"/>
                    </a:cubicBezTo>
                    <a:cubicBezTo>
                      <a:pt x="705826" y="-36721"/>
                      <a:pt x="788126" y="44955"/>
                      <a:pt x="939715" y="0"/>
                    </a:cubicBezTo>
                    <a:cubicBezTo>
                      <a:pt x="1091304" y="-44955"/>
                      <a:pt x="1333676" y="19236"/>
                      <a:pt x="1492489" y="0"/>
                    </a:cubicBezTo>
                    <a:cubicBezTo>
                      <a:pt x="1651302" y="-19236"/>
                      <a:pt x="1695508" y="45114"/>
                      <a:pt x="1879430" y="0"/>
                    </a:cubicBezTo>
                    <a:cubicBezTo>
                      <a:pt x="2063352" y="-45114"/>
                      <a:pt x="2308096" y="44648"/>
                      <a:pt x="2542759" y="0"/>
                    </a:cubicBezTo>
                    <a:cubicBezTo>
                      <a:pt x="2777422" y="-44648"/>
                      <a:pt x="2877492" y="58332"/>
                      <a:pt x="3040255" y="0"/>
                    </a:cubicBezTo>
                    <a:cubicBezTo>
                      <a:pt x="3203018" y="-58332"/>
                      <a:pt x="3284985" y="1841"/>
                      <a:pt x="3427196" y="0"/>
                    </a:cubicBezTo>
                    <a:cubicBezTo>
                      <a:pt x="3569407" y="-1841"/>
                      <a:pt x="3908062" y="12086"/>
                      <a:pt x="4035247" y="0"/>
                    </a:cubicBezTo>
                    <a:cubicBezTo>
                      <a:pt x="4162432" y="-12086"/>
                      <a:pt x="4305529" y="15453"/>
                      <a:pt x="4477466" y="0"/>
                    </a:cubicBezTo>
                    <a:cubicBezTo>
                      <a:pt x="4649403" y="-15453"/>
                      <a:pt x="4729477" y="13511"/>
                      <a:pt x="4864408" y="0"/>
                    </a:cubicBezTo>
                    <a:cubicBezTo>
                      <a:pt x="4999339" y="-13511"/>
                      <a:pt x="5360238" y="20532"/>
                      <a:pt x="5527736" y="0"/>
                    </a:cubicBezTo>
                    <a:cubicBezTo>
                      <a:pt x="5530846" y="138243"/>
                      <a:pt x="5486609" y="321155"/>
                      <a:pt x="5527736" y="458094"/>
                    </a:cubicBezTo>
                    <a:cubicBezTo>
                      <a:pt x="5568863" y="595033"/>
                      <a:pt x="5506994" y="804703"/>
                      <a:pt x="5527736" y="988519"/>
                    </a:cubicBezTo>
                    <a:cubicBezTo>
                      <a:pt x="5548478" y="1172335"/>
                      <a:pt x="5513357" y="1281711"/>
                      <a:pt x="5527736" y="1470723"/>
                    </a:cubicBezTo>
                    <a:cubicBezTo>
                      <a:pt x="5542115" y="1659735"/>
                      <a:pt x="5478305" y="1771603"/>
                      <a:pt x="5527736" y="1952928"/>
                    </a:cubicBezTo>
                    <a:cubicBezTo>
                      <a:pt x="5577167" y="2134254"/>
                      <a:pt x="5496206" y="2199166"/>
                      <a:pt x="5527736" y="2411022"/>
                    </a:cubicBezTo>
                    <a:cubicBezTo>
                      <a:pt x="5225175" y="2439768"/>
                      <a:pt x="5109978" y="2354935"/>
                      <a:pt x="4864408" y="2411022"/>
                    </a:cubicBezTo>
                    <a:cubicBezTo>
                      <a:pt x="4618838" y="2467109"/>
                      <a:pt x="4587225" y="2356357"/>
                      <a:pt x="4311634" y="2411022"/>
                    </a:cubicBezTo>
                    <a:cubicBezTo>
                      <a:pt x="4036043" y="2465687"/>
                      <a:pt x="3815600" y="2409869"/>
                      <a:pt x="3648306" y="2411022"/>
                    </a:cubicBezTo>
                    <a:cubicBezTo>
                      <a:pt x="3481012" y="2412175"/>
                      <a:pt x="3269584" y="2358207"/>
                      <a:pt x="3150810" y="2411022"/>
                    </a:cubicBezTo>
                    <a:cubicBezTo>
                      <a:pt x="3032036" y="2463837"/>
                      <a:pt x="2678605" y="2393261"/>
                      <a:pt x="2542759" y="2411022"/>
                    </a:cubicBezTo>
                    <a:cubicBezTo>
                      <a:pt x="2406913" y="2428783"/>
                      <a:pt x="2276817" y="2402880"/>
                      <a:pt x="2155817" y="2411022"/>
                    </a:cubicBezTo>
                    <a:cubicBezTo>
                      <a:pt x="2034817" y="2419164"/>
                      <a:pt x="1791442" y="2377369"/>
                      <a:pt x="1547766" y="2411022"/>
                    </a:cubicBezTo>
                    <a:cubicBezTo>
                      <a:pt x="1304090" y="2444675"/>
                      <a:pt x="1229994" y="2372911"/>
                      <a:pt x="994992" y="2411022"/>
                    </a:cubicBezTo>
                    <a:cubicBezTo>
                      <a:pt x="759990" y="2449133"/>
                      <a:pt x="666331" y="2389728"/>
                      <a:pt x="497496" y="2411022"/>
                    </a:cubicBezTo>
                    <a:cubicBezTo>
                      <a:pt x="328661" y="2432316"/>
                      <a:pt x="183270" y="2402781"/>
                      <a:pt x="0" y="2411022"/>
                    </a:cubicBezTo>
                    <a:cubicBezTo>
                      <a:pt x="-18361" y="2235011"/>
                      <a:pt x="56507" y="2049940"/>
                      <a:pt x="0" y="1928818"/>
                    </a:cubicBezTo>
                    <a:cubicBezTo>
                      <a:pt x="-56507" y="1807696"/>
                      <a:pt x="52056" y="1622799"/>
                      <a:pt x="0" y="1470723"/>
                    </a:cubicBezTo>
                    <a:cubicBezTo>
                      <a:pt x="-52056" y="1318648"/>
                      <a:pt x="10283" y="1223429"/>
                      <a:pt x="0" y="1036739"/>
                    </a:cubicBezTo>
                    <a:cubicBezTo>
                      <a:pt x="-10283" y="850049"/>
                      <a:pt x="33747" y="797916"/>
                      <a:pt x="0" y="626866"/>
                    </a:cubicBezTo>
                    <a:cubicBezTo>
                      <a:pt x="-33747" y="455816"/>
                      <a:pt x="60926" y="282455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14694951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C7BD0C4B-D79F-D7E3-3475-C8101D3D58E5}"/>
                  </a:ext>
                </a:extLst>
              </p:cNvPr>
              <p:cNvGrpSpPr/>
              <p:nvPr/>
            </p:nvGrpSpPr>
            <p:grpSpPr>
              <a:xfrm>
                <a:off x="582723" y="5926239"/>
                <a:ext cx="2404650" cy="154636"/>
                <a:chOff x="582723" y="5926239"/>
                <a:chExt cx="2404650" cy="154636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EF1C9D-28C0-2737-6271-618990962918}"/>
                    </a:ext>
                  </a:extLst>
                </p:cNvPr>
                <p:cNvSpPr/>
                <p:nvPr/>
              </p:nvSpPr>
              <p:spPr>
                <a:xfrm rot="5400000">
                  <a:off x="1453228" y="5705637"/>
                  <a:ext cx="89098" cy="59583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DB9382D-5D81-5173-BD40-DBC94476CA13}"/>
                    </a:ext>
                  </a:extLst>
                </p:cNvPr>
                <p:cNvSpPr/>
                <p:nvPr/>
              </p:nvSpPr>
              <p:spPr>
                <a:xfrm rot="5400000">
                  <a:off x="2049066" y="5705637"/>
                  <a:ext cx="89098" cy="59583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751A8196-B539-343F-02F7-E04BDDEE780E}"/>
                    </a:ext>
                  </a:extLst>
                </p:cNvPr>
                <p:cNvSpPr/>
                <p:nvPr/>
              </p:nvSpPr>
              <p:spPr>
                <a:xfrm rot="5400000">
                  <a:off x="2644905" y="5705637"/>
                  <a:ext cx="89098" cy="595838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0037BC27-6F5C-CAA1-7984-536F423D2A92}"/>
                    </a:ext>
                  </a:extLst>
                </p:cNvPr>
                <p:cNvSpPr/>
                <p:nvPr/>
              </p:nvSpPr>
              <p:spPr>
                <a:xfrm rot="5400000">
                  <a:off x="876251" y="5724502"/>
                  <a:ext cx="89099" cy="55811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" name="Arrow: Left 151">
                  <a:extLst>
                    <a:ext uri="{FF2B5EF4-FFF2-40B4-BE49-F238E27FC236}">
                      <a16:creationId xmlns:a16="http://schemas.microsoft.com/office/drawing/2014/main" id="{1A879FEA-132D-3FE8-1FE8-DEDC26CD9C13}"/>
                    </a:ext>
                  </a:extLst>
                </p:cNvPr>
                <p:cNvSpPr/>
                <p:nvPr/>
              </p:nvSpPr>
              <p:spPr>
                <a:xfrm>
                  <a:off x="582723" y="5926239"/>
                  <a:ext cx="174367" cy="154636"/>
                </a:xfrm>
                <a:prstGeom prst="lef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DF35E1D-A433-232B-960E-AE940E33DDAB}"/>
                  </a:ext>
                </a:extLst>
              </p:cNvPr>
              <p:cNvSpPr/>
              <p:nvPr/>
            </p:nvSpPr>
            <p:spPr>
              <a:xfrm>
                <a:off x="539481" y="5228984"/>
                <a:ext cx="2490440" cy="9559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1427D2-C6C3-7207-11FD-A783162CBA34}"/>
                  </a:ext>
                </a:extLst>
              </p:cNvPr>
              <p:cNvGrpSpPr/>
              <p:nvPr/>
            </p:nvGrpSpPr>
            <p:grpSpPr>
              <a:xfrm>
                <a:off x="619654" y="5517768"/>
                <a:ext cx="579337" cy="379139"/>
                <a:chOff x="337779" y="5298279"/>
                <a:chExt cx="594517" cy="357808"/>
              </a:xfrm>
            </p:grpSpPr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09A4B0DA-726A-BC41-2574-AD349EB93093}"/>
                    </a:ext>
                  </a:extLst>
                </p:cNvPr>
                <p:cNvSpPr/>
                <p:nvPr/>
              </p:nvSpPr>
              <p:spPr>
                <a:xfrm>
                  <a:off x="867399" y="5298279"/>
                  <a:ext cx="64897" cy="356400"/>
                </a:xfrm>
                <a:prstGeom prst="rect">
                  <a:avLst/>
                </a:prstGeom>
                <a:solidFill>
                  <a:srgbClr val="3333FF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FBC3EF2A-745F-20FA-EF60-40410BFE386B}"/>
                    </a:ext>
                  </a:extLst>
                </p:cNvPr>
                <p:cNvSpPr/>
                <p:nvPr/>
              </p:nvSpPr>
              <p:spPr>
                <a:xfrm rot="5400000">
                  <a:off x="599841" y="5323632"/>
                  <a:ext cx="70393" cy="59451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B3ACC3F-D104-577B-36EA-9B0B48E062FB}"/>
                  </a:ext>
                </a:extLst>
              </p:cNvPr>
              <p:cNvSpPr txBox="1"/>
              <p:nvPr/>
            </p:nvSpPr>
            <p:spPr>
              <a:xfrm>
                <a:off x="493959" y="5175129"/>
                <a:ext cx="229512" cy="391350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</a:t>
                </a:r>
                <a:endParaRPr lang="en-IE" b="1" dirty="0"/>
              </a:p>
            </p:txBody>
          </p: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DD84F377-BE0D-FC75-0D5A-6C39CD479DC5}"/>
                  </a:ext>
                </a:extLst>
              </p:cNvPr>
              <p:cNvGrpSpPr/>
              <p:nvPr/>
            </p:nvGrpSpPr>
            <p:grpSpPr>
              <a:xfrm>
                <a:off x="3366969" y="5923345"/>
                <a:ext cx="2457133" cy="154469"/>
                <a:chOff x="3366969" y="5923345"/>
                <a:chExt cx="2457133" cy="154469"/>
              </a:xfrm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6A403700-C032-751E-1C59-7BC18A42445F}"/>
                    </a:ext>
                  </a:extLst>
                </p:cNvPr>
                <p:cNvSpPr/>
                <p:nvPr/>
              </p:nvSpPr>
              <p:spPr>
                <a:xfrm rot="5400000">
                  <a:off x="4270704" y="5698797"/>
                  <a:ext cx="89001" cy="603559"/>
                </a:xfrm>
                <a:prstGeom prst="rect">
                  <a:avLst/>
                </a:prstGeom>
                <a:solidFill>
                  <a:srgbClr val="5F5F5F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5B549708-233E-A513-D571-279EF726596E}"/>
                    </a:ext>
                  </a:extLst>
                </p:cNvPr>
                <p:cNvSpPr/>
                <p:nvPr/>
              </p:nvSpPr>
              <p:spPr>
                <a:xfrm rot="5400000">
                  <a:off x="4874263" y="5698797"/>
                  <a:ext cx="89001" cy="603559"/>
                </a:xfrm>
                <a:prstGeom prst="rect">
                  <a:avLst/>
                </a:prstGeom>
                <a:solidFill>
                  <a:srgbClr val="B2B2B2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D5DA8D74-28D5-C2AD-775F-3167E592E0B1}"/>
                    </a:ext>
                  </a:extLst>
                </p:cNvPr>
                <p:cNvSpPr/>
                <p:nvPr/>
              </p:nvSpPr>
              <p:spPr>
                <a:xfrm rot="5400000">
                  <a:off x="5477822" y="5698797"/>
                  <a:ext cx="89001" cy="603559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AA150A03-330A-437E-7D33-531F4B7A114C}"/>
                    </a:ext>
                  </a:extLst>
                </p:cNvPr>
                <p:cNvSpPr/>
                <p:nvPr/>
              </p:nvSpPr>
              <p:spPr>
                <a:xfrm rot="5400000">
                  <a:off x="3667143" y="5698799"/>
                  <a:ext cx="89001" cy="60355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" name="Arrow: Left 175">
                  <a:extLst>
                    <a:ext uri="{FF2B5EF4-FFF2-40B4-BE49-F238E27FC236}">
                      <a16:creationId xmlns:a16="http://schemas.microsoft.com/office/drawing/2014/main" id="{EE4CE98D-0964-D308-47F1-18D5A46CD2A5}"/>
                    </a:ext>
                  </a:extLst>
                </p:cNvPr>
                <p:cNvSpPr/>
                <p:nvPr/>
              </p:nvSpPr>
              <p:spPr>
                <a:xfrm>
                  <a:off x="3366969" y="5923345"/>
                  <a:ext cx="176627" cy="154469"/>
                </a:xfrm>
                <a:prstGeom prst="lef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58C32767-6637-3BA5-1AB6-C76D9791D00C}"/>
                  </a:ext>
                </a:extLst>
              </p:cNvPr>
              <p:cNvGrpSpPr/>
              <p:nvPr/>
            </p:nvGrpSpPr>
            <p:grpSpPr>
              <a:xfrm>
                <a:off x="3432703" y="5523258"/>
                <a:ext cx="593596" cy="378730"/>
                <a:chOff x="337779" y="5298279"/>
                <a:chExt cx="594517" cy="357808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3BEE276E-3992-B0A3-093B-8C09F665B1C9}"/>
                    </a:ext>
                  </a:extLst>
                </p:cNvPr>
                <p:cNvSpPr/>
                <p:nvPr/>
              </p:nvSpPr>
              <p:spPr>
                <a:xfrm>
                  <a:off x="867399" y="5298279"/>
                  <a:ext cx="64897" cy="356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7718F627-F30B-FDBB-7560-6072EFEB3332}"/>
                    </a:ext>
                  </a:extLst>
                </p:cNvPr>
                <p:cNvSpPr/>
                <p:nvPr/>
              </p:nvSpPr>
              <p:spPr>
                <a:xfrm rot="5400000">
                  <a:off x="599841" y="5323632"/>
                  <a:ext cx="70393" cy="59451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DDDF7575-138A-5E13-7ADD-3A4C4BE3677A}"/>
                  </a:ext>
                </a:extLst>
              </p:cNvPr>
              <p:cNvSpPr txBox="1"/>
              <p:nvPr/>
            </p:nvSpPr>
            <p:spPr>
              <a:xfrm>
                <a:off x="396512" y="3908554"/>
                <a:ext cx="420004" cy="523220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8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B1E3F3A2-8919-C4E6-A6EF-FF6E029655A8}"/>
                  </a:ext>
                </a:extLst>
              </p:cNvPr>
              <p:cNvGrpSpPr/>
              <p:nvPr/>
            </p:nvGrpSpPr>
            <p:grpSpPr>
              <a:xfrm>
                <a:off x="1542258" y="4647449"/>
                <a:ext cx="3273599" cy="230511"/>
                <a:chOff x="1565210" y="256436"/>
                <a:chExt cx="2579870" cy="166029"/>
              </a:xfrm>
            </p:grpSpPr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9ADB7DC7-D5C8-426E-6521-E467CA836E6D}"/>
                    </a:ext>
                  </a:extLst>
                </p:cNvPr>
                <p:cNvSpPr/>
                <p:nvPr/>
              </p:nvSpPr>
              <p:spPr>
                <a:xfrm rot="5400000">
                  <a:off x="2522138" y="24001"/>
                  <a:ext cx="91391" cy="63089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06257FBD-5321-335E-48CE-1A99884E23B9}"/>
                    </a:ext>
                  </a:extLst>
                </p:cNvPr>
                <p:cNvSpPr/>
                <p:nvPr/>
              </p:nvSpPr>
              <p:spPr>
                <a:xfrm rot="5400000">
                  <a:off x="3153037" y="24001"/>
                  <a:ext cx="91391" cy="63089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3F86DB96-ADEC-104C-D81E-23477CFC1233}"/>
                    </a:ext>
                  </a:extLst>
                </p:cNvPr>
                <p:cNvSpPr/>
                <p:nvPr/>
              </p:nvSpPr>
              <p:spPr>
                <a:xfrm rot="5400000">
                  <a:off x="3783935" y="24002"/>
                  <a:ext cx="91391" cy="630898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A54F4809-17C1-DBE2-9131-D3029EE21B0E}"/>
                    </a:ext>
                  </a:extLst>
                </p:cNvPr>
                <p:cNvGrpSpPr/>
                <p:nvPr/>
              </p:nvGrpSpPr>
              <p:grpSpPr>
                <a:xfrm>
                  <a:off x="1565210" y="256436"/>
                  <a:ext cx="687176" cy="166029"/>
                  <a:chOff x="468857" y="3977599"/>
                  <a:chExt cx="3033167" cy="272670"/>
                </a:xfrm>
              </p:grpSpPr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4CE81717-23C3-3C23-5CFC-87AB41C5065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034596" y="2721552"/>
                    <a:ext cx="150092" cy="278476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84" name="Arrow: Left 183">
                    <a:extLst>
                      <a:ext uri="{FF2B5EF4-FFF2-40B4-BE49-F238E27FC236}">
                        <a16:creationId xmlns:a16="http://schemas.microsoft.com/office/drawing/2014/main" id="{B4D35910-5FE9-806E-F7ED-98CDD949B87F}"/>
                      </a:ext>
                    </a:extLst>
                  </p:cNvPr>
                  <p:cNvSpPr/>
                  <p:nvPr/>
                </p:nvSpPr>
                <p:spPr>
                  <a:xfrm>
                    <a:off x="468857" y="3977599"/>
                    <a:ext cx="659479" cy="272670"/>
                  </a:xfrm>
                  <a:prstGeom prst="lef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</p:grp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72E86DBF-FF80-BAEE-FB43-99F707C861EF}"/>
                  </a:ext>
                </a:extLst>
              </p:cNvPr>
              <p:cNvSpPr/>
              <p:nvPr/>
            </p:nvSpPr>
            <p:spPr>
              <a:xfrm>
                <a:off x="1323116" y="4094684"/>
                <a:ext cx="3737561" cy="8735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7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9" grpId="0"/>
      <p:bldP spid="50" grpId="0" animBg="1"/>
      <p:bldP spid="48" grpId="0" animBg="1"/>
      <p:bldP spid="68" grpId="0"/>
      <p:bldP spid="83" grpId="0"/>
      <p:bldP spid="84" grpId="0"/>
      <p:bldP spid="85" grpId="0" animBg="1"/>
      <p:bldP spid="311" grpId="0"/>
      <p:bldP spid="8" grpId="0" animBg="1"/>
      <p:bldP spid="206" grpId="0" animBg="1"/>
      <p:bldP spid="2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042516E-43C2-358D-A6FE-A908F7252FF1}"/>
              </a:ext>
            </a:extLst>
          </p:cNvPr>
          <p:cNvSpPr txBox="1"/>
          <p:nvPr/>
        </p:nvSpPr>
        <p:spPr>
          <a:xfrm>
            <a:off x="7745556" y="4663544"/>
            <a:ext cx="87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3F9EA-7F30-13B3-BC7E-C520B2458D96}"/>
              </a:ext>
            </a:extLst>
          </p:cNvPr>
          <p:cNvSpPr txBox="1"/>
          <p:nvPr/>
        </p:nvSpPr>
        <p:spPr>
          <a:xfrm>
            <a:off x="1473841" y="4663544"/>
            <a:ext cx="117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EBFACB-AFB1-0538-2462-4D427F227405}"/>
              </a:ext>
            </a:extLst>
          </p:cNvPr>
          <p:cNvSpPr txBox="1"/>
          <p:nvPr/>
        </p:nvSpPr>
        <p:spPr>
          <a:xfrm>
            <a:off x="1087743" y="4903231"/>
            <a:ext cx="337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1</a:t>
            </a:r>
            <a:endParaRPr lang="en-IE" sz="25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7E2EF8-B074-05C6-CE72-1E42CDA6C447}"/>
                  </a:ext>
                </a:extLst>
              </p:cNvPr>
              <p:cNvSpPr txBox="1"/>
              <p:nvPr/>
            </p:nvSpPr>
            <p:spPr>
              <a:xfrm>
                <a:off x="8537790" y="4893036"/>
                <a:ext cx="5021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7E2EF8-B074-05C6-CE72-1E42CDA6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790" y="4893036"/>
                <a:ext cx="502181" cy="477054"/>
              </a:xfrm>
              <a:prstGeom prst="rect">
                <a:avLst/>
              </a:prstGeom>
              <a:blipFill>
                <a:blip r:embed="rId4"/>
                <a:stretch>
                  <a:fillRect l="-4878" r="-1220" b="-384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EBA9132-96F4-3B6F-93CB-72712B137D99}"/>
              </a:ext>
            </a:extLst>
          </p:cNvPr>
          <p:cNvSpPr txBox="1"/>
          <p:nvPr/>
        </p:nvSpPr>
        <p:spPr>
          <a:xfrm>
            <a:off x="19050" y="952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2D262D-B9FF-88C4-33BD-B599399EFAA2}"/>
              </a:ext>
            </a:extLst>
          </p:cNvPr>
          <p:cNvSpPr txBox="1"/>
          <p:nvPr/>
        </p:nvSpPr>
        <p:spPr>
          <a:xfrm>
            <a:off x="0" y="7988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090109-043E-43E8-647F-6DE2A5A64A56}"/>
              </a:ext>
            </a:extLst>
          </p:cNvPr>
          <p:cNvSpPr txBox="1"/>
          <p:nvPr/>
        </p:nvSpPr>
        <p:spPr>
          <a:xfrm>
            <a:off x="0" y="22718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F480CD-FEAA-BB54-1309-8C76845D4852}"/>
              </a:ext>
            </a:extLst>
          </p:cNvPr>
          <p:cNvCxnSpPr/>
          <p:nvPr/>
        </p:nvCxnSpPr>
        <p:spPr>
          <a:xfrm>
            <a:off x="425883" y="95250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487D80-1290-B190-E7A8-1C94E0AB1D53}"/>
              </a:ext>
            </a:extLst>
          </p:cNvPr>
          <p:cNvSpPr txBox="1"/>
          <p:nvPr/>
        </p:nvSpPr>
        <p:spPr>
          <a:xfrm>
            <a:off x="38718" y="4774183"/>
            <a:ext cx="34015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E" sz="2400" b="1" u="sng" dirty="0"/>
              <a:t>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91F368D-3293-FD2C-5DC9-72AF2A7C480B}"/>
              </a:ext>
            </a:extLst>
          </p:cNvPr>
          <p:cNvCxnSpPr/>
          <p:nvPr/>
        </p:nvCxnSpPr>
        <p:spPr>
          <a:xfrm>
            <a:off x="9192430" y="133350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8B58368-7605-4164-D8CC-CD6C7B264118}"/>
              </a:ext>
            </a:extLst>
          </p:cNvPr>
          <p:cNvSpPr txBox="1"/>
          <p:nvPr/>
        </p:nvSpPr>
        <p:spPr>
          <a:xfrm>
            <a:off x="9247017" y="1254189"/>
            <a:ext cx="2897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There is a 1-1 correspondence between each </a:t>
            </a:r>
            <a:r>
              <a:rPr lang="en-IE" b="1" u="sng" dirty="0">
                <a:solidFill>
                  <a:srgbClr val="FF0000"/>
                </a:solidFill>
              </a:rPr>
              <a:t>class</a:t>
            </a:r>
            <a:r>
              <a:rPr lang="en-IE" dirty="0"/>
              <a:t> of higher layers and a </a:t>
            </a:r>
            <a:r>
              <a:rPr lang="en-IE" b="1" u="sng" dirty="0">
                <a:solidFill>
                  <a:srgbClr val="FF0000"/>
                </a:solidFill>
              </a:rPr>
              <a:t>sub-class</a:t>
            </a:r>
            <a:r>
              <a:rPr lang="en-IE" dirty="0"/>
              <a:t> of any class in the current layer.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5B6C9F-9F1F-2BA8-A5A7-4494491F6EED}"/>
              </a:ext>
            </a:extLst>
          </p:cNvPr>
          <p:cNvSpPr txBox="1"/>
          <p:nvPr/>
        </p:nvSpPr>
        <p:spPr>
          <a:xfrm>
            <a:off x="9450039" y="363105"/>
            <a:ext cx="260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Layer =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6F2A54-8E3A-A977-9CAB-CFEDF53D9DB8}"/>
                  </a:ext>
                </a:extLst>
              </p:cNvPr>
              <p:cNvSpPr txBox="1"/>
              <p:nvPr/>
            </p:nvSpPr>
            <p:spPr>
              <a:xfrm>
                <a:off x="10089432" y="2969924"/>
                <a:ext cx="5540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6F2A54-8E3A-A977-9CAB-CFEDF53D9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432" y="2969924"/>
                <a:ext cx="55406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4274703-9015-27DB-1D17-7EF575FAB3AE}"/>
                  </a:ext>
                </a:extLst>
              </p:cNvPr>
              <p:cNvSpPr txBox="1"/>
              <p:nvPr/>
            </p:nvSpPr>
            <p:spPr>
              <a:xfrm>
                <a:off x="9837759" y="4573187"/>
                <a:ext cx="103816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⟷</m:t>
                          </m:r>
                          <m:r>
                            <m:rPr>
                              <m:sty m:val="p"/>
                            </m:rPr>
                            <a:rPr lang="en-IE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4274703-9015-27DB-1D17-7EF575FAB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759" y="4573187"/>
                <a:ext cx="103816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B58526E-FA85-0203-4878-257BDA9F6F3D}"/>
              </a:ext>
            </a:extLst>
          </p:cNvPr>
          <p:cNvCxnSpPr>
            <a:cxnSpLocks/>
          </p:cNvCxnSpPr>
          <p:nvPr/>
        </p:nvCxnSpPr>
        <p:spPr>
          <a:xfrm>
            <a:off x="10303792" y="3532026"/>
            <a:ext cx="14996" cy="109958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836FF1C-CB9E-47C3-29E5-0EA51F716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050" y="76160"/>
            <a:ext cx="6663834" cy="3613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FAF3C-3D7C-2DC0-3130-8903F8F4C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4690" y="3767108"/>
            <a:ext cx="5434854" cy="29632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A9B966-1D92-5E14-B5D2-D3366C8E289D}"/>
              </a:ext>
            </a:extLst>
          </p:cNvPr>
          <p:cNvSpPr/>
          <p:nvPr/>
        </p:nvSpPr>
        <p:spPr>
          <a:xfrm>
            <a:off x="1600200" y="2015067"/>
            <a:ext cx="3539063" cy="1788583"/>
          </a:xfrm>
          <a:custGeom>
            <a:avLst/>
            <a:gdLst>
              <a:gd name="connsiteX0" fmla="*/ 0 w 3539063"/>
              <a:gd name="connsiteY0" fmla="*/ 298103 h 1788583"/>
              <a:gd name="connsiteX1" fmla="*/ 298103 w 3539063"/>
              <a:gd name="connsiteY1" fmla="*/ 0 h 1788583"/>
              <a:gd name="connsiteX2" fmla="*/ 798389 w 3539063"/>
              <a:gd name="connsiteY2" fmla="*/ 0 h 1788583"/>
              <a:gd name="connsiteX3" fmla="*/ 1328103 w 3539063"/>
              <a:gd name="connsiteY3" fmla="*/ 0 h 1788583"/>
              <a:gd name="connsiteX4" fmla="*/ 1916674 w 3539063"/>
              <a:gd name="connsiteY4" fmla="*/ 0 h 1788583"/>
              <a:gd name="connsiteX5" fmla="*/ 2564103 w 3539063"/>
              <a:gd name="connsiteY5" fmla="*/ 0 h 1788583"/>
              <a:gd name="connsiteX6" fmla="*/ 3240960 w 3539063"/>
              <a:gd name="connsiteY6" fmla="*/ 0 h 1788583"/>
              <a:gd name="connsiteX7" fmla="*/ 3539063 w 3539063"/>
              <a:gd name="connsiteY7" fmla="*/ 298103 h 1788583"/>
              <a:gd name="connsiteX8" fmla="*/ 3539063 w 3539063"/>
              <a:gd name="connsiteY8" fmla="*/ 906215 h 1788583"/>
              <a:gd name="connsiteX9" fmla="*/ 3539063 w 3539063"/>
              <a:gd name="connsiteY9" fmla="*/ 1490480 h 1788583"/>
              <a:gd name="connsiteX10" fmla="*/ 3240960 w 3539063"/>
              <a:gd name="connsiteY10" fmla="*/ 1788583 h 1788583"/>
              <a:gd name="connsiteX11" fmla="*/ 2593531 w 3539063"/>
              <a:gd name="connsiteY11" fmla="*/ 1788583 h 1788583"/>
              <a:gd name="connsiteX12" fmla="*/ 2093246 w 3539063"/>
              <a:gd name="connsiteY12" fmla="*/ 1788583 h 1788583"/>
              <a:gd name="connsiteX13" fmla="*/ 1534103 w 3539063"/>
              <a:gd name="connsiteY13" fmla="*/ 1788583 h 1788583"/>
              <a:gd name="connsiteX14" fmla="*/ 974960 w 3539063"/>
              <a:gd name="connsiteY14" fmla="*/ 1788583 h 1788583"/>
              <a:gd name="connsiteX15" fmla="*/ 298103 w 3539063"/>
              <a:gd name="connsiteY15" fmla="*/ 1788583 h 1788583"/>
              <a:gd name="connsiteX16" fmla="*/ 0 w 3539063"/>
              <a:gd name="connsiteY16" fmla="*/ 1490480 h 1788583"/>
              <a:gd name="connsiteX17" fmla="*/ 0 w 3539063"/>
              <a:gd name="connsiteY17" fmla="*/ 870444 h 1788583"/>
              <a:gd name="connsiteX18" fmla="*/ 0 w 3539063"/>
              <a:gd name="connsiteY18" fmla="*/ 298103 h 178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39063" h="1788583" extrusionOk="0">
                <a:moveTo>
                  <a:pt x="0" y="298103"/>
                </a:moveTo>
                <a:cubicBezTo>
                  <a:pt x="2702" y="95030"/>
                  <a:pt x="126542" y="-1763"/>
                  <a:pt x="298103" y="0"/>
                </a:cubicBezTo>
                <a:cubicBezTo>
                  <a:pt x="475423" y="-4285"/>
                  <a:pt x="655337" y="18150"/>
                  <a:pt x="798389" y="0"/>
                </a:cubicBezTo>
                <a:cubicBezTo>
                  <a:pt x="941441" y="-18150"/>
                  <a:pt x="1194932" y="61353"/>
                  <a:pt x="1328103" y="0"/>
                </a:cubicBezTo>
                <a:cubicBezTo>
                  <a:pt x="1461274" y="-61353"/>
                  <a:pt x="1645248" y="20979"/>
                  <a:pt x="1916674" y="0"/>
                </a:cubicBezTo>
                <a:cubicBezTo>
                  <a:pt x="2188100" y="-20979"/>
                  <a:pt x="2376800" y="36733"/>
                  <a:pt x="2564103" y="0"/>
                </a:cubicBezTo>
                <a:cubicBezTo>
                  <a:pt x="2751406" y="-36733"/>
                  <a:pt x="2985938" y="33001"/>
                  <a:pt x="3240960" y="0"/>
                </a:cubicBezTo>
                <a:cubicBezTo>
                  <a:pt x="3373163" y="-22471"/>
                  <a:pt x="3516215" y="135707"/>
                  <a:pt x="3539063" y="298103"/>
                </a:cubicBezTo>
                <a:cubicBezTo>
                  <a:pt x="3576242" y="581200"/>
                  <a:pt x="3523286" y="780302"/>
                  <a:pt x="3539063" y="906215"/>
                </a:cubicBezTo>
                <a:cubicBezTo>
                  <a:pt x="3554840" y="1032128"/>
                  <a:pt x="3530118" y="1346484"/>
                  <a:pt x="3539063" y="1490480"/>
                </a:cubicBezTo>
                <a:cubicBezTo>
                  <a:pt x="3570683" y="1690523"/>
                  <a:pt x="3430775" y="1814806"/>
                  <a:pt x="3240960" y="1788583"/>
                </a:cubicBezTo>
                <a:cubicBezTo>
                  <a:pt x="2922536" y="1842377"/>
                  <a:pt x="2727009" y="1749847"/>
                  <a:pt x="2593531" y="1788583"/>
                </a:cubicBezTo>
                <a:cubicBezTo>
                  <a:pt x="2460053" y="1827319"/>
                  <a:pt x="2341232" y="1760184"/>
                  <a:pt x="2093246" y="1788583"/>
                </a:cubicBezTo>
                <a:cubicBezTo>
                  <a:pt x="1845261" y="1816982"/>
                  <a:pt x="1736858" y="1742236"/>
                  <a:pt x="1534103" y="1788583"/>
                </a:cubicBezTo>
                <a:cubicBezTo>
                  <a:pt x="1331348" y="1834930"/>
                  <a:pt x="1192567" y="1744516"/>
                  <a:pt x="974960" y="1788583"/>
                </a:cubicBezTo>
                <a:cubicBezTo>
                  <a:pt x="757353" y="1832650"/>
                  <a:pt x="548207" y="1725028"/>
                  <a:pt x="298103" y="1788583"/>
                </a:cubicBezTo>
                <a:cubicBezTo>
                  <a:pt x="145677" y="1769926"/>
                  <a:pt x="15868" y="1666945"/>
                  <a:pt x="0" y="1490480"/>
                </a:cubicBezTo>
                <a:cubicBezTo>
                  <a:pt x="-29567" y="1308151"/>
                  <a:pt x="18040" y="1037920"/>
                  <a:pt x="0" y="870444"/>
                </a:cubicBezTo>
                <a:cubicBezTo>
                  <a:pt x="-18040" y="702968"/>
                  <a:pt x="68446" y="440954"/>
                  <a:pt x="0" y="298103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1C7229-29DF-EA4B-D3E8-19D03783DD41}"/>
              </a:ext>
            </a:extLst>
          </p:cNvPr>
          <p:cNvSpPr/>
          <p:nvPr/>
        </p:nvSpPr>
        <p:spPr>
          <a:xfrm>
            <a:off x="2217852" y="5380285"/>
            <a:ext cx="2802961" cy="1387396"/>
          </a:xfrm>
          <a:custGeom>
            <a:avLst/>
            <a:gdLst>
              <a:gd name="connsiteX0" fmla="*/ 0 w 2802961"/>
              <a:gd name="connsiteY0" fmla="*/ 231237 h 1387396"/>
              <a:gd name="connsiteX1" fmla="*/ 231237 w 2802961"/>
              <a:gd name="connsiteY1" fmla="*/ 0 h 1387396"/>
              <a:gd name="connsiteX2" fmla="*/ 746144 w 2802961"/>
              <a:gd name="connsiteY2" fmla="*/ 0 h 1387396"/>
              <a:gd name="connsiteX3" fmla="*/ 1284456 w 2802961"/>
              <a:gd name="connsiteY3" fmla="*/ 0 h 1387396"/>
              <a:gd name="connsiteX4" fmla="*/ 1869578 w 2802961"/>
              <a:gd name="connsiteY4" fmla="*/ 0 h 1387396"/>
              <a:gd name="connsiteX5" fmla="*/ 2571724 w 2802961"/>
              <a:gd name="connsiteY5" fmla="*/ 0 h 1387396"/>
              <a:gd name="connsiteX6" fmla="*/ 2802961 w 2802961"/>
              <a:gd name="connsiteY6" fmla="*/ 231237 h 1387396"/>
              <a:gd name="connsiteX7" fmla="*/ 2802961 w 2802961"/>
              <a:gd name="connsiteY7" fmla="*/ 684449 h 1387396"/>
              <a:gd name="connsiteX8" fmla="*/ 2802961 w 2802961"/>
              <a:gd name="connsiteY8" fmla="*/ 1156159 h 1387396"/>
              <a:gd name="connsiteX9" fmla="*/ 2571724 w 2802961"/>
              <a:gd name="connsiteY9" fmla="*/ 1387396 h 1387396"/>
              <a:gd name="connsiteX10" fmla="*/ 1986602 w 2802961"/>
              <a:gd name="connsiteY10" fmla="*/ 1387396 h 1387396"/>
              <a:gd name="connsiteX11" fmla="*/ 1471695 w 2802961"/>
              <a:gd name="connsiteY11" fmla="*/ 1387396 h 1387396"/>
              <a:gd name="connsiteX12" fmla="*/ 956788 w 2802961"/>
              <a:gd name="connsiteY12" fmla="*/ 1387396 h 1387396"/>
              <a:gd name="connsiteX13" fmla="*/ 231237 w 2802961"/>
              <a:gd name="connsiteY13" fmla="*/ 1387396 h 1387396"/>
              <a:gd name="connsiteX14" fmla="*/ 0 w 2802961"/>
              <a:gd name="connsiteY14" fmla="*/ 1156159 h 1387396"/>
              <a:gd name="connsiteX15" fmla="*/ 0 w 2802961"/>
              <a:gd name="connsiteY15" fmla="*/ 712196 h 1387396"/>
              <a:gd name="connsiteX16" fmla="*/ 0 w 2802961"/>
              <a:gd name="connsiteY16" fmla="*/ 231237 h 138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02961" h="1387396" extrusionOk="0">
                <a:moveTo>
                  <a:pt x="0" y="231237"/>
                </a:moveTo>
                <a:cubicBezTo>
                  <a:pt x="1804" y="77876"/>
                  <a:pt x="71714" y="-8100"/>
                  <a:pt x="231237" y="0"/>
                </a:cubicBezTo>
                <a:cubicBezTo>
                  <a:pt x="354384" y="-13405"/>
                  <a:pt x="565748" y="37616"/>
                  <a:pt x="746144" y="0"/>
                </a:cubicBezTo>
                <a:cubicBezTo>
                  <a:pt x="926540" y="-37616"/>
                  <a:pt x="1160237" y="2831"/>
                  <a:pt x="1284456" y="0"/>
                </a:cubicBezTo>
                <a:cubicBezTo>
                  <a:pt x="1408675" y="-2831"/>
                  <a:pt x="1677092" y="16566"/>
                  <a:pt x="1869578" y="0"/>
                </a:cubicBezTo>
                <a:cubicBezTo>
                  <a:pt x="2062064" y="-16566"/>
                  <a:pt x="2242646" y="74836"/>
                  <a:pt x="2571724" y="0"/>
                </a:cubicBezTo>
                <a:cubicBezTo>
                  <a:pt x="2691063" y="13890"/>
                  <a:pt x="2815189" y="74164"/>
                  <a:pt x="2802961" y="231237"/>
                </a:cubicBezTo>
                <a:cubicBezTo>
                  <a:pt x="2846881" y="445123"/>
                  <a:pt x="2751631" y="526509"/>
                  <a:pt x="2802961" y="684449"/>
                </a:cubicBezTo>
                <a:cubicBezTo>
                  <a:pt x="2854291" y="842389"/>
                  <a:pt x="2761699" y="996592"/>
                  <a:pt x="2802961" y="1156159"/>
                </a:cubicBezTo>
                <a:cubicBezTo>
                  <a:pt x="2839902" y="1274304"/>
                  <a:pt x="2704007" y="1381562"/>
                  <a:pt x="2571724" y="1387396"/>
                </a:cubicBezTo>
                <a:cubicBezTo>
                  <a:pt x="2314829" y="1436012"/>
                  <a:pt x="2184535" y="1344786"/>
                  <a:pt x="1986602" y="1387396"/>
                </a:cubicBezTo>
                <a:cubicBezTo>
                  <a:pt x="1788669" y="1430006"/>
                  <a:pt x="1632906" y="1355879"/>
                  <a:pt x="1471695" y="1387396"/>
                </a:cubicBezTo>
                <a:cubicBezTo>
                  <a:pt x="1310484" y="1418913"/>
                  <a:pt x="1155642" y="1377748"/>
                  <a:pt x="956788" y="1387396"/>
                </a:cubicBezTo>
                <a:cubicBezTo>
                  <a:pt x="757934" y="1397044"/>
                  <a:pt x="578995" y="1370411"/>
                  <a:pt x="231237" y="1387396"/>
                </a:cubicBezTo>
                <a:cubicBezTo>
                  <a:pt x="111522" y="1376493"/>
                  <a:pt x="-5217" y="1277978"/>
                  <a:pt x="0" y="1156159"/>
                </a:cubicBezTo>
                <a:cubicBezTo>
                  <a:pt x="-25296" y="1016925"/>
                  <a:pt x="29131" y="888611"/>
                  <a:pt x="0" y="712196"/>
                </a:cubicBezTo>
                <a:cubicBezTo>
                  <a:pt x="-29131" y="535781"/>
                  <a:pt x="36801" y="411102"/>
                  <a:pt x="0" y="231237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E4A73D-055D-ECE7-9519-7345E19E4C00}"/>
                  </a:ext>
                </a:extLst>
              </p:cNvPr>
              <p:cNvSpPr txBox="1"/>
              <p:nvPr/>
            </p:nvSpPr>
            <p:spPr>
              <a:xfrm>
                <a:off x="2999569" y="2348800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E4A73D-055D-ECE7-9519-7345E19E4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569" y="2348800"/>
                <a:ext cx="40595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2BCF06-1625-0164-9739-9498676FEE2F}"/>
                  </a:ext>
                </a:extLst>
              </p:cNvPr>
              <p:cNvSpPr txBox="1"/>
              <p:nvPr/>
            </p:nvSpPr>
            <p:spPr>
              <a:xfrm>
                <a:off x="2284690" y="3029384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2BCF06-1625-0164-9739-9498676F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690" y="3029384"/>
                <a:ext cx="40595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0DA4D-41A0-4E31-7F62-F72E4D56DE92}"/>
                  </a:ext>
                </a:extLst>
              </p:cNvPr>
              <p:cNvSpPr txBox="1"/>
              <p:nvPr/>
            </p:nvSpPr>
            <p:spPr>
              <a:xfrm>
                <a:off x="3838833" y="3029384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0DA4D-41A0-4E31-7F62-F72E4D56D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833" y="3029384"/>
                <a:ext cx="40595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25C800FA-7839-23DD-18B8-C9304A2C948C}"/>
              </a:ext>
            </a:extLst>
          </p:cNvPr>
          <p:cNvGrpSpPr/>
          <p:nvPr/>
        </p:nvGrpSpPr>
        <p:grpSpPr>
          <a:xfrm>
            <a:off x="2663762" y="3965834"/>
            <a:ext cx="4684126" cy="2494847"/>
            <a:chOff x="2663762" y="3965834"/>
            <a:chExt cx="4684126" cy="2494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BB4CAB-31D9-268A-97DC-87353C3327D8}"/>
                    </a:ext>
                  </a:extLst>
                </p:cNvPr>
                <p:cNvSpPr txBox="1"/>
                <p:nvPr/>
              </p:nvSpPr>
              <p:spPr>
                <a:xfrm>
                  <a:off x="3249553" y="5578508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BB4CAB-31D9-268A-97DC-87353C332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553" y="5578508"/>
                  <a:ext cx="405954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F6C6D8-39B5-3FA4-DD80-58A4D9E5FEC8}"/>
                    </a:ext>
                  </a:extLst>
                </p:cNvPr>
                <p:cNvSpPr txBox="1"/>
                <p:nvPr/>
              </p:nvSpPr>
              <p:spPr>
                <a:xfrm>
                  <a:off x="2663762" y="615290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F6C6D8-39B5-3FA4-DD80-58A4D9E5F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762" y="6152904"/>
                  <a:ext cx="405954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1A418E-E06F-D6FE-7714-737BD12747BA}"/>
                    </a:ext>
                  </a:extLst>
                </p:cNvPr>
                <p:cNvSpPr txBox="1"/>
                <p:nvPr/>
              </p:nvSpPr>
              <p:spPr>
                <a:xfrm>
                  <a:off x="3928788" y="614782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1A418E-E06F-D6FE-7714-737BD1274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8788" y="6147823"/>
                  <a:ext cx="405954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628DA2B-60B5-F924-6E06-7964F2105945}"/>
                    </a:ext>
                  </a:extLst>
                </p:cNvPr>
                <p:cNvSpPr txBox="1"/>
                <p:nvPr/>
              </p:nvSpPr>
              <p:spPr>
                <a:xfrm>
                  <a:off x="3604989" y="5578508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628DA2B-60B5-F924-6E06-7964F21059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989" y="5578508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E7746-5727-5421-C90A-3101918B168A}"/>
                    </a:ext>
                  </a:extLst>
                </p:cNvPr>
                <p:cNvSpPr txBox="1"/>
                <p:nvPr/>
              </p:nvSpPr>
              <p:spPr>
                <a:xfrm>
                  <a:off x="2922954" y="614633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E7746-5727-5421-C90A-3101918B1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954" y="6146334"/>
                  <a:ext cx="405954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1B66E7-B46D-3464-9413-1C0E2DEE11FF}"/>
                    </a:ext>
                  </a:extLst>
                </p:cNvPr>
                <p:cNvSpPr txBox="1"/>
                <p:nvPr/>
              </p:nvSpPr>
              <p:spPr>
                <a:xfrm>
                  <a:off x="4187980" y="615290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1B66E7-B46D-3464-9413-1C0E2DEE11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980" y="615290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841277-E930-F995-7689-79CDF81D2426}"/>
                    </a:ext>
                  </a:extLst>
                </p:cNvPr>
                <p:cNvSpPr txBox="1"/>
                <p:nvPr/>
              </p:nvSpPr>
              <p:spPr>
                <a:xfrm>
                  <a:off x="3635856" y="453616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841277-E930-F995-7689-79CDF81D24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56" y="453616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8681639-FBEC-8127-613C-0B4B2168426B}"/>
                    </a:ext>
                  </a:extLst>
                </p:cNvPr>
                <p:cNvSpPr txBox="1"/>
                <p:nvPr/>
              </p:nvSpPr>
              <p:spPr>
                <a:xfrm>
                  <a:off x="5060381" y="396583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8681639-FBEC-8127-613C-0B4B21684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0381" y="3965834"/>
                  <a:ext cx="405954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8ED6DE5-A999-A274-AB43-1A3DCD36D60F}"/>
                    </a:ext>
                  </a:extLst>
                </p:cNvPr>
                <p:cNvSpPr txBox="1"/>
                <p:nvPr/>
              </p:nvSpPr>
              <p:spPr>
                <a:xfrm>
                  <a:off x="6411395" y="4541085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8ED6DE5-A999-A274-AB43-1A3DCD36D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1395" y="4541085"/>
                  <a:ext cx="405954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3D9E8B-DCB1-3173-A969-2C348AAE2D13}"/>
                    </a:ext>
                  </a:extLst>
                </p:cNvPr>
                <p:cNvSpPr txBox="1"/>
                <p:nvPr/>
              </p:nvSpPr>
              <p:spPr>
                <a:xfrm>
                  <a:off x="6350435" y="5578507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3D9E8B-DCB1-3173-A969-2C348AAE2D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0435" y="5578507"/>
                  <a:ext cx="405954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AD731B3-C363-A4A0-2094-0B53D2ACA121}"/>
                    </a:ext>
                  </a:extLst>
                </p:cNvPr>
                <p:cNvSpPr txBox="1"/>
                <p:nvPr/>
              </p:nvSpPr>
              <p:spPr>
                <a:xfrm>
                  <a:off x="5676908" y="614633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AD731B3-C363-A4A0-2094-0B53D2ACA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908" y="614633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DABAFB4-64EB-817C-5DE1-1D6BFD524A11}"/>
                    </a:ext>
                  </a:extLst>
                </p:cNvPr>
                <p:cNvSpPr txBox="1"/>
                <p:nvPr/>
              </p:nvSpPr>
              <p:spPr>
                <a:xfrm>
                  <a:off x="6941934" y="614633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DABAFB4-64EB-817C-5DE1-1D6BFD524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1934" y="6146333"/>
                  <a:ext cx="405954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7CF9A839-6C1D-C0A8-D4FE-F8AD41DB149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553192" y="2953851"/>
            <a:ext cx="617652" cy="3164624"/>
          </a:xfrm>
          <a:prstGeom prst="curvedConnector3">
            <a:avLst>
              <a:gd name="adj1" fmla="val -120060"/>
            </a:avLst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E8AEEAD-8084-0FB4-326E-8006681B9B1C}"/>
                  </a:ext>
                </a:extLst>
              </p:cNvPr>
              <p:cNvSpPr txBox="1"/>
              <p:nvPr/>
            </p:nvSpPr>
            <p:spPr>
              <a:xfrm>
                <a:off x="1142622" y="2502688"/>
                <a:ext cx="413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E8AEEAD-8084-0FB4-326E-8006681B9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22" y="2502688"/>
                <a:ext cx="413510" cy="369332"/>
              </a:xfrm>
              <a:prstGeom prst="rect">
                <a:avLst/>
              </a:prstGeom>
              <a:blipFill>
                <a:blip r:embed="rId17"/>
                <a:stretch>
                  <a:fillRect l="-16176" r="-2941" b="-10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2E5ED7B-1FD7-EC94-028F-B1221955D374}"/>
                  </a:ext>
                </a:extLst>
              </p:cNvPr>
              <p:cNvSpPr txBox="1"/>
              <p:nvPr/>
            </p:nvSpPr>
            <p:spPr>
              <a:xfrm>
                <a:off x="1399606" y="6348212"/>
                <a:ext cx="7916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⟷</m:t>
                          </m:r>
                          <m:r>
                            <a:rPr lang="en-I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2E5ED7B-1FD7-EC94-028F-B1221955D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606" y="6348212"/>
                <a:ext cx="791627" cy="369332"/>
              </a:xfrm>
              <a:prstGeom prst="rect">
                <a:avLst/>
              </a:prstGeom>
              <a:blipFill>
                <a:blip r:embed="rId18"/>
                <a:stretch>
                  <a:fillRect l="-9302" r="-1550" b="-98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D1614E6-3AED-8591-37BB-96B867D07ABA}"/>
                  </a:ext>
                </a:extLst>
              </p:cNvPr>
              <p:cNvSpPr txBox="1"/>
              <p:nvPr/>
            </p:nvSpPr>
            <p:spPr>
              <a:xfrm>
                <a:off x="10870516" y="4515048"/>
                <a:ext cx="103816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⊂</m:t>
                          </m:r>
                          <m:r>
                            <a:rPr lang="el-G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IE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D1614E6-3AED-8591-37BB-96B867D07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516" y="4515048"/>
                <a:ext cx="1038169" cy="615553"/>
              </a:xfrm>
              <a:prstGeom prst="rect">
                <a:avLst/>
              </a:prstGeom>
              <a:blipFill>
                <a:blip r:embed="rId19"/>
                <a:stretch>
                  <a:fillRect r="-117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772D4B-2EA4-317C-44E8-4572B6346C40}"/>
                  </a:ext>
                </a:extLst>
              </p:cNvPr>
              <p:cNvSpPr txBox="1"/>
              <p:nvPr/>
            </p:nvSpPr>
            <p:spPr>
              <a:xfrm>
                <a:off x="7476324" y="3811945"/>
                <a:ext cx="103816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IE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772D4B-2EA4-317C-44E8-4572B6346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324" y="3811945"/>
                <a:ext cx="1038169" cy="61555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Explosion: 8 Points 70">
            <a:extLst>
              <a:ext uri="{FF2B5EF4-FFF2-40B4-BE49-F238E27FC236}">
                <a16:creationId xmlns:a16="http://schemas.microsoft.com/office/drawing/2014/main" id="{D96886F6-B5E2-50AC-8D28-9FC3E13981B4}"/>
              </a:ext>
            </a:extLst>
          </p:cNvPr>
          <p:cNvSpPr/>
          <p:nvPr/>
        </p:nvSpPr>
        <p:spPr>
          <a:xfrm>
            <a:off x="748092" y="1435167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05A9DDBD-1D26-6DDA-5DD8-EACA0A2515C7}"/>
              </a:ext>
            </a:extLst>
          </p:cNvPr>
          <p:cNvSpPr/>
          <p:nvPr/>
        </p:nvSpPr>
        <p:spPr>
          <a:xfrm>
            <a:off x="70562" y="5502138"/>
            <a:ext cx="1367335" cy="124131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Sub-class</a:t>
            </a:r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5109A1DC-822C-8BAF-B704-B2DD87DCF68D}"/>
              </a:ext>
            </a:extLst>
          </p:cNvPr>
          <p:cNvSpPr/>
          <p:nvPr/>
        </p:nvSpPr>
        <p:spPr>
          <a:xfrm>
            <a:off x="7512850" y="4273611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5F4B441-D9AE-11A8-3D20-6658F2A2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800" y="614045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12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C5DEA9-9131-B8BE-00DC-0769190B381C}"/>
                  </a:ext>
                </a:extLst>
              </p:cNvPr>
              <p:cNvSpPr txBox="1"/>
              <p:nvPr/>
            </p:nvSpPr>
            <p:spPr>
              <a:xfrm>
                <a:off x="5589167" y="1100300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C5DEA9-9131-B8BE-00DC-0769190B3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167" y="1100300"/>
                <a:ext cx="405954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EA0ABC-0C4C-2DE1-BA03-EEDB2C3F7652}"/>
                  </a:ext>
                </a:extLst>
              </p:cNvPr>
              <p:cNvSpPr txBox="1"/>
              <p:nvPr/>
            </p:nvSpPr>
            <p:spPr>
              <a:xfrm>
                <a:off x="5357875" y="4560027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EA0ABC-0C4C-2DE1-BA03-EEDB2C3F7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875" y="4560027"/>
                <a:ext cx="405954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8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6" grpId="0"/>
      <p:bldP spid="27" grpId="0"/>
      <p:bldP spid="28" grpId="0"/>
      <p:bldP spid="29" grpId="0"/>
      <p:bldP spid="32" grpId="0" animBg="1"/>
      <p:bldP spid="37" grpId="0"/>
      <p:bldP spid="38" grpId="0"/>
      <p:bldP spid="39" grpId="0"/>
      <p:bldP spid="40" grpId="0"/>
      <p:bldP spid="13" grpId="0" animBg="1"/>
      <p:bldP spid="14" grpId="0" animBg="1"/>
      <p:bldP spid="15" grpId="0"/>
      <p:bldP spid="16" grpId="0"/>
      <p:bldP spid="17" grpId="0"/>
      <p:bldP spid="65" grpId="0"/>
      <p:bldP spid="67" grpId="0"/>
      <p:bldP spid="68" grpId="0"/>
      <p:bldP spid="70" grpId="0"/>
      <p:bldP spid="71" grpId="0" animBg="1"/>
      <p:bldP spid="72" grpId="0" animBg="1"/>
      <p:bldP spid="73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0ADC54F-399E-9152-8A7F-7331CA91C681}"/>
              </a:ext>
            </a:extLst>
          </p:cNvPr>
          <p:cNvSpPr/>
          <p:nvPr/>
        </p:nvSpPr>
        <p:spPr>
          <a:xfrm>
            <a:off x="27855" y="2244424"/>
            <a:ext cx="284447" cy="5672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42516E-43C2-358D-A6FE-A908F7252FF1}"/>
              </a:ext>
            </a:extLst>
          </p:cNvPr>
          <p:cNvSpPr txBox="1"/>
          <p:nvPr/>
        </p:nvSpPr>
        <p:spPr>
          <a:xfrm>
            <a:off x="9217517" y="4621563"/>
            <a:ext cx="87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3F9EA-7F30-13B3-BC7E-C520B2458D96}"/>
              </a:ext>
            </a:extLst>
          </p:cNvPr>
          <p:cNvSpPr txBox="1"/>
          <p:nvPr/>
        </p:nvSpPr>
        <p:spPr>
          <a:xfrm>
            <a:off x="2945802" y="4621563"/>
            <a:ext cx="117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EBFACB-AFB1-0538-2462-4D427F227405}"/>
              </a:ext>
            </a:extLst>
          </p:cNvPr>
          <p:cNvSpPr txBox="1"/>
          <p:nvPr/>
        </p:nvSpPr>
        <p:spPr>
          <a:xfrm>
            <a:off x="2559704" y="4861250"/>
            <a:ext cx="337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1</a:t>
            </a:r>
            <a:endParaRPr lang="en-IE" sz="25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7E2EF8-B074-05C6-CE72-1E42CDA6C447}"/>
                  </a:ext>
                </a:extLst>
              </p:cNvPr>
              <p:cNvSpPr txBox="1"/>
              <p:nvPr/>
            </p:nvSpPr>
            <p:spPr>
              <a:xfrm>
                <a:off x="10009751" y="4851055"/>
                <a:ext cx="5021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7E2EF8-B074-05C6-CE72-1E42CDA6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9751" y="4851055"/>
                <a:ext cx="502181" cy="477054"/>
              </a:xfrm>
              <a:prstGeom prst="rect">
                <a:avLst/>
              </a:prstGeom>
              <a:blipFill>
                <a:blip r:embed="rId2"/>
                <a:stretch>
                  <a:fillRect l="-4878" r="-2439" b="-384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EBA9132-96F4-3B6F-93CB-72712B137D99}"/>
              </a:ext>
            </a:extLst>
          </p:cNvPr>
          <p:cNvSpPr txBox="1"/>
          <p:nvPr/>
        </p:nvSpPr>
        <p:spPr>
          <a:xfrm>
            <a:off x="19050" y="952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2D262D-B9FF-88C4-33BD-B599399EFAA2}"/>
              </a:ext>
            </a:extLst>
          </p:cNvPr>
          <p:cNvSpPr txBox="1"/>
          <p:nvPr/>
        </p:nvSpPr>
        <p:spPr>
          <a:xfrm>
            <a:off x="0" y="7988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090109-043E-43E8-647F-6DE2A5A64A56}"/>
              </a:ext>
            </a:extLst>
          </p:cNvPr>
          <p:cNvSpPr txBox="1"/>
          <p:nvPr/>
        </p:nvSpPr>
        <p:spPr>
          <a:xfrm>
            <a:off x="0" y="22718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F480CD-FEAA-BB54-1309-8C76845D4852}"/>
              </a:ext>
            </a:extLst>
          </p:cNvPr>
          <p:cNvCxnSpPr/>
          <p:nvPr/>
        </p:nvCxnSpPr>
        <p:spPr>
          <a:xfrm>
            <a:off x="470488" y="34179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487D80-1290-B190-E7A8-1C94E0AB1D53}"/>
              </a:ext>
            </a:extLst>
          </p:cNvPr>
          <p:cNvSpPr txBox="1"/>
          <p:nvPr/>
        </p:nvSpPr>
        <p:spPr>
          <a:xfrm>
            <a:off x="38718" y="4774183"/>
            <a:ext cx="34015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E" sz="2400" b="1" u="sng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6FF1C-CB9E-47C3-29E5-0EA51F71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011" y="34179"/>
            <a:ext cx="6663834" cy="3613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FAF3C-3D7C-2DC0-3130-8903F8F4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651" y="3725127"/>
            <a:ext cx="5434854" cy="29632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A9B966-1D92-5E14-B5D2-D3366C8E289D}"/>
              </a:ext>
            </a:extLst>
          </p:cNvPr>
          <p:cNvSpPr/>
          <p:nvPr/>
        </p:nvSpPr>
        <p:spPr>
          <a:xfrm>
            <a:off x="3164162" y="2008450"/>
            <a:ext cx="3450535" cy="1749918"/>
          </a:xfrm>
          <a:custGeom>
            <a:avLst/>
            <a:gdLst>
              <a:gd name="connsiteX0" fmla="*/ 0 w 3450535"/>
              <a:gd name="connsiteY0" fmla="*/ 291659 h 1749918"/>
              <a:gd name="connsiteX1" fmla="*/ 291659 w 3450535"/>
              <a:gd name="connsiteY1" fmla="*/ 0 h 1749918"/>
              <a:gd name="connsiteX2" fmla="*/ 779086 w 3450535"/>
              <a:gd name="connsiteY2" fmla="*/ 0 h 1749918"/>
              <a:gd name="connsiteX3" fmla="*/ 1295185 w 3450535"/>
              <a:gd name="connsiteY3" fmla="*/ 0 h 1749918"/>
              <a:gd name="connsiteX4" fmla="*/ 1868628 w 3450535"/>
              <a:gd name="connsiteY4" fmla="*/ 0 h 1749918"/>
              <a:gd name="connsiteX5" fmla="*/ 2499416 w 3450535"/>
              <a:gd name="connsiteY5" fmla="*/ 0 h 1749918"/>
              <a:gd name="connsiteX6" fmla="*/ 3158876 w 3450535"/>
              <a:gd name="connsiteY6" fmla="*/ 0 h 1749918"/>
              <a:gd name="connsiteX7" fmla="*/ 3450535 w 3450535"/>
              <a:gd name="connsiteY7" fmla="*/ 291659 h 1749918"/>
              <a:gd name="connsiteX8" fmla="*/ 3450535 w 3450535"/>
              <a:gd name="connsiteY8" fmla="*/ 886625 h 1749918"/>
              <a:gd name="connsiteX9" fmla="*/ 3450535 w 3450535"/>
              <a:gd name="connsiteY9" fmla="*/ 1458259 h 1749918"/>
              <a:gd name="connsiteX10" fmla="*/ 3158876 w 3450535"/>
              <a:gd name="connsiteY10" fmla="*/ 1749918 h 1749918"/>
              <a:gd name="connsiteX11" fmla="*/ 2528088 w 3450535"/>
              <a:gd name="connsiteY11" fmla="*/ 1749918 h 1749918"/>
              <a:gd name="connsiteX12" fmla="*/ 2040661 w 3450535"/>
              <a:gd name="connsiteY12" fmla="*/ 1749918 h 1749918"/>
              <a:gd name="connsiteX13" fmla="*/ 1495890 w 3450535"/>
              <a:gd name="connsiteY13" fmla="*/ 1749918 h 1749918"/>
              <a:gd name="connsiteX14" fmla="*/ 951119 w 3450535"/>
              <a:gd name="connsiteY14" fmla="*/ 1749918 h 1749918"/>
              <a:gd name="connsiteX15" fmla="*/ 291659 w 3450535"/>
              <a:gd name="connsiteY15" fmla="*/ 1749918 h 1749918"/>
              <a:gd name="connsiteX16" fmla="*/ 0 w 3450535"/>
              <a:gd name="connsiteY16" fmla="*/ 1458259 h 1749918"/>
              <a:gd name="connsiteX17" fmla="*/ 0 w 3450535"/>
              <a:gd name="connsiteY17" fmla="*/ 851627 h 1749918"/>
              <a:gd name="connsiteX18" fmla="*/ 0 w 3450535"/>
              <a:gd name="connsiteY18" fmla="*/ 291659 h 174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0535" h="1749918" extrusionOk="0">
                <a:moveTo>
                  <a:pt x="0" y="291659"/>
                </a:moveTo>
                <a:cubicBezTo>
                  <a:pt x="671" y="121043"/>
                  <a:pt x="122226" y="-2127"/>
                  <a:pt x="291659" y="0"/>
                </a:cubicBezTo>
                <a:cubicBezTo>
                  <a:pt x="420565" y="-8493"/>
                  <a:pt x="628149" y="21673"/>
                  <a:pt x="779086" y="0"/>
                </a:cubicBezTo>
                <a:cubicBezTo>
                  <a:pt x="930023" y="-21673"/>
                  <a:pt x="1149862" y="60751"/>
                  <a:pt x="1295185" y="0"/>
                </a:cubicBezTo>
                <a:cubicBezTo>
                  <a:pt x="1440508" y="-60751"/>
                  <a:pt x="1686093" y="57584"/>
                  <a:pt x="1868628" y="0"/>
                </a:cubicBezTo>
                <a:cubicBezTo>
                  <a:pt x="2051163" y="-57584"/>
                  <a:pt x="2192486" y="45031"/>
                  <a:pt x="2499416" y="0"/>
                </a:cubicBezTo>
                <a:cubicBezTo>
                  <a:pt x="2806346" y="-45031"/>
                  <a:pt x="2863491" y="40569"/>
                  <a:pt x="3158876" y="0"/>
                </a:cubicBezTo>
                <a:cubicBezTo>
                  <a:pt x="3292559" y="-18980"/>
                  <a:pt x="3408372" y="134717"/>
                  <a:pt x="3450535" y="291659"/>
                </a:cubicBezTo>
                <a:cubicBezTo>
                  <a:pt x="3506734" y="558189"/>
                  <a:pt x="3409265" y="718052"/>
                  <a:pt x="3450535" y="886625"/>
                </a:cubicBezTo>
                <a:cubicBezTo>
                  <a:pt x="3491805" y="1055198"/>
                  <a:pt x="3413252" y="1273221"/>
                  <a:pt x="3450535" y="1458259"/>
                </a:cubicBezTo>
                <a:cubicBezTo>
                  <a:pt x="3461184" y="1631262"/>
                  <a:pt x="3342831" y="1773745"/>
                  <a:pt x="3158876" y="1749918"/>
                </a:cubicBezTo>
                <a:cubicBezTo>
                  <a:pt x="2980434" y="1753224"/>
                  <a:pt x="2746110" y="1730992"/>
                  <a:pt x="2528088" y="1749918"/>
                </a:cubicBezTo>
                <a:cubicBezTo>
                  <a:pt x="2310066" y="1768844"/>
                  <a:pt x="2192181" y="1741921"/>
                  <a:pt x="2040661" y="1749918"/>
                </a:cubicBezTo>
                <a:cubicBezTo>
                  <a:pt x="1889141" y="1757915"/>
                  <a:pt x="1706880" y="1689042"/>
                  <a:pt x="1495890" y="1749918"/>
                </a:cubicBezTo>
                <a:cubicBezTo>
                  <a:pt x="1284900" y="1810794"/>
                  <a:pt x="1070257" y="1715849"/>
                  <a:pt x="951119" y="1749918"/>
                </a:cubicBezTo>
                <a:cubicBezTo>
                  <a:pt x="831981" y="1783987"/>
                  <a:pt x="553047" y="1674000"/>
                  <a:pt x="291659" y="1749918"/>
                </a:cubicBezTo>
                <a:cubicBezTo>
                  <a:pt x="140596" y="1734616"/>
                  <a:pt x="17295" y="1632228"/>
                  <a:pt x="0" y="1458259"/>
                </a:cubicBezTo>
                <a:cubicBezTo>
                  <a:pt x="-17136" y="1227537"/>
                  <a:pt x="26482" y="987964"/>
                  <a:pt x="0" y="851627"/>
                </a:cubicBezTo>
                <a:cubicBezTo>
                  <a:pt x="-26482" y="715290"/>
                  <a:pt x="24400" y="466310"/>
                  <a:pt x="0" y="291659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1C7229-29DF-EA4B-D3E8-19D03783DD41}"/>
              </a:ext>
            </a:extLst>
          </p:cNvPr>
          <p:cNvSpPr/>
          <p:nvPr/>
        </p:nvSpPr>
        <p:spPr>
          <a:xfrm>
            <a:off x="3689813" y="5338304"/>
            <a:ext cx="2802961" cy="1387396"/>
          </a:xfrm>
          <a:custGeom>
            <a:avLst/>
            <a:gdLst>
              <a:gd name="connsiteX0" fmla="*/ 0 w 2802961"/>
              <a:gd name="connsiteY0" fmla="*/ 231237 h 1387396"/>
              <a:gd name="connsiteX1" fmla="*/ 231237 w 2802961"/>
              <a:gd name="connsiteY1" fmla="*/ 0 h 1387396"/>
              <a:gd name="connsiteX2" fmla="*/ 746144 w 2802961"/>
              <a:gd name="connsiteY2" fmla="*/ 0 h 1387396"/>
              <a:gd name="connsiteX3" fmla="*/ 1284456 w 2802961"/>
              <a:gd name="connsiteY3" fmla="*/ 0 h 1387396"/>
              <a:gd name="connsiteX4" fmla="*/ 1869578 w 2802961"/>
              <a:gd name="connsiteY4" fmla="*/ 0 h 1387396"/>
              <a:gd name="connsiteX5" fmla="*/ 2571724 w 2802961"/>
              <a:gd name="connsiteY5" fmla="*/ 0 h 1387396"/>
              <a:gd name="connsiteX6" fmla="*/ 2802961 w 2802961"/>
              <a:gd name="connsiteY6" fmla="*/ 231237 h 1387396"/>
              <a:gd name="connsiteX7" fmla="*/ 2802961 w 2802961"/>
              <a:gd name="connsiteY7" fmla="*/ 684449 h 1387396"/>
              <a:gd name="connsiteX8" fmla="*/ 2802961 w 2802961"/>
              <a:gd name="connsiteY8" fmla="*/ 1156159 h 1387396"/>
              <a:gd name="connsiteX9" fmla="*/ 2571724 w 2802961"/>
              <a:gd name="connsiteY9" fmla="*/ 1387396 h 1387396"/>
              <a:gd name="connsiteX10" fmla="*/ 1986602 w 2802961"/>
              <a:gd name="connsiteY10" fmla="*/ 1387396 h 1387396"/>
              <a:gd name="connsiteX11" fmla="*/ 1471695 w 2802961"/>
              <a:gd name="connsiteY11" fmla="*/ 1387396 h 1387396"/>
              <a:gd name="connsiteX12" fmla="*/ 956788 w 2802961"/>
              <a:gd name="connsiteY12" fmla="*/ 1387396 h 1387396"/>
              <a:gd name="connsiteX13" fmla="*/ 231237 w 2802961"/>
              <a:gd name="connsiteY13" fmla="*/ 1387396 h 1387396"/>
              <a:gd name="connsiteX14" fmla="*/ 0 w 2802961"/>
              <a:gd name="connsiteY14" fmla="*/ 1156159 h 1387396"/>
              <a:gd name="connsiteX15" fmla="*/ 0 w 2802961"/>
              <a:gd name="connsiteY15" fmla="*/ 712196 h 1387396"/>
              <a:gd name="connsiteX16" fmla="*/ 0 w 2802961"/>
              <a:gd name="connsiteY16" fmla="*/ 231237 h 138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02961" h="1387396" extrusionOk="0">
                <a:moveTo>
                  <a:pt x="0" y="231237"/>
                </a:moveTo>
                <a:cubicBezTo>
                  <a:pt x="1804" y="77876"/>
                  <a:pt x="71714" y="-8100"/>
                  <a:pt x="231237" y="0"/>
                </a:cubicBezTo>
                <a:cubicBezTo>
                  <a:pt x="354384" y="-13405"/>
                  <a:pt x="565748" y="37616"/>
                  <a:pt x="746144" y="0"/>
                </a:cubicBezTo>
                <a:cubicBezTo>
                  <a:pt x="926540" y="-37616"/>
                  <a:pt x="1160237" y="2831"/>
                  <a:pt x="1284456" y="0"/>
                </a:cubicBezTo>
                <a:cubicBezTo>
                  <a:pt x="1408675" y="-2831"/>
                  <a:pt x="1677092" y="16566"/>
                  <a:pt x="1869578" y="0"/>
                </a:cubicBezTo>
                <a:cubicBezTo>
                  <a:pt x="2062064" y="-16566"/>
                  <a:pt x="2242646" y="74836"/>
                  <a:pt x="2571724" y="0"/>
                </a:cubicBezTo>
                <a:cubicBezTo>
                  <a:pt x="2691063" y="13890"/>
                  <a:pt x="2815189" y="74164"/>
                  <a:pt x="2802961" y="231237"/>
                </a:cubicBezTo>
                <a:cubicBezTo>
                  <a:pt x="2846881" y="445123"/>
                  <a:pt x="2751631" y="526509"/>
                  <a:pt x="2802961" y="684449"/>
                </a:cubicBezTo>
                <a:cubicBezTo>
                  <a:pt x="2854291" y="842389"/>
                  <a:pt x="2761699" y="996592"/>
                  <a:pt x="2802961" y="1156159"/>
                </a:cubicBezTo>
                <a:cubicBezTo>
                  <a:pt x="2839902" y="1274304"/>
                  <a:pt x="2704007" y="1381562"/>
                  <a:pt x="2571724" y="1387396"/>
                </a:cubicBezTo>
                <a:cubicBezTo>
                  <a:pt x="2314829" y="1436012"/>
                  <a:pt x="2184535" y="1344786"/>
                  <a:pt x="1986602" y="1387396"/>
                </a:cubicBezTo>
                <a:cubicBezTo>
                  <a:pt x="1788669" y="1430006"/>
                  <a:pt x="1632906" y="1355879"/>
                  <a:pt x="1471695" y="1387396"/>
                </a:cubicBezTo>
                <a:cubicBezTo>
                  <a:pt x="1310484" y="1418913"/>
                  <a:pt x="1155642" y="1377748"/>
                  <a:pt x="956788" y="1387396"/>
                </a:cubicBezTo>
                <a:cubicBezTo>
                  <a:pt x="757934" y="1397044"/>
                  <a:pt x="578995" y="1370411"/>
                  <a:pt x="231237" y="1387396"/>
                </a:cubicBezTo>
                <a:cubicBezTo>
                  <a:pt x="111522" y="1376493"/>
                  <a:pt x="-5217" y="1277978"/>
                  <a:pt x="0" y="1156159"/>
                </a:cubicBezTo>
                <a:cubicBezTo>
                  <a:pt x="-25296" y="1016925"/>
                  <a:pt x="29131" y="888611"/>
                  <a:pt x="0" y="712196"/>
                </a:cubicBezTo>
                <a:cubicBezTo>
                  <a:pt x="-29131" y="535781"/>
                  <a:pt x="36801" y="411102"/>
                  <a:pt x="0" y="231237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E4A73D-055D-ECE7-9519-7345E19E4C00}"/>
                  </a:ext>
                </a:extLst>
              </p:cNvPr>
              <p:cNvSpPr txBox="1"/>
              <p:nvPr/>
            </p:nvSpPr>
            <p:spPr>
              <a:xfrm>
                <a:off x="4471530" y="2306819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E4A73D-055D-ECE7-9519-7345E19E4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530" y="2306819"/>
                <a:ext cx="40595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2BCF06-1625-0164-9739-9498676FEE2F}"/>
                  </a:ext>
                </a:extLst>
              </p:cNvPr>
              <p:cNvSpPr txBox="1"/>
              <p:nvPr/>
            </p:nvSpPr>
            <p:spPr>
              <a:xfrm>
                <a:off x="3756651" y="2987403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2BCF06-1625-0164-9739-9498676F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651" y="2987403"/>
                <a:ext cx="40595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0DA4D-41A0-4E31-7F62-F72E4D56DE92}"/>
                  </a:ext>
                </a:extLst>
              </p:cNvPr>
              <p:cNvSpPr txBox="1"/>
              <p:nvPr/>
            </p:nvSpPr>
            <p:spPr>
              <a:xfrm>
                <a:off x="5310794" y="2987403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0DA4D-41A0-4E31-7F62-F72E4D56D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794" y="2987403"/>
                <a:ext cx="40595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25C800FA-7839-23DD-18B8-C9304A2C948C}"/>
              </a:ext>
            </a:extLst>
          </p:cNvPr>
          <p:cNvGrpSpPr/>
          <p:nvPr/>
        </p:nvGrpSpPr>
        <p:grpSpPr>
          <a:xfrm>
            <a:off x="4135723" y="3923853"/>
            <a:ext cx="4684126" cy="2494847"/>
            <a:chOff x="2663762" y="3965834"/>
            <a:chExt cx="4684126" cy="2494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BB4CAB-31D9-268A-97DC-87353C3327D8}"/>
                    </a:ext>
                  </a:extLst>
                </p:cNvPr>
                <p:cNvSpPr txBox="1"/>
                <p:nvPr/>
              </p:nvSpPr>
              <p:spPr>
                <a:xfrm>
                  <a:off x="3249553" y="5578508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BB4CAB-31D9-268A-97DC-87353C332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553" y="5578508"/>
                  <a:ext cx="405954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F6C6D8-39B5-3FA4-DD80-58A4D9E5FEC8}"/>
                    </a:ext>
                  </a:extLst>
                </p:cNvPr>
                <p:cNvSpPr txBox="1"/>
                <p:nvPr/>
              </p:nvSpPr>
              <p:spPr>
                <a:xfrm>
                  <a:off x="2663762" y="615290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F6C6D8-39B5-3FA4-DD80-58A4D9E5F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762" y="6152904"/>
                  <a:ext cx="405954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1A418E-E06F-D6FE-7714-737BD12747BA}"/>
                    </a:ext>
                  </a:extLst>
                </p:cNvPr>
                <p:cNvSpPr txBox="1"/>
                <p:nvPr/>
              </p:nvSpPr>
              <p:spPr>
                <a:xfrm>
                  <a:off x="3928788" y="614782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1A418E-E06F-D6FE-7714-737BD1274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8788" y="6147823"/>
                  <a:ext cx="405954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628DA2B-60B5-F924-6E06-7964F2105945}"/>
                    </a:ext>
                  </a:extLst>
                </p:cNvPr>
                <p:cNvSpPr txBox="1"/>
                <p:nvPr/>
              </p:nvSpPr>
              <p:spPr>
                <a:xfrm>
                  <a:off x="3604989" y="5578508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628DA2B-60B5-F924-6E06-7964F21059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989" y="5578508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E7746-5727-5421-C90A-3101918B168A}"/>
                    </a:ext>
                  </a:extLst>
                </p:cNvPr>
                <p:cNvSpPr txBox="1"/>
                <p:nvPr/>
              </p:nvSpPr>
              <p:spPr>
                <a:xfrm>
                  <a:off x="2922954" y="614633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E7746-5727-5421-C90A-3101918B1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954" y="6146334"/>
                  <a:ext cx="405954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1B66E7-B46D-3464-9413-1C0E2DEE11FF}"/>
                    </a:ext>
                  </a:extLst>
                </p:cNvPr>
                <p:cNvSpPr txBox="1"/>
                <p:nvPr/>
              </p:nvSpPr>
              <p:spPr>
                <a:xfrm>
                  <a:off x="4187980" y="615290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1B66E7-B46D-3464-9413-1C0E2DEE11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980" y="615290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841277-E930-F995-7689-79CDF81D2426}"/>
                    </a:ext>
                  </a:extLst>
                </p:cNvPr>
                <p:cNvSpPr txBox="1"/>
                <p:nvPr/>
              </p:nvSpPr>
              <p:spPr>
                <a:xfrm>
                  <a:off x="3635856" y="453616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841277-E930-F995-7689-79CDF81D24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56" y="453616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8681639-FBEC-8127-613C-0B4B2168426B}"/>
                    </a:ext>
                  </a:extLst>
                </p:cNvPr>
                <p:cNvSpPr txBox="1"/>
                <p:nvPr/>
              </p:nvSpPr>
              <p:spPr>
                <a:xfrm>
                  <a:off x="5060381" y="396583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8681639-FBEC-8127-613C-0B4B21684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0381" y="3965834"/>
                  <a:ext cx="405954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8ED6DE5-A999-A274-AB43-1A3DCD36D60F}"/>
                    </a:ext>
                  </a:extLst>
                </p:cNvPr>
                <p:cNvSpPr txBox="1"/>
                <p:nvPr/>
              </p:nvSpPr>
              <p:spPr>
                <a:xfrm>
                  <a:off x="6411395" y="4541085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8ED6DE5-A999-A274-AB43-1A3DCD36D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1395" y="4541085"/>
                  <a:ext cx="405954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3D9E8B-DCB1-3173-A969-2C348AAE2D13}"/>
                    </a:ext>
                  </a:extLst>
                </p:cNvPr>
                <p:cNvSpPr txBox="1"/>
                <p:nvPr/>
              </p:nvSpPr>
              <p:spPr>
                <a:xfrm>
                  <a:off x="6350435" y="5578507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3D9E8B-DCB1-3173-A969-2C348AAE2D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0435" y="5578507"/>
                  <a:ext cx="405954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AD731B3-C363-A4A0-2094-0B53D2ACA121}"/>
                    </a:ext>
                  </a:extLst>
                </p:cNvPr>
                <p:cNvSpPr txBox="1"/>
                <p:nvPr/>
              </p:nvSpPr>
              <p:spPr>
                <a:xfrm>
                  <a:off x="5676908" y="614633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AD731B3-C363-A4A0-2094-0B53D2ACA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908" y="614633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DABAFB4-64EB-817C-5DE1-1D6BFD524A11}"/>
                    </a:ext>
                  </a:extLst>
                </p:cNvPr>
                <p:cNvSpPr txBox="1"/>
                <p:nvPr/>
              </p:nvSpPr>
              <p:spPr>
                <a:xfrm>
                  <a:off x="6941934" y="614633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DABAFB4-64EB-817C-5DE1-1D6BFD524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1934" y="6146333"/>
                  <a:ext cx="405954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E8AEEAD-8084-0FB4-326E-8006681B9B1C}"/>
                  </a:ext>
                </a:extLst>
              </p:cNvPr>
              <p:cNvSpPr txBox="1"/>
              <p:nvPr/>
            </p:nvSpPr>
            <p:spPr>
              <a:xfrm>
                <a:off x="2702117" y="2343385"/>
                <a:ext cx="413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E8AEEAD-8084-0FB4-326E-8006681B9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117" y="2343385"/>
                <a:ext cx="413510" cy="369332"/>
              </a:xfrm>
              <a:prstGeom prst="rect">
                <a:avLst/>
              </a:prstGeom>
              <a:blipFill>
                <a:blip r:embed="rId17"/>
                <a:stretch>
                  <a:fillRect l="-16176" r="-2941" b="-98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2E5ED7B-1FD7-EC94-028F-B1221955D374}"/>
                  </a:ext>
                </a:extLst>
              </p:cNvPr>
              <p:cNvSpPr txBox="1"/>
              <p:nvPr/>
            </p:nvSpPr>
            <p:spPr>
              <a:xfrm>
                <a:off x="2835428" y="6372022"/>
                <a:ext cx="7916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⟷</m:t>
                          </m:r>
                          <m:r>
                            <a:rPr lang="en-I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2E5ED7B-1FD7-EC94-028F-B1221955D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428" y="6372022"/>
                <a:ext cx="791627" cy="369332"/>
              </a:xfrm>
              <a:prstGeom prst="rect">
                <a:avLst/>
              </a:prstGeom>
              <a:blipFill>
                <a:blip r:embed="rId18"/>
                <a:stretch>
                  <a:fillRect l="-8462" r="-1538" b="-98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772D4B-2EA4-317C-44E8-4572B6346C40}"/>
                  </a:ext>
                </a:extLst>
              </p:cNvPr>
              <p:cNvSpPr txBox="1"/>
              <p:nvPr/>
            </p:nvSpPr>
            <p:spPr>
              <a:xfrm>
                <a:off x="8948285" y="3769964"/>
                <a:ext cx="103816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IE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772D4B-2EA4-317C-44E8-4572B6346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285" y="3769964"/>
                <a:ext cx="1038169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Explosion: 8 Points 70">
            <a:extLst>
              <a:ext uri="{FF2B5EF4-FFF2-40B4-BE49-F238E27FC236}">
                <a16:creationId xmlns:a16="http://schemas.microsoft.com/office/drawing/2014/main" id="{D96886F6-B5E2-50AC-8D28-9FC3E13981B4}"/>
              </a:ext>
            </a:extLst>
          </p:cNvPr>
          <p:cNvSpPr/>
          <p:nvPr/>
        </p:nvSpPr>
        <p:spPr>
          <a:xfrm>
            <a:off x="2184831" y="1366995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05A9DDBD-1D26-6DDA-5DD8-EACA0A2515C7}"/>
              </a:ext>
            </a:extLst>
          </p:cNvPr>
          <p:cNvSpPr/>
          <p:nvPr/>
        </p:nvSpPr>
        <p:spPr>
          <a:xfrm>
            <a:off x="1542523" y="5460157"/>
            <a:ext cx="1367335" cy="124131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Sub-class</a:t>
            </a:r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5109A1DC-822C-8BAF-B704-B2DD87DCF68D}"/>
              </a:ext>
            </a:extLst>
          </p:cNvPr>
          <p:cNvSpPr/>
          <p:nvPr/>
        </p:nvSpPr>
        <p:spPr>
          <a:xfrm>
            <a:off x="8984811" y="4231630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5F4B441-D9AE-11A8-3D20-6658F2A2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800" y="614045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13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C5DEA9-9131-B8BE-00DC-0769190B381C}"/>
                  </a:ext>
                </a:extLst>
              </p:cNvPr>
              <p:cNvSpPr txBox="1"/>
              <p:nvPr/>
            </p:nvSpPr>
            <p:spPr>
              <a:xfrm>
                <a:off x="7061128" y="1058319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C5DEA9-9131-B8BE-00DC-0769190B3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128" y="1058319"/>
                <a:ext cx="405954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EA0ABC-0C4C-2DE1-BA03-EEDB2C3F7652}"/>
                  </a:ext>
                </a:extLst>
              </p:cNvPr>
              <p:cNvSpPr txBox="1"/>
              <p:nvPr/>
            </p:nvSpPr>
            <p:spPr>
              <a:xfrm>
                <a:off x="6829836" y="4518046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EA0ABC-0C4C-2DE1-BA03-EEDB2C3F7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836" y="4518046"/>
                <a:ext cx="405954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01BD6581-968C-FA64-DF3C-3CBE18F6A626}"/>
              </a:ext>
            </a:extLst>
          </p:cNvPr>
          <p:cNvCxnSpPr>
            <a:cxnSpLocks/>
            <a:stCxn id="13" idx="1"/>
          </p:cNvCxnSpPr>
          <p:nvPr/>
        </p:nvCxnSpPr>
        <p:spPr>
          <a:xfrm rot="10800000" flipH="1" flipV="1">
            <a:off x="3164161" y="2883409"/>
            <a:ext cx="498519" cy="3292294"/>
          </a:xfrm>
          <a:prstGeom prst="curvedConnector4">
            <a:avLst>
              <a:gd name="adj1" fmla="val -45856"/>
              <a:gd name="adj2" fmla="val 97159"/>
            </a:avLst>
          </a:prstGeom>
          <a:ln w="762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EBF4401-4380-7950-60D7-718D88E15BB0}"/>
              </a:ext>
            </a:extLst>
          </p:cNvPr>
          <p:cNvSpPr txBox="1"/>
          <p:nvPr/>
        </p:nvSpPr>
        <p:spPr>
          <a:xfrm>
            <a:off x="640726" y="2712717"/>
            <a:ext cx="1891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Adjacent domain</a:t>
            </a:r>
          </a:p>
          <a:p>
            <a:pPr algn="ctr"/>
            <a:r>
              <a:rPr lang="en-IE" b="1" dirty="0">
                <a:solidFill>
                  <a:srgbClr val="FF0000"/>
                </a:solidFill>
              </a:rPr>
              <a:t>=</a:t>
            </a:r>
          </a:p>
          <a:p>
            <a:pPr algn="ctr"/>
            <a:r>
              <a:rPr lang="en-IE" b="1" dirty="0">
                <a:solidFill>
                  <a:srgbClr val="FF0000"/>
                </a:solidFill>
              </a:rPr>
              <a:t>Direct neighbour </a:t>
            </a:r>
          </a:p>
        </p:txBody>
      </p: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C53423D4-0903-5597-0467-2221873D2615}"/>
              </a:ext>
            </a:extLst>
          </p:cNvPr>
          <p:cNvCxnSpPr>
            <a:cxnSpLocks/>
            <a:stCxn id="29" idx="3"/>
            <a:endCxn id="32" idx="3"/>
          </p:cNvCxnSpPr>
          <p:nvPr/>
        </p:nvCxnSpPr>
        <p:spPr>
          <a:xfrm>
            <a:off x="340158" y="2502690"/>
            <a:ext cx="38718" cy="2502326"/>
          </a:xfrm>
          <a:prstGeom prst="curvedConnector3">
            <a:avLst>
              <a:gd name="adj1" fmla="val 690423"/>
            </a:avLst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45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A386-07AC-47C5-9390-E0C5E9408386}" type="slidenum">
              <a:rPr lang="en-IE" smtClean="0"/>
              <a:t>14</a:t>
            </a:fld>
            <a:endParaRPr lang="en-IE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61A6A46-EAE4-A73A-FD2C-AB77CA0AF8D8}"/>
              </a:ext>
            </a:extLst>
          </p:cNvPr>
          <p:cNvSpPr/>
          <p:nvPr/>
        </p:nvSpPr>
        <p:spPr>
          <a:xfrm>
            <a:off x="5783860" y="2561802"/>
            <a:ext cx="699917" cy="2162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3F44E-9DA4-37D8-BD78-3BD4C2BEDEEC}"/>
                  </a:ext>
                </a:extLst>
              </p:cNvPr>
              <p:cNvSpPr txBox="1"/>
              <p:nvPr/>
            </p:nvSpPr>
            <p:spPr>
              <a:xfrm>
                <a:off x="-24067" y="5420327"/>
                <a:ext cx="12192001" cy="6869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E" sz="25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sz="2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IE" sz="2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  <m:r>
                                <m:rPr>
                                  <m:sty m:val="p"/>
                                </m:rPr>
                                <a:rPr lang="en-IE" sz="2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e>
                      </m:d>
                      <m:r>
                        <a:rPr lang="en-IE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  .  .  =</m:t>
                      </m:r>
                      <m:sSup>
                        <m:sSupPr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))+∆</m:t>
                              </m:r>
                              <m:sSup>
                                <m:sSupPr>
                                  <m:ctrlP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𝑎𝑠𝑠𝑜𝑐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IE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IE" sz="2500" i="1" dirty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2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2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sz="2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28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E" sz="2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E" sz="2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28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IE" sz="28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8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IE" sz="25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IE" sz="25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E" sz="2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E" sz="2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3F44E-9DA4-37D8-BD78-3BD4C2BE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067" y="5420327"/>
                <a:ext cx="12192001" cy="686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4EAEAEF-E1DE-F940-AB57-5C27914B723C}"/>
              </a:ext>
            </a:extLst>
          </p:cNvPr>
          <p:cNvSpPr txBox="1"/>
          <p:nvPr/>
        </p:nvSpPr>
        <p:spPr>
          <a:xfrm>
            <a:off x="-16633" y="473206"/>
            <a:ext cx="11814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dirty="0">
                <a:solidFill>
                  <a:schemeClr val="tx1"/>
                </a:solidFill>
              </a:rPr>
              <a:t>1 - Propagate information from only the previous layer (</a:t>
            </a:r>
            <a:r>
              <a:rPr lang="en-IE" sz="2000" dirty="0">
                <a:solidFill>
                  <a:srgbClr val="DF11B8"/>
                </a:solidFill>
              </a:rPr>
              <a:t>toehold matching possibility</a:t>
            </a:r>
            <a:r>
              <a:rPr lang="en-IE" sz="2000" dirty="0">
                <a:solidFill>
                  <a:schemeClr val="tx1"/>
                </a:solidFill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C28989E-8A2E-7733-E7AE-19AE062186D2}"/>
                  </a:ext>
                </a:extLst>
              </p:cNvPr>
              <p:cNvSpPr txBox="1"/>
              <p:nvPr/>
            </p:nvSpPr>
            <p:spPr>
              <a:xfrm>
                <a:off x="2215692" y="975300"/>
                <a:ext cx="29633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E" sz="2800" dirty="0">
                    <a:ea typeface="Cambria Math" panose="02040503050406030204" pitchFamily="18" charset="0"/>
                  </a:rPr>
                  <a:t>Class</a:t>
                </a:r>
                <a:r>
                  <a:rPr lang="en-IE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E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IE" sz="3200" dirty="0"/>
                  <a:t>   </a:t>
                </a:r>
                <a:r>
                  <a:rPr lang="en-IE" sz="2800" b="1" dirty="0">
                    <a:solidFill>
                      <a:srgbClr val="FF0000"/>
                    </a:solidFill>
                  </a:rPr>
                  <a:t>Domain 2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C28989E-8A2E-7733-E7AE-19AE06218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692" y="975300"/>
                <a:ext cx="2963375" cy="492443"/>
              </a:xfrm>
              <a:prstGeom prst="rect">
                <a:avLst/>
              </a:prstGeom>
              <a:blipFill>
                <a:blip r:embed="rId3"/>
                <a:stretch>
                  <a:fillRect l="-7187" t="-11111" r="-7187" b="-4074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A2EB1FF-71FB-84A8-3C1C-BE1763D8A0B9}"/>
                  </a:ext>
                </a:extLst>
              </p:cNvPr>
              <p:cNvSpPr txBox="1"/>
              <p:nvPr/>
            </p:nvSpPr>
            <p:spPr>
              <a:xfrm>
                <a:off x="8902815" y="923439"/>
                <a:ext cx="25786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E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a:rPr lang="en-IE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⟷</m:t>
                        </m:r>
                        <m:r>
                          <m:rPr>
                            <m:sty m:val="p"/>
                          </m:rPr>
                          <a:rPr lang="en-IE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IE" sz="3200" dirty="0"/>
                  <a:t>  </a:t>
                </a:r>
                <a:r>
                  <a:rPr lang="en-IE" sz="2800" b="1" dirty="0">
                    <a:solidFill>
                      <a:srgbClr val="FF0000"/>
                    </a:solidFill>
                  </a:rPr>
                  <a:t>Domain 3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A2EB1FF-71FB-84A8-3C1C-BE1763D8A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815" y="923439"/>
                <a:ext cx="2578655" cy="492443"/>
              </a:xfrm>
              <a:prstGeom prst="rect">
                <a:avLst/>
              </a:prstGeom>
              <a:blipFill>
                <a:blip r:embed="rId4"/>
                <a:stretch>
                  <a:fillRect t="-11111" r="-7329" b="-4197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1E3459F-1501-7A14-C33D-930E5FD91010}"/>
              </a:ext>
            </a:extLst>
          </p:cNvPr>
          <p:cNvSpPr txBox="1"/>
          <p:nvPr/>
        </p:nvSpPr>
        <p:spPr>
          <a:xfrm>
            <a:off x="-2" y="4204"/>
            <a:ext cx="1219200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300" b="1" dirty="0"/>
              <a:t>Can we use this recursive construction to propagate information through this hierarchy?</a:t>
            </a:r>
            <a:endParaRPr lang="en-IE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2E2D7F-7650-E492-9112-506F5AA587E5}"/>
                  </a:ext>
                </a:extLst>
              </p:cNvPr>
              <p:cNvSpPr txBox="1"/>
              <p:nvPr/>
            </p:nvSpPr>
            <p:spPr>
              <a:xfrm>
                <a:off x="751202" y="4095446"/>
                <a:ext cx="4209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400" dirty="0">
                    <a:solidFill>
                      <a:schemeClr val="tx1"/>
                    </a:solidFill>
                  </a:rPr>
                  <a:t>Information given:</a:t>
                </a:r>
                <a14:m>
                  <m:oMath xmlns:m="http://schemas.openxmlformats.org/officeDocument/2006/math">
                    <m:r>
                      <a:rPr lang="en-I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I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IE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2E2D7F-7650-E492-9112-506F5AA58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02" y="4095446"/>
                <a:ext cx="4209201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B9578A-DF95-61AA-BA44-78C2C2A4099E}"/>
                  </a:ext>
                </a:extLst>
              </p:cNvPr>
              <p:cNvSpPr txBox="1"/>
              <p:nvPr/>
            </p:nvSpPr>
            <p:spPr>
              <a:xfrm>
                <a:off x="6942852" y="4086804"/>
                <a:ext cx="480829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400" dirty="0">
                    <a:solidFill>
                      <a:schemeClr val="tx1"/>
                    </a:solidFill>
                  </a:rPr>
                  <a:t>Information needed: </a:t>
                </a:r>
                <a14:m>
                  <m:oMath xmlns:m="http://schemas.openxmlformats.org/officeDocument/2006/math">
                    <m:r>
                      <a:rPr lang="en-IE" sz="240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E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I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⟷</m:t>
                            </m:r>
                            <m:r>
                              <m:rPr>
                                <m:sty m:val="p"/>
                              </m:rPr>
                              <a:rPr lang="en-IE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B9578A-DF95-61AA-BA44-78C2C2A40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852" y="4086804"/>
                <a:ext cx="4808297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1CB45307-D7C4-7A30-B5B7-3EF8016B0A24}"/>
              </a:ext>
            </a:extLst>
          </p:cNvPr>
          <p:cNvGrpSpPr/>
          <p:nvPr/>
        </p:nvGrpSpPr>
        <p:grpSpPr>
          <a:xfrm>
            <a:off x="65849" y="1512021"/>
            <a:ext cx="5565282" cy="2472354"/>
            <a:chOff x="0" y="1552577"/>
            <a:chExt cx="5576112" cy="24391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0A11C8-BABF-8935-1D84-84A5FA2221B5}"/>
                </a:ext>
              </a:extLst>
            </p:cNvPr>
            <p:cNvGrpSpPr/>
            <p:nvPr/>
          </p:nvGrpSpPr>
          <p:grpSpPr>
            <a:xfrm>
              <a:off x="840518" y="1863005"/>
              <a:ext cx="3364947" cy="1685525"/>
              <a:chOff x="1237030" y="4218982"/>
              <a:chExt cx="3364947" cy="168552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71BDEF-E11B-9A7E-92C2-01CFD6597B44}"/>
                  </a:ext>
                </a:extLst>
              </p:cNvPr>
              <p:cNvGrpSpPr/>
              <p:nvPr/>
            </p:nvGrpSpPr>
            <p:grpSpPr>
              <a:xfrm>
                <a:off x="1237030" y="5520293"/>
                <a:ext cx="538558" cy="382262"/>
                <a:chOff x="2205029" y="4201192"/>
                <a:chExt cx="551109" cy="340443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D742D52-2D43-0BDE-E16E-96C8D967E85D}"/>
                    </a:ext>
                  </a:extLst>
                </p:cNvPr>
                <p:cNvSpPr/>
                <p:nvPr/>
              </p:nvSpPr>
              <p:spPr>
                <a:xfrm>
                  <a:off x="2205029" y="4201972"/>
                  <a:ext cx="68378" cy="33966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82F5991-13AA-C1DA-D474-621A9DF9E3F1}"/>
                    </a:ext>
                  </a:extLst>
                </p:cNvPr>
                <p:cNvSpPr/>
                <p:nvPr/>
              </p:nvSpPr>
              <p:spPr>
                <a:xfrm>
                  <a:off x="2686767" y="4201192"/>
                  <a:ext cx="69371" cy="33966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7D67B6F-4276-174D-551C-2044B4EB37F7}"/>
                    </a:ext>
                  </a:extLst>
                </p:cNvPr>
                <p:cNvSpPr/>
                <p:nvPr/>
              </p:nvSpPr>
              <p:spPr>
                <a:xfrm rot="5400000">
                  <a:off x="2444854" y="4230351"/>
                  <a:ext cx="71460" cy="55110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857BC4E-4BE8-E26B-3EFB-518376C7F355}"/>
                  </a:ext>
                </a:extLst>
              </p:cNvPr>
              <p:cNvGrpSpPr/>
              <p:nvPr/>
            </p:nvGrpSpPr>
            <p:grpSpPr>
              <a:xfrm>
                <a:off x="4050164" y="5522658"/>
                <a:ext cx="551813" cy="381849"/>
                <a:chOff x="2205029" y="4201192"/>
                <a:chExt cx="551109" cy="340443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0FAEABC-8DF5-DCE7-9987-CC48EC977981}"/>
                    </a:ext>
                  </a:extLst>
                </p:cNvPr>
                <p:cNvSpPr/>
                <p:nvPr/>
              </p:nvSpPr>
              <p:spPr>
                <a:xfrm>
                  <a:off x="2205029" y="4201972"/>
                  <a:ext cx="68378" cy="33966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A605CA3-05CE-EE7F-04F1-A2F8D717398E}"/>
                    </a:ext>
                  </a:extLst>
                </p:cNvPr>
                <p:cNvSpPr/>
                <p:nvPr/>
              </p:nvSpPr>
              <p:spPr>
                <a:xfrm>
                  <a:off x="2686767" y="4201192"/>
                  <a:ext cx="69371" cy="33966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8C2FE20-87DB-9012-5D1A-4EEC50388087}"/>
                    </a:ext>
                  </a:extLst>
                </p:cNvPr>
                <p:cNvSpPr/>
                <p:nvPr/>
              </p:nvSpPr>
              <p:spPr>
                <a:xfrm rot="5400000">
                  <a:off x="2444853" y="4230351"/>
                  <a:ext cx="71460" cy="55110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24AE02C-85F3-D3DB-8D52-27C1D96A09E4}"/>
                  </a:ext>
                </a:extLst>
              </p:cNvPr>
              <p:cNvGrpSpPr/>
              <p:nvPr/>
            </p:nvGrpSpPr>
            <p:grpSpPr>
              <a:xfrm>
                <a:off x="2431850" y="4218982"/>
                <a:ext cx="770999" cy="446150"/>
                <a:chOff x="2205029" y="4201192"/>
                <a:chExt cx="551110" cy="340443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E3B90DF-D9B4-A88D-F295-8CD64EA78D52}"/>
                    </a:ext>
                  </a:extLst>
                </p:cNvPr>
                <p:cNvSpPr/>
                <p:nvPr/>
              </p:nvSpPr>
              <p:spPr>
                <a:xfrm>
                  <a:off x="2205029" y="4201972"/>
                  <a:ext cx="68378" cy="33966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93F4B58-EDB7-462C-3D06-479EB6B8031B}"/>
                    </a:ext>
                  </a:extLst>
                </p:cNvPr>
                <p:cNvSpPr/>
                <p:nvPr/>
              </p:nvSpPr>
              <p:spPr>
                <a:xfrm>
                  <a:off x="2686767" y="4201192"/>
                  <a:ext cx="69371" cy="33966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32FAD15-762A-D4E1-E821-3F013C9A0E49}"/>
                    </a:ext>
                  </a:extLst>
                </p:cNvPr>
                <p:cNvSpPr/>
                <p:nvPr/>
              </p:nvSpPr>
              <p:spPr>
                <a:xfrm rot="5400000">
                  <a:off x="2440384" y="4225880"/>
                  <a:ext cx="80402" cy="55110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B7B2F3-1C9A-7DF8-220C-96030DD5B2DF}"/>
                </a:ext>
              </a:extLst>
            </p:cNvPr>
            <p:cNvGrpSpPr/>
            <p:nvPr/>
          </p:nvGrpSpPr>
          <p:grpSpPr>
            <a:xfrm>
              <a:off x="0" y="1552577"/>
              <a:ext cx="5576112" cy="2439192"/>
              <a:chOff x="396512" y="3908554"/>
              <a:chExt cx="5576112" cy="243919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7990B38-6773-8135-6C83-01E66D39E027}"/>
                  </a:ext>
                </a:extLst>
              </p:cNvPr>
              <p:cNvSpPr/>
              <p:nvPr/>
            </p:nvSpPr>
            <p:spPr>
              <a:xfrm>
                <a:off x="3344491" y="5226843"/>
                <a:ext cx="2522712" cy="95489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EA15317-7A65-DE52-4840-B7D51FDE748A}"/>
                      </a:ext>
                    </a:extLst>
                  </p:cNvPr>
                  <p:cNvSpPr txBox="1"/>
                  <p:nvPr/>
                </p:nvSpPr>
                <p:spPr>
                  <a:xfrm>
                    <a:off x="3289120" y="5171954"/>
                    <a:ext cx="232486" cy="390927"/>
                  </a:xfrm>
                  <a:prstGeom prst="rect">
                    <a:avLst/>
                  </a:prstGeom>
                  <a:noFill/>
                  <a:ln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IE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IE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EA15317-7A65-DE52-4840-B7D51FDE74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9120" y="5171954"/>
                    <a:ext cx="232486" cy="39092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71053"/>
                    </a:stretch>
                  </a:blipFill>
                  <a:ln>
                    <a:noFill/>
                    <a:prstDash val="solid"/>
                  </a:ln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2A05E13-95B6-9076-A397-632C0C744819}"/>
                  </a:ext>
                </a:extLst>
              </p:cNvPr>
              <p:cNvGrpSpPr/>
              <p:nvPr/>
            </p:nvGrpSpPr>
            <p:grpSpPr>
              <a:xfrm>
                <a:off x="396512" y="3908554"/>
                <a:ext cx="5576112" cy="2439192"/>
                <a:chOff x="396512" y="3908554"/>
                <a:chExt cx="5576112" cy="2439192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AF2D67-85E8-BCFF-2C2B-41F21EDF6D75}"/>
                    </a:ext>
                  </a:extLst>
                </p:cNvPr>
                <p:cNvSpPr txBox="1"/>
                <p:nvPr/>
              </p:nvSpPr>
              <p:spPr>
                <a:xfrm>
                  <a:off x="2988009" y="5359447"/>
                  <a:ext cx="314383" cy="523220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…</a:t>
                  </a:r>
                  <a:endParaRPr lang="en-IE" sz="2800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F212A40-A90E-8FC2-2B71-4861EA268D48}"/>
                    </a:ext>
                  </a:extLst>
                </p:cNvPr>
                <p:cNvSpPr/>
                <p:nvPr/>
              </p:nvSpPr>
              <p:spPr>
                <a:xfrm>
                  <a:off x="444888" y="3936724"/>
                  <a:ext cx="5527736" cy="2411022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212FFEE-5BD5-2175-5462-B649F9B13704}"/>
                    </a:ext>
                  </a:extLst>
                </p:cNvPr>
                <p:cNvGrpSpPr/>
                <p:nvPr/>
              </p:nvGrpSpPr>
              <p:grpSpPr>
                <a:xfrm>
                  <a:off x="582723" y="5926239"/>
                  <a:ext cx="2404650" cy="154636"/>
                  <a:chOff x="582723" y="5926239"/>
                  <a:chExt cx="2404650" cy="154636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130C20CF-FF6F-92C0-8DE5-6DAD95B340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3228" y="5705637"/>
                    <a:ext cx="89098" cy="595838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6C34FD87-4D5D-15AE-58D3-223C0B64249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049066" y="5705637"/>
                    <a:ext cx="89098" cy="59583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035D75E-F2F4-D0BE-1038-18CF1491CA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44905" y="5705637"/>
                    <a:ext cx="89098" cy="595838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C67AE8C9-C3CD-ECD1-7C11-267828F669E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76251" y="5724502"/>
                    <a:ext cx="89099" cy="55811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70" name="Arrow: Left 69">
                    <a:extLst>
                      <a:ext uri="{FF2B5EF4-FFF2-40B4-BE49-F238E27FC236}">
                        <a16:creationId xmlns:a16="http://schemas.microsoft.com/office/drawing/2014/main" id="{8120B581-4FE8-61AC-C5C7-90023E75206F}"/>
                      </a:ext>
                    </a:extLst>
                  </p:cNvPr>
                  <p:cNvSpPr/>
                  <p:nvPr/>
                </p:nvSpPr>
                <p:spPr>
                  <a:xfrm>
                    <a:off x="582723" y="5926239"/>
                    <a:ext cx="174367" cy="154636"/>
                  </a:xfrm>
                  <a:prstGeom prst="lef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771DF3E-3714-E9B2-5C99-72966AD2F3CA}"/>
                    </a:ext>
                  </a:extLst>
                </p:cNvPr>
                <p:cNvSpPr/>
                <p:nvPr/>
              </p:nvSpPr>
              <p:spPr>
                <a:xfrm>
                  <a:off x="539481" y="5228984"/>
                  <a:ext cx="2490440" cy="95592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838AB5D-A36C-350A-7E94-9A044DB49ADE}"/>
                    </a:ext>
                  </a:extLst>
                </p:cNvPr>
                <p:cNvGrpSpPr/>
                <p:nvPr/>
              </p:nvGrpSpPr>
              <p:grpSpPr>
                <a:xfrm>
                  <a:off x="619654" y="5517768"/>
                  <a:ext cx="579337" cy="379139"/>
                  <a:chOff x="337779" y="5298279"/>
                  <a:chExt cx="594517" cy="357808"/>
                </a:xfrm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FC12B51B-6225-DAB0-3F9B-53743BCE5073}"/>
                      </a:ext>
                    </a:extLst>
                  </p:cNvPr>
                  <p:cNvSpPr/>
                  <p:nvPr/>
                </p:nvSpPr>
                <p:spPr>
                  <a:xfrm>
                    <a:off x="867399" y="5298279"/>
                    <a:ext cx="64897" cy="356400"/>
                  </a:xfrm>
                  <a:prstGeom prst="rect">
                    <a:avLst/>
                  </a:prstGeom>
                  <a:solidFill>
                    <a:srgbClr val="3333FF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702B3A79-1DEA-E3D9-2186-845F6F6DFC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9841" y="5323632"/>
                    <a:ext cx="70393" cy="59451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8DDC6F9-7634-AC8D-E148-AB355880C8DE}"/>
                    </a:ext>
                  </a:extLst>
                </p:cNvPr>
                <p:cNvSpPr txBox="1"/>
                <p:nvPr/>
              </p:nvSpPr>
              <p:spPr>
                <a:xfrm>
                  <a:off x="493959" y="5175129"/>
                  <a:ext cx="229512" cy="391350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1</a:t>
                  </a:r>
                  <a:endParaRPr lang="en-IE" b="1" dirty="0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AF161C3-F62A-CFAB-4686-F09FA8F31612}"/>
                    </a:ext>
                  </a:extLst>
                </p:cNvPr>
                <p:cNvGrpSpPr/>
                <p:nvPr/>
              </p:nvGrpSpPr>
              <p:grpSpPr>
                <a:xfrm>
                  <a:off x="3366969" y="5923345"/>
                  <a:ext cx="2457133" cy="154469"/>
                  <a:chOff x="3366969" y="5923345"/>
                  <a:chExt cx="2457133" cy="154469"/>
                </a:xfrm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7832F89-D05C-D124-71ED-6B365D441B8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70704" y="5698797"/>
                    <a:ext cx="89001" cy="603559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CCED1F4-FF29-02C6-D8FB-F3866744FE4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874263" y="5698797"/>
                    <a:ext cx="89001" cy="603559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369914B-3438-8D7A-59B1-72D0D36AEA3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77822" y="5698797"/>
                    <a:ext cx="89001" cy="603559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A039BD7-9216-382D-AAF0-143D55D886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67143" y="5698799"/>
                    <a:ext cx="89001" cy="60355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3" name="Arrow: Left 62">
                    <a:extLst>
                      <a:ext uri="{FF2B5EF4-FFF2-40B4-BE49-F238E27FC236}">
                        <a16:creationId xmlns:a16="http://schemas.microsoft.com/office/drawing/2014/main" id="{991A8010-DB75-0F54-6057-6A591A0D4ECD}"/>
                      </a:ext>
                    </a:extLst>
                  </p:cNvPr>
                  <p:cNvSpPr/>
                  <p:nvPr/>
                </p:nvSpPr>
                <p:spPr>
                  <a:xfrm>
                    <a:off x="3366969" y="5923345"/>
                    <a:ext cx="176627" cy="154469"/>
                  </a:xfrm>
                  <a:prstGeom prst="lef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CFEEFD05-4545-B3A7-4CF1-DE6928C8108C}"/>
                    </a:ext>
                  </a:extLst>
                </p:cNvPr>
                <p:cNvGrpSpPr/>
                <p:nvPr/>
              </p:nvGrpSpPr>
              <p:grpSpPr>
                <a:xfrm>
                  <a:off x="3432703" y="5523258"/>
                  <a:ext cx="593596" cy="378730"/>
                  <a:chOff x="337779" y="5298279"/>
                  <a:chExt cx="594517" cy="357808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0384FBFB-8FC3-DC11-7DD5-85DA55828AEE}"/>
                      </a:ext>
                    </a:extLst>
                  </p:cNvPr>
                  <p:cNvSpPr/>
                  <p:nvPr/>
                </p:nvSpPr>
                <p:spPr>
                  <a:xfrm>
                    <a:off x="867399" y="5298279"/>
                    <a:ext cx="64897" cy="3564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B0D0F95-0279-B835-4346-C7FB3A1D7F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9841" y="5323632"/>
                    <a:ext cx="70393" cy="59451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1F91C55-FDBA-BD02-EAFE-93DEAF5E3EF7}"/>
                    </a:ext>
                  </a:extLst>
                </p:cNvPr>
                <p:cNvSpPr txBox="1"/>
                <p:nvPr/>
              </p:nvSpPr>
              <p:spPr>
                <a:xfrm>
                  <a:off x="396512" y="3908554"/>
                  <a:ext cx="420004" cy="523220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E" sz="2800" b="1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AB585F2A-1EDE-A399-B0E9-72DCDC376D30}"/>
                    </a:ext>
                  </a:extLst>
                </p:cNvPr>
                <p:cNvGrpSpPr/>
                <p:nvPr/>
              </p:nvGrpSpPr>
              <p:grpSpPr>
                <a:xfrm>
                  <a:off x="1542258" y="4647449"/>
                  <a:ext cx="3273599" cy="230511"/>
                  <a:chOff x="1565210" y="256436"/>
                  <a:chExt cx="2579870" cy="166029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0358C874-CB52-41CA-0EA7-74842E7E175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2138" y="24001"/>
                    <a:ext cx="91391" cy="630898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C600C80-7B52-10DD-DCFC-AFA1162529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53037" y="24001"/>
                    <a:ext cx="91391" cy="63089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D5526EA-5FFE-BE6F-3FF1-F0CD814CAB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83935" y="24002"/>
                    <a:ext cx="91391" cy="630898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077824E4-F034-058C-0B15-0D1B7A70B560}"/>
                      </a:ext>
                    </a:extLst>
                  </p:cNvPr>
                  <p:cNvGrpSpPr/>
                  <p:nvPr/>
                </p:nvGrpSpPr>
                <p:grpSpPr>
                  <a:xfrm>
                    <a:off x="1565210" y="256436"/>
                    <a:ext cx="687176" cy="166029"/>
                    <a:chOff x="468857" y="3977599"/>
                    <a:chExt cx="3033167" cy="272670"/>
                  </a:xfrm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9E35B7F2-AB17-9A54-D3C2-DEE1EBA5E96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034596" y="2721552"/>
                      <a:ext cx="150092" cy="27847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43" name="Arrow: Left 42">
                      <a:extLst>
                        <a:ext uri="{FF2B5EF4-FFF2-40B4-BE49-F238E27FC236}">
                          <a16:creationId xmlns:a16="http://schemas.microsoft.com/office/drawing/2014/main" id="{6D88888B-95C6-CF6C-F2EC-5B6BE20AF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857" y="3977599"/>
                      <a:ext cx="659479" cy="272670"/>
                    </a:xfrm>
                    <a:prstGeom prst="leftArrow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E9A92B6-A484-E428-9049-08878079863D}"/>
                    </a:ext>
                  </a:extLst>
                </p:cNvPr>
                <p:cNvSpPr/>
                <p:nvPr/>
              </p:nvSpPr>
              <p:spPr>
                <a:xfrm>
                  <a:off x="1323116" y="4094684"/>
                  <a:ext cx="3737561" cy="87359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E3C8583-B9B6-390A-B053-52FFDBE08AAD}"/>
              </a:ext>
            </a:extLst>
          </p:cNvPr>
          <p:cNvGrpSpPr/>
          <p:nvPr/>
        </p:nvGrpSpPr>
        <p:grpSpPr>
          <a:xfrm>
            <a:off x="6577885" y="1497471"/>
            <a:ext cx="5362417" cy="2527460"/>
            <a:chOff x="6532024" y="1467744"/>
            <a:chExt cx="5576112" cy="24391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CD0FE9-07EF-FCEC-B5F2-12B366196F9F}"/>
                </a:ext>
              </a:extLst>
            </p:cNvPr>
            <p:cNvGrpSpPr/>
            <p:nvPr/>
          </p:nvGrpSpPr>
          <p:grpSpPr>
            <a:xfrm>
              <a:off x="7372542" y="1778172"/>
              <a:ext cx="3364947" cy="1685525"/>
              <a:chOff x="1237030" y="4218982"/>
              <a:chExt cx="3364947" cy="168552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B545587-392A-7813-EAF0-AAB3D2995996}"/>
                  </a:ext>
                </a:extLst>
              </p:cNvPr>
              <p:cNvGrpSpPr/>
              <p:nvPr/>
            </p:nvGrpSpPr>
            <p:grpSpPr>
              <a:xfrm>
                <a:off x="1237030" y="5520293"/>
                <a:ext cx="538558" cy="382262"/>
                <a:chOff x="2205029" y="4201192"/>
                <a:chExt cx="551109" cy="340443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4E012A8-54BC-FB3C-61DF-063ED866F2C1}"/>
                    </a:ext>
                  </a:extLst>
                </p:cNvPr>
                <p:cNvSpPr/>
                <p:nvPr/>
              </p:nvSpPr>
              <p:spPr>
                <a:xfrm>
                  <a:off x="2205029" y="4201972"/>
                  <a:ext cx="68378" cy="33966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9125757-5D1C-97F2-5F84-DECE483056CC}"/>
                    </a:ext>
                  </a:extLst>
                </p:cNvPr>
                <p:cNvSpPr/>
                <p:nvPr/>
              </p:nvSpPr>
              <p:spPr>
                <a:xfrm>
                  <a:off x="2686767" y="4201192"/>
                  <a:ext cx="69371" cy="33966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C6E2ACD-7A36-6C23-03CF-BF59B365F5F6}"/>
                    </a:ext>
                  </a:extLst>
                </p:cNvPr>
                <p:cNvSpPr/>
                <p:nvPr/>
              </p:nvSpPr>
              <p:spPr>
                <a:xfrm rot="5400000">
                  <a:off x="2444854" y="4230351"/>
                  <a:ext cx="71460" cy="55110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D719D40-567B-8079-6F08-415E721B5EC7}"/>
                  </a:ext>
                </a:extLst>
              </p:cNvPr>
              <p:cNvGrpSpPr/>
              <p:nvPr/>
            </p:nvGrpSpPr>
            <p:grpSpPr>
              <a:xfrm>
                <a:off x="4050164" y="5522658"/>
                <a:ext cx="551813" cy="381849"/>
                <a:chOff x="2205029" y="4201192"/>
                <a:chExt cx="551109" cy="340443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B59B230-D538-627C-691A-8629E15BBCF7}"/>
                    </a:ext>
                  </a:extLst>
                </p:cNvPr>
                <p:cNvSpPr/>
                <p:nvPr/>
              </p:nvSpPr>
              <p:spPr>
                <a:xfrm>
                  <a:off x="2205029" y="4201972"/>
                  <a:ext cx="68378" cy="33966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A376404-388E-15EE-5D6B-D5ABCBAE3911}"/>
                    </a:ext>
                  </a:extLst>
                </p:cNvPr>
                <p:cNvSpPr/>
                <p:nvPr/>
              </p:nvSpPr>
              <p:spPr>
                <a:xfrm>
                  <a:off x="2686767" y="4201192"/>
                  <a:ext cx="69371" cy="33966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580AD82-43ED-34D3-06FF-AB28861A6FA9}"/>
                    </a:ext>
                  </a:extLst>
                </p:cNvPr>
                <p:cNvSpPr/>
                <p:nvPr/>
              </p:nvSpPr>
              <p:spPr>
                <a:xfrm rot="5400000">
                  <a:off x="2444853" y="4230351"/>
                  <a:ext cx="71460" cy="55110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A9C26AF-FB00-199E-0C72-99874DAAC952}"/>
                  </a:ext>
                </a:extLst>
              </p:cNvPr>
              <p:cNvGrpSpPr/>
              <p:nvPr/>
            </p:nvGrpSpPr>
            <p:grpSpPr>
              <a:xfrm>
                <a:off x="2431850" y="4218982"/>
                <a:ext cx="770999" cy="446150"/>
                <a:chOff x="2205029" y="4201192"/>
                <a:chExt cx="551110" cy="340443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2A221950-500E-4C8F-48D0-2F1EEF93E2C1}"/>
                    </a:ext>
                  </a:extLst>
                </p:cNvPr>
                <p:cNvSpPr/>
                <p:nvPr/>
              </p:nvSpPr>
              <p:spPr>
                <a:xfrm>
                  <a:off x="2205029" y="4201972"/>
                  <a:ext cx="68378" cy="33966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DB8F7C1-CB92-9994-767B-988DF6D9C39C}"/>
                    </a:ext>
                  </a:extLst>
                </p:cNvPr>
                <p:cNvSpPr/>
                <p:nvPr/>
              </p:nvSpPr>
              <p:spPr>
                <a:xfrm>
                  <a:off x="2686767" y="4201192"/>
                  <a:ext cx="69371" cy="33966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8ADDD9D-F9EA-EE22-B1EE-DAB1C32F6518}"/>
                    </a:ext>
                  </a:extLst>
                </p:cNvPr>
                <p:cNvSpPr/>
                <p:nvPr/>
              </p:nvSpPr>
              <p:spPr>
                <a:xfrm rot="5400000">
                  <a:off x="2440384" y="4225880"/>
                  <a:ext cx="80402" cy="551108"/>
                </a:xfrm>
                <a:prstGeom prst="rect">
                  <a:avLst/>
                </a:prstGeom>
                <a:solidFill>
                  <a:srgbClr val="5F5F5F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0DA2090-0CBA-6B86-7A50-8DD2403F4872}"/>
                </a:ext>
              </a:extLst>
            </p:cNvPr>
            <p:cNvGrpSpPr/>
            <p:nvPr/>
          </p:nvGrpSpPr>
          <p:grpSpPr>
            <a:xfrm>
              <a:off x="6532024" y="1467744"/>
              <a:ext cx="5576112" cy="2439192"/>
              <a:chOff x="396512" y="3908554"/>
              <a:chExt cx="5576112" cy="243919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EA081E2-57E9-E266-82FD-C85034CCDD4D}"/>
                  </a:ext>
                </a:extLst>
              </p:cNvPr>
              <p:cNvSpPr/>
              <p:nvPr/>
            </p:nvSpPr>
            <p:spPr>
              <a:xfrm>
                <a:off x="3344491" y="5226843"/>
                <a:ext cx="2522712" cy="95489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C4A8361E-30C5-1746-8320-23FB0A531F09}"/>
                      </a:ext>
                    </a:extLst>
                  </p:cNvPr>
                  <p:cNvSpPr txBox="1"/>
                  <p:nvPr/>
                </p:nvSpPr>
                <p:spPr>
                  <a:xfrm>
                    <a:off x="3289120" y="5171954"/>
                    <a:ext cx="232486" cy="390927"/>
                  </a:xfrm>
                  <a:prstGeom prst="rect">
                    <a:avLst/>
                  </a:prstGeom>
                  <a:noFill/>
                  <a:ln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IE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IE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C4A8361E-30C5-1746-8320-23FB0A531F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9120" y="5171954"/>
                    <a:ext cx="232486" cy="39092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75676"/>
                    </a:stretch>
                  </a:blipFill>
                  <a:ln>
                    <a:noFill/>
                    <a:prstDash val="solid"/>
                  </a:ln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444C816-C092-48C9-B20A-3CDE701A6423}"/>
                  </a:ext>
                </a:extLst>
              </p:cNvPr>
              <p:cNvGrpSpPr/>
              <p:nvPr/>
            </p:nvGrpSpPr>
            <p:grpSpPr>
              <a:xfrm>
                <a:off x="396512" y="3908554"/>
                <a:ext cx="5576112" cy="2439192"/>
                <a:chOff x="396512" y="3908554"/>
                <a:chExt cx="5576112" cy="2439192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4745D80-7388-A8F5-F0CD-9C8C8FB4F72B}"/>
                    </a:ext>
                  </a:extLst>
                </p:cNvPr>
                <p:cNvSpPr txBox="1"/>
                <p:nvPr/>
              </p:nvSpPr>
              <p:spPr>
                <a:xfrm>
                  <a:off x="2961595" y="5359447"/>
                  <a:ext cx="314383" cy="523220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…</a:t>
                  </a:r>
                  <a:endParaRPr lang="en-IE" sz="2800" dirty="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A5EABE6-4D5D-AD51-F0A4-24D5A4F37FB2}"/>
                    </a:ext>
                  </a:extLst>
                </p:cNvPr>
                <p:cNvSpPr/>
                <p:nvPr/>
              </p:nvSpPr>
              <p:spPr>
                <a:xfrm>
                  <a:off x="444888" y="3936724"/>
                  <a:ext cx="5527736" cy="2411022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6F0F27-2534-3FEA-698A-61ADCDF5B15E}"/>
                    </a:ext>
                  </a:extLst>
                </p:cNvPr>
                <p:cNvGrpSpPr/>
                <p:nvPr/>
              </p:nvGrpSpPr>
              <p:grpSpPr>
                <a:xfrm>
                  <a:off x="582723" y="5926239"/>
                  <a:ext cx="2404650" cy="154636"/>
                  <a:chOff x="582723" y="5926239"/>
                  <a:chExt cx="2404650" cy="154636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C4635B1C-A25E-2E33-B8A4-1DB9E3F868C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3228" y="5705637"/>
                    <a:ext cx="89098" cy="595838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A923DD25-7237-F020-A1D0-99F0A3B12B9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049066" y="5705637"/>
                    <a:ext cx="89098" cy="59583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97026D7-8694-568C-BD34-482638B5047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44905" y="5705637"/>
                    <a:ext cx="89098" cy="595838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E780B32-9E1C-0BA4-30D0-547B36504B2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76251" y="5724502"/>
                    <a:ext cx="89099" cy="55811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07" name="Arrow: Left 106">
                    <a:extLst>
                      <a:ext uri="{FF2B5EF4-FFF2-40B4-BE49-F238E27FC236}">
                        <a16:creationId xmlns:a16="http://schemas.microsoft.com/office/drawing/2014/main" id="{DAF8D49E-D20A-C7A7-2ADB-51F7D39DF486}"/>
                      </a:ext>
                    </a:extLst>
                  </p:cNvPr>
                  <p:cNvSpPr/>
                  <p:nvPr/>
                </p:nvSpPr>
                <p:spPr>
                  <a:xfrm>
                    <a:off x="582723" y="5926239"/>
                    <a:ext cx="174367" cy="154636"/>
                  </a:xfrm>
                  <a:prstGeom prst="lef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A9375AC-5829-88E0-9225-DDA978C1A6FF}"/>
                    </a:ext>
                  </a:extLst>
                </p:cNvPr>
                <p:cNvSpPr/>
                <p:nvPr/>
              </p:nvSpPr>
              <p:spPr>
                <a:xfrm>
                  <a:off x="539481" y="5228984"/>
                  <a:ext cx="2490440" cy="95592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1856D0A7-2C50-67CA-E70C-4D2A37C8EB02}"/>
                    </a:ext>
                  </a:extLst>
                </p:cNvPr>
                <p:cNvGrpSpPr/>
                <p:nvPr/>
              </p:nvGrpSpPr>
              <p:grpSpPr>
                <a:xfrm>
                  <a:off x="619654" y="5517768"/>
                  <a:ext cx="579337" cy="379139"/>
                  <a:chOff x="337779" y="5298279"/>
                  <a:chExt cx="594517" cy="357808"/>
                </a:xfrm>
              </p:grpSpPr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66B7CAEB-DBAA-3027-BD39-0A3A3729A717}"/>
                      </a:ext>
                    </a:extLst>
                  </p:cNvPr>
                  <p:cNvSpPr/>
                  <p:nvPr/>
                </p:nvSpPr>
                <p:spPr>
                  <a:xfrm>
                    <a:off x="867399" y="5298279"/>
                    <a:ext cx="64897" cy="356400"/>
                  </a:xfrm>
                  <a:prstGeom prst="rect">
                    <a:avLst/>
                  </a:prstGeom>
                  <a:solidFill>
                    <a:srgbClr val="3333FF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FF872C38-D87A-EBE8-15E3-789321F52A8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9841" y="5323632"/>
                    <a:ext cx="70393" cy="59451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F40B7E53-26CA-1EC4-7AB4-AEC654F34E76}"/>
                    </a:ext>
                  </a:extLst>
                </p:cNvPr>
                <p:cNvSpPr txBox="1"/>
                <p:nvPr/>
              </p:nvSpPr>
              <p:spPr>
                <a:xfrm>
                  <a:off x="493959" y="5175129"/>
                  <a:ext cx="229512" cy="391350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1</a:t>
                  </a:r>
                  <a:endParaRPr lang="en-IE" b="1" dirty="0"/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E60CAB4D-BAA6-DBE3-F6FE-3FFEF2A84AD4}"/>
                    </a:ext>
                  </a:extLst>
                </p:cNvPr>
                <p:cNvGrpSpPr/>
                <p:nvPr/>
              </p:nvGrpSpPr>
              <p:grpSpPr>
                <a:xfrm>
                  <a:off x="3366969" y="5923345"/>
                  <a:ext cx="2457133" cy="154469"/>
                  <a:chOff x="3366969" y="5923345"/>
                  <a:chExt cx="2457133" cy="154469"/>
                </a:xfrm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4C267D8D-8A93-54E7-5B50-B71B3F1742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70704" y="5698797"/>
                    <a:ext cx="89001" cy="603559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48A5F741-9C9B-898A-54FA-27C92133F9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874263" y="5698797"/>
                    <a:ext cx="89001" cy="603559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F0D64F22-71F4-A91E-E59E-6985FD0D3D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77822" y="5698797"/>
                    <a:ext cx="89001" cy="603559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24B3B4B9-CBA4-1C46-BBE1-4CD16266A6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67143" y="5698799"/>
                    <a:ext cx="89001" cy="60355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00" name="Arrow: Left 99">
                    <a:extLst>
                      <a:ext uri="{FF2B5EF4-FFF2-40B4-BE49-F238E27FC236}">
                        <a16:creationId xmlns:a16="http://schemas.microsoft.com/office/drawing/2014/main" id="{DCB762BB-98AE-17BA-5240-8219B984C853}"/>
                      </a:ext>
                    </a:extLst>
                  </p:cNvPr>
                  <p:cNvSpPr/>
                  <p:nvPr/>
                </p:nvSpPr>
                <p:spPr>
                  <a:xfrm>
                    <a:off x="3366969" y="5923345"/>
                    <a:ext cx="176627" cy="154469"/>
                  </a:xfrm>
                  <a:prstGeom prst="lef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F195BAC7-B2DB-8774-E728-C382F2E8A773}"/>
                    </a:ext>
                  </a:extLst>
                </p:cNvPr>
                <p:cNvGrpSpPr/>
                <p:nvPr/>
              </p:nvGrpSpPr>
              <p:grpSpPr>
                <a:xfrm>
                  <a:off x="3432703" y="5523258"/>
                  <a:ext cx="593596" cy="378730"/>
                  <a:chOff x="337779" y="5298279"/>
                  <a:chExt cx="594517" cy="357808"/>
                </a:xfrm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D740F704-9135-5DA0-9389-5433B14DBED9}"/>
                      </a:ext>
                    </a:extLst>
                  </p:cNvPr>
                  <p:cNvSpPr/>
                  <p:nvPr/>
                </p:nvSpPr>
                <p:spPr>
                  <a:xfrm>
                    <a:off x="867399" y="5298279"/>
                    <a:ext cx="64897" cy="3564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CA3FC737-15AF-ACCD-0827-1C6D6454EA6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9841" y="5323632"/>
                    <a:ext cx="70393" cy="59451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8C52747-8B44-A9ED-E668-662C2D7DBC87}"/>
                    </a:ext>
                  </a:extLst>
                </p:cNvPr>
                <p:cNvSpPr txBox="1"/>
                <p:nvPr/>
              </p:nvSpPr>
              <p:spPr>
                <a:xfrm>
                  <a:off x="396512" y="3908554"/>
                  <a:ext cx="420004" cy="523220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E" sz="2800" b="1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BD8CB24E-F9D4-6AEA-24D7-092BEBD45C69}"/>
                    </a:ext>
                  </a:extLst>
                </p:cNvPr>
                <p:cNvGrpSpPr/>
                <p:nvPr/>
              </p:nvGrpSpPr>
              <p:grpSpPr>
                <a:xfrm>
                  <a:off x="1542258" y="4647449"/>
                  <a:ext cx="3273599" cy="230511"/>
                  <a:chOff x="1565210" y="256436"/>
                  <a:chExt cx="2579870" cy="166029"/>
                </a:xfrm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B8FC7228-78D9-3E58-3647-2D7E8B38B2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2138" y="24001"/>
                    <a:ext cx="91391" cy="630898"/>
                  </a:xfrm>
                  <a:prstGeom prst="rect">
                    <a:avLst/>
                  </a:prstGeom>
                  <a:solidFill>
                    <a:srgbClr val="5F5F5F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209FE195-DB68-6B6A-734A-7B26AEE9FC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53037" y="24001"/>
                    <a:ext cx="91391" cy="63089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661A49D4-4194-6889-121E-845F37B6B6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83935" y="24002"/>
                    <a:ext cx="91391" cy="630898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231EC8D8-7545-E80C-1DD6-AEC2EF0B04B6}"/>
                      </a:ext>
                    </a:extLst>
                  </p:cNvPr>
                  <p:cNvGrpSpPr/>
                  <p:nvPr/>
                </p:nvGrpSpPr>
                <p:grpSpPr>
                  <a:xfrm>
                    <a:off x="1565210" y="256436"/>
                    <a:ext cx="687176" cy="166029"/>
                    <a:chOff x="468857" y="3977599"/>
                    <a:chExt cx="3033167" cy="272670"/>
                  </a:xfrm>
                </p:grpSpPr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6B2092AB-FB3B-4E53-EDDA-72AA7CF9B3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034596" y="2721552"/>
                      <a:ext cx="150092" cy="27847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93" name="Arrow: Left 92">
                      <a:extLst>
                        <a:ext uri="{FF2B5EF4-FFF2-40B4-BE49-F238E27FC236}">
                          <a16:creationId xmlns:a16="http://schemas.microsoft.com/office/drawing/2014/main" id="{24C747F4-3B9B-916D-29CA-5F55A9A30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857" y="3977599"/>
                      <a:ext cx="659479" cy="272670"/>
                    </a:xfrm>
                    <a:prstGeom prst="leftArrow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</p:grp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9C61FC1B-A2D4-332D-06F5-04D7690E001C}"/>
                    </a:ext>
                  </a:extLst>
                </p:cNvPr>
                <p:cNvSpPr/>
                <p:nvPr/>
              </p:nvSpPr>
              <p:spPr>
                <a:xfrm>
                  <a:off x="1323116" y="4094684"/>
                  <a:ext cx="3737561" cy="87359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30B06F0-618E-E63E-93D0-1495E5DC8F45}"/>
                </a:ext>
              </a:extLst>
            </p:cNvPr>
            <p:cNvSpPr/>
            <p:nvPr/>
          </p:nvSpPr>
          <p:spPr>
            <a:xfrm>
              <a:off x="9367413" y="1778919"/>
              <a:ext cx="95660" cy="44679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E5BF767-4C82-4EE5-15BA-C691F411CDB2}"/>
                </a:ext>
              </a:extLst>
            </p:cNvPr>
            <p:cNvSpPr/>
            <p:nvPr/>
          </p:nvSpPr>
          <p:spPr>
            <a:xfrm>
              <a:off x="10038369" y="1777893"/>
              <a:ext cx="100039" cy="446795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2D525C7-9E5C-2C89-E0CD-28AB2551A0C6}"/>
                </a:ext>
              </a:extLst>
            </p:cNvPr>
            <p:cNvSpPr/>
            <p:nvPr/>
          </p:nvSpPr>
          <p:spPr>
            <a:xfrm rot="5400000">
              <a:off x="9707356" y="1794661"/>
              <a:ext cx="91116" cy="77099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CC2CAE1-4326-8F9F-A429-7C87922F48B6}"/>
                </a:ext>
              </a:extLst>
            </p:cNvPr>
            <p:cNvSpPr/>
            <p:nvPr/>
          </p:nvSpPr>
          <p:spPr>
            <a:xfrm>
              <a:off x="7944231" y="3077559"/>
              <a:ext cx="69870" cy="38330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A35D53C-5028-39B6-9E57-BD498057C589}"/>
                </a:ext>
              </a:extLst>
            </p:cNvPr>
            <p:cNvSpPr/>
            <p:nvPr/>
          </p:nvSpPr>
          <p:spPr>
            <a:xfrm>
              <a:off x="8434301" y="3076679"/>
              <a:ext cx="73069" cy="38330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2A0C23A-4154-1BE5-DBA3-B5770BC910ED}"/>
                </a:ext>
              </a:extLst>
            </p:cNvPr>
            <p:cNvSpPr/>
            <p:nvPr/>
          </p:nvSpPr>
          <p:spPr>
            <a:xfrm rot="5400000">
              <a:off x="8186718" y="3140216"/>
              <a:ext cx="78169" cy="56313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5B4801F-EBE2-1947-53BA-C327FD3FD0AC}"/>
                </a:ext>
              </a:extLst>
            </p:cNvPr>
            <p:cNvSpPr/>
            <p:nvPr/>
          </p:nvSpPr>
          <p:spPr>
            <a:xfrm>
              <a:off x="10773346" y="3081241"/>
              <a:ext cx="69870" cy="38330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8B8AA47-55BC-F36B-EA69-189FAE359577}"/>
                </a:ext>
              </a:extLst>
            </p:cNvPr>
            <p:cNvSpPr/>
            <p:nvPr/>
          </p:nvSpPr>
          <p:spPr>
            <a:xfrm>
              <a:off x="11263416" y="3080361"/>
              <a:ext cx="73069" cy="38330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1087F96-1AA5-4660-1A07-A30A0AD6A62C}"/>
                </a:ext>
              </a:extLst>
            </p:cNvPr>
            <p:cNvSpPr/>
            <p:nvPr/>
          </p:nvSpPr>
          <p:spPr>
            <a:xfrm rot="5400000">
              <a:off x="11015833" y="3143898"/>
              <a:ext cx="78169" cy="56313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5A26BCD-4FD2-20A4-BE68-F3D6A1DFF84F}"/>
                  </a:ext>
                </a:extLst>
              </p:cNvPr>
              <p:cNvSpPr txBox="1"/>
              <p:nvPr/>
            </p:nvSpPr>
            <p:spPr>
              <a:xfrm>
                <a:off x="2293605" y="1768545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5A26BCD-4FD2-20A4-BE68-F3D6A1DFF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605" y="1768545"/>
                <a:ext cx="40595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EBE2F04-E3F1-ED0D-C2F1-A80F3036960C}"/>
                  </a:ext>
                </a:extLst>
              </p:cNvPr>
              <p:cNvSpPr txBox="1"/>
              <p:nvPr/>
            </p:nvSpPr>
            <p:spPr>
              <a:xfrm>
                <a:off x="963498" y="3037609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EBE2F04-E3F1-ED0D-C2F1-A80F30369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98" y="3037609"/>
                <a:ext cx="40595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A1B756B-AB29-C33B-9D8C-1CD524BBA53B}"/>
                  </a:ext>
                </a:extLst>
              </p:cNvPr>
              <p:cNvSpPr txBox="1"/>
              <p:nvPr/>
            </p:nvSpPr>
            <p:spPr>
              <a:xfrm>
                <a:off x="3770197" y="3032730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A1B756B-AB29-C33B-9D8C-1CD524BBA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197" y="3032730"/>
                <a:ext cx="405954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2BA8C8B-F898-A25F-A7BC-D0C4EF078388}"/>
                  </a:ext>
                </a:extLst>
              </p:cNvPr>
              <p:cNvSpPr txBox="1"/>
              <p:nvPr/>
            </p:nvSpPr>
            <p:spPr>
              <a:xfrm>
                <a:off x="8685478" y="1798533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2BA8C8B-F898-A25F-A7BC-D0C4EF078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478" y="1798533"/>
                <a:ext cx="40595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1F12833-7FA3-724B-5EB8-57EDC03AEE12}"/>
                  </a:ext>
                </a:extLst>
              </p:cNvPr>
              <p:cNvSpPr txBox="1"/>
              <p:nvPr/>
            </p:nvSpPr>
            <p:spPr>
              <a:xfrm>
                <a:off x="7437145" y="3067597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1F12833-7FA3-724B-5EB8-57EDC03AE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45" y="3067597"/>
                <a:ext cx="40595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FED6A2C-9D8C-A5F5-2FEF-4E8D3135A29F}"/>
                  </a:ext>
                </a:extLst>
              </p:cNvPr>
              <p:cNvSpPr txBox="1"/>
              <p:nvPr/>
            </p:nvSpPr>
            <p:spPr>
              <a:xfrm>
                <a:off x="10139768" y="3085020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FED6A2C-9D8C-A5F5-2FEF-4E8D3135A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768" y="3085020"/>
                <a:ext cx="405954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F6F1E2BE-CBF9-783A-0F1E-062E903C068E}"/>
                  </a:ext>
                </a:extLst>
              </p:cNvPr>
              <p:cNvSpPr txBox="1"/>
              <p:nvPr/>
            </p:nvSpPr>
            <p:spPr>
              <a:xfrm>
                <a:off x="9448420" y="1787285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F6F1E2BE-CBF9-783A-0F1E-062E903C0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420" y="1787285"/>
                <a:ext cx="405954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4A267D6-BC25-6926-97E8-27C1BBAED371}"/>
                  </a:ext>
                </a:extLst>
              </p:cNvPr>
              <p:cNvSpPr txBox="1"/>
              <p:nvPr/>
            </p:nvSpPr>
            <p:spPr>
              <a:xfrm>
                <a:off x="7999369" y="3078651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4A267D6-BC25-6926-97E8-27C1BBAED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369" y="3078651"/>
                <a:ext cx="405954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6FEF0F-EE22-22DD-6419-CA404FB907AD}"/>
                  </a:ext>
                </a:extLst>
              </p:cNvPr>
              <p:cNvSpPr txBox="1"/>
              <p:nvPr/>
            </p:nvSpPr>
            <p:spPr>
              <a:xfrm>
                <a:off x="10716860" y="3096074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6FEF0F-EE22-22DD-6419-CA404FB90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860" y="3096074"/>
                <a:ext cx="405954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Explosion: 8 Points 130">
            <a:extLst>
              <a:ext uri="{FF2B5EF4-FFF2-40B4-BE49-F238E27FC236}">
                <a16:creationId xmlns:a16="http://schemas.microsoft.com/office/drawing/2014/main" id="{7253F809-75BF-E143-CBB6-C39E4A4EF137}"/>
              </a:ext>
            </a:extLst>
          </p:cNvPr>
          <p:cNvSpPr/>
          <p:nvPr/>
        </p:nvSpPr>
        <p:spPr>
          <a:xfrm>
            <a:off x="425726" y="944660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132" name="Explosion: 8 Points 131">
            <a:extLst>
              <a:ext uri="{FF2B5EF4-FFF2-40B4-BE49-F238E27FC236}">
                <a16:creationId xmlns:a16="http://schemas.microsoft.com/office/drawing/2014/main" id="{2BAD369C-D0E2-887B-605D-9D885694911F}"/>
              </a:ext>
            </a:extLst>
          </p:cNvPr>
          <p:cNvSpPr/>
          <p:nvPr/>
        </p:nvSpPr>
        <p:spPr>
          <a:xfrm>
            <a:off x="6887103" y="854589"/>
            <a:ext cx="1956947" cy="124131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Sub-class</a:t>
            </a:r>
          </a:p>
        </p:txBody>
      </p:sp>
      <p:sp>
        <p:nvSpPr>
          <p:cNvPr id="118" name="Left Brace 117">
            <a:extLst>
              <a:ext uri="{FF2B5EF4-FFF2-40B4-BE49-F238E27FC236}">
                <a16:creationId xmlns:a16="http://schemas.microsoft.com/office/drawing/2014/main" id="{E3E219FD-36A8-5AD7-E611-3ABF0140BCA4}"/>
              </a:ext>
            </a:extLst>
          </p:cNvPr>
          <p:cNvSpPr/>
          <p:nvPr/>
        </p:nvSpPr>
        <p:spPr>
          <a:xfrm rot="5400000">
            <a:off x="8204069" y="4087106"/>
            <a:ext cx="230458" cy="2448989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43403EC-E4F7-1339-933A-C6342469485F}"/>
              </a:ext>
            </a:extLst>
          </p:cNvPr>
          <p:cNvSpPr txBox="1"/>
          <p:nvPr/>
        </p:nvSpPr>
        <p:spPr>
          <a:xfrm>
            <a:off x="7063173" y="4860185"/>
            <a:ext cx="2489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Toehold matching possibility term</a:t>
            </a:r>
          </a:p>
        </p:txBody>
      </p:sp>
      <p:sp>
        <p:nvSpPr>
          <p:cNvPr id="126" name="Left Brace 125">
            <a:extLst>
              <a:ext uri="{FF2B5EF4-FFF2-40B4-BE49-F238E27FC236}">
                <a16:creationId xmlns:a16="http://schemas.microsoft.com/office/drawing/2014/main" id="{F54F3C29-074C-F2B8-10C5-C6F7AE46B074}"/>
              </a:ext>
            </a:extLst>
          </p:cNvPr>
          <p:cNvSpPr/>
          <p:nvPr/>
        </p:nvSpPr>
        <p:spPr>
          <a:xfrm rot="5400000">
            <a:off x="5318768" y="3829595"/>
            <a:ext cx="230458" cy="2981295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05CCDBC-90E0-283F-400C-039B5CC45179}"/>
              </a:ext>
            </a:extLst>
          </p:cNvPr>
          <p:cNvSpPr txBox="1"/>
          <p:nvPr/>
        </p:nvSpPr>
        <p:spPr>
          <a:xfrm>
            <a:off x="3764018" y="4854093"/>
            <a:ext cx="3330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200" dirty="0"/>
              <a:t>Middle domain binding and the entropic cost term</a:t>
            </a:r>
          </a:p>
        </p:txBody>
      </p:sp>
    </p:spTree>
    <p:extLst>
      <p:ext uri="{BB962C8B-B14F-4D97-AF65-F5344CB8AC3E}">
        <p14:creationId xmlns:p14="http://schemas.microsoft.com/office/powerpoint/2010/main" val="38847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8" grpId="0" animBg="1"/>
      <p:bldP spid="125" grpId="0"/>
      <p:bldP spid="126" grpId="0" animBg="1"/>
      <p:bldP spid="1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86E1D8-584C-BB78-3FC6-AA28D0682C58}"/>
              </a:ext>
            </a:extLst>
          </p:cNvPr>
          <p:cNvSpPr/>
          <p:nvPr/>
        </p:nvSpPr>
        <p:spPr>
          <a:xfrm>
            <a:off x="35972" y="798842"/>
            <a:ext cx="284447" cy="5672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42516E-43C2-358D-A6FE-A908F7252FF1}"/>
              </a:ext>
            </a:extLst>
          </p:cNvPr>
          <p:cNvSpPr txBox="1"/>
          <p:nvPr/>
        </p:nvSpPr>
        <p:spPr>
          <a:xfrm>
            <a:off x="9217517" y="4621563"/>
            <a:ext cx="87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3F9EA-7F30-13B3-BC7E-C520B2458D96}"/>
              </a:ext>
            </a:extLst>
          </p:cNvPr>
          <p:cNvSpPr txBox="1"/>
          <p:nvPr/>
        </p:nvSpPr>
        <p:spPr>
          <a:xfrm>
            <a:off x="2945802" y="4621563"/>
            <a:ext cx="117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EBFACB-AFB1-0538-2462-4D427F227405}"/>
              </a:ext>
            </a:extLst>
          </p:cNvPr>
          <p:cNvSpPr txBox="1"/>
          <p:nvPr/>
        </p:nvSpPr>
        <p:spPr>
          <a:xfrm>
            <a:off x="2559704" y="4861250"/>
            <a:ext cx="337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1</a:t>
            </a:r>
            <a:endParaRPr lang="en-IE" sz="25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7E2EF8-B074-05C6-CE72-1E42CDA6C447}"/>
                  </a:ext>
                </a:extLst>
              </p:cNvPr>
              <p:cNvSpPr txBox="1"/>
              <p:nvPr/>
            </p:nvSpPr>
            <p:spPr>
              <a:xfrm>
                <a:off x="10009751" y="4851055"/>
                <a:ext cx="5021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7E2EF8-B074-05C6-CE72-1E42CDA6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9751" y="4851055"/>
                <a:ext cx="502181" cy="477054"/>
              </a:xfrm>
              <a:prstGeom prst="rect">
                <a:avLst/>
              </a:prstGeom>
              <a:blipFill>
                <a:blip r:embed="rId2"/>
                <a:stretch>
                  <a:fillRect l="-4878" r="-2439" b="-384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EBA9132-96F4-3B6F-93CB-72712B137D99}"/>
              </a:ext>
            </a:extLst>
          </p:cNvPr>
          <p:cNvSpPr txBox="1"/>
          <p:nvPr/>
        </p:nvSpPr>
        <p:spPr>
          <a:xfrm>
            <a:off x="19050" y="952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2D262D-B9FF-88C4-33BD-B599399EFAA2}"/>
              </a:ext>
            </a:extLst>
          </p:cNvPr>
          <p:cNvSpPr txBox="1"/>
          <p:nvPr/>
        </p:nvSpPr>
        <p:spPr>
          <a:xfrm>
            <a:off x="0" y="7988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090109-043E-43E8-647F-6DE2A5A64A56}"/>
              </a:ext>
            </a:extLst>
          </p:cNvPr>
          <p:cNvSpPr txBox="1"/>
          <p:nvPr/>
        </p:nvSpPr>
        <p:spPr>
          <a:xfrm>
            <a:off x="0" y="22718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/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F480CD-FEAA-BB54-1309-8C76845D4852}"/>
              </a:ext>
            </a:extLst>
          </p:cNvPr>
          <p:cNvCxnSpPr/>
          <p:nvPr/>
        </p:nvCxnSpPr>
        <p:spPr>
          <a:xfrm>
            <a:off x="470488" y="34179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487D80-1290-B190-E7A8-1C94E0AB1D53}"/>
              </a:ext>
            </a:extLst>
          </p:cNvPr>
          <p:cNvSpPr txBox="1"/>
          <p:nvPr/>
        </p:nvSpPr>
        <p:spPr>
          <a:xfrm>
            <a:off x="38718" y="4774183"/>
            <a:ext cx="34015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E" sz="2400" b="1" u="sng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6FF1C-CB9E-47C3-29E5-0EA51F71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011" y="34179"/>
            <a:ext cx="6663834" cy="3613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FAF3C-3D7C-2DC0-3130-8903F8F4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651" y="3725127"/>
            <a:ext cx="5434854" cy="29632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A9B966-1D92-5E14-B5D2-D3366C8E289D}"/>
              </a:ext>
            </a:extLst>
          </p:cNvPr>
          <p:cNvSpPr/>
          <p:nvPr/>
        </p:nvSpPr>
        <p:spPr>
          <a:xfrm>
            <a:off x="6730584" y="722073"/>
            <a:ext cx="3020688" cy="1185288"/>
          </a:xfrm>
          <a:custGeom>
            <a:avLst/>
            <a:gdLst>
              <a:gd name="connsiteX0" fmla="*/ 0 w 3020688"/>
              <a:gd name="connsiteY0" fmla="*/ 197552 h 1185288"/>
              <a:gd name="connsiteX1" fmla="*/ 197552 w 3020688"/>
              <a:gd name="connsiteY1" fmla="*/ 0 h 1185288"/>
              <a:gd name="connsiteX2" fmla="*/ 643901 w 3020688"/>
              <a:gd name="connsiteY2" fmla="*/ 0 h 1185288"/>
              <a:gd name="connsiteX3" fmla="*/ 1116506 w 3020688"/>
              <a:gd name="connsiteY3" fmla="*/ 0 h 1185288"/>
              <a:gd name="connsiteX4" fmla="*/ 1641623 w 3020688"/>
              <a:gd name="connsiteY4" fmla="*/ 0 h 1185288"/>
              <a:gd name="connsiteX5" fmla="*/ 2219252 w 3020688"/>
              <a:gd name="connsiteY5" fmla="*/ 0 h 1185288"/>
              <a:gd name="connsiteX6" fmla="*/ 2823136 w 3020688"/>
              <a:gd name="connsiteY6" fmla="*/ 0 h 1185288"/>
              <a:gd name="connsiteX7" fmla="*/ 3020688 w 3020688"/>
              <a:gd name="connsiteY7" fmla="*/ 197552 h 1185288"/>
              <a:gd name="connsiteX8" fmla="*/ 3020688 w 3020688"/>
              <a:gd name="connsiteY8" fmla="*/ 600546 h 1185288"/>
              <a:gd name="connsiteX9" fmla="*/ 3020688 w 3020688"/>
              <a:gd name="connsiteY9" fmla="*/ 987736 h 1185288"/>
              <a:gd name="connsiteX10" fmla="*/ 2823136 w 3020688"/>
              <a:gd name="connsiteY10" fmla="*/ 1185288 h 1185288"/>
              <a:gd name="connsiteX11" fmla="*/ 2245508 w 3020688"/>
              <a:gd name="connsiteY11" fmla="*/ 1185288 h 1185288"/>
              <a:gd name="connsiteX12" fmla="*/ 1799158 w 3020688"/>
              <a:gd name="connsiteY12" fmla="*/ 1185288 h 1185288"/>
              <a:gd name="connsiteX13" fmla="*/ 1300297 w 3020688"/>
              <a:gd name="connsiteY13" fmla="*/ 1185288 h 1185288"/>
              <a:gd name="connsiteX14" fmla="*/ 801436 w 3020688"/>
              <a:gd name="connsiteY14" fmla="*/ 1185288 h 1185288"/>
              <a:gd name="connsiteX15" fmla="*/ 197552 w 3020688"/>
              <a:gd name="connsiteY15" fmla="*/ 1185288 h 1185288"/>
              <a:gd name="connsiteX16" fmla="*/ 0 w 3020688"/>
              <a:gd name="connsiteY16" fmla="*/ 987736 h 1185288"/>
              <a:gd name="connsiteX17" fmla="*/ 0 w 3020688"/>
              <a:gd name="connsiteY17" fmla="*/ 576840 h 1185288"/>
              <a:gd name="connsiteX18" fmla="*/ 0 w 3020688"/>
              <a:gd name="connsiteY18" fmla="*/ 197552 h 118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20688" h="1185288" extrusionOk="0">
                <a:moveTo>
                  <a:pt x="0" y="197552"/>
                </a:moveTo>
                <a:cubicBezTo>
                  <a:pt x="536" y="80826"/>
                  <a:pt x="84132" y="-1099"/>
                  <a:pt x="197552" y="0"/>
                </a:cubicBezTo>
                <a:cubicBezTo>
                  <a:pt x="355084" y="-2"/>
                  <a:pt x="462922" y="43273"/>
                  <a:pt x="643901" y="0"/>
                </a:cubicBezTo>
                <a:cubicBezTo>
                  <a:pt x="824880" y="-43273"/>
                  <a:pt x="1018620" y="17318"/>
                  <a:pt x="1116506" y="0"/>
                </a:cubicBezTo>
                <a:cubicBezTo>
                  <a:pt x="1214393" y="-17318"/>
                  <a:pt x="1406234" y="36737"/>
                  <a:pt x="1641623" y="0"/>
                </a:cubicBezTo>
                <a:cubicBezTo>
                  <a:pt x="1877012" y="-36737"/>
                  <a:pt x="2009690" y="36015"/>
                  <a:pt x="2219252" y="0"/>
                </a:cubicBezTo>
                <a:cubicBezTo>
                  <a:pt x="2428814" y="-36015"/>
                  <a:pt x="2570654" y="46832"/>
                  <a:pt x="2823136" y="0"/>
                </a:cubicBezTo>
                <a:cubicBezTo>
                  <a:pt x="2930002" y="-1551"/>
                  <a:pt x="3010834" y="89414"/>
                  <a:pt x="3020688" y="197552"/>
                </a:cubicBezTo>
                <a:cubicBezTo>
                  <a:pt x="3061003" y="319773"/>
                  <a:pt x="3013911" y="480699"/>
                  <a:pt x="3020688" y="600546"/>
                </a:cubicBezTo>
                <a:cubicBezTo>
                  <a:pt x="3027465" y="720393"/>
                  <a:pt x="2975025" y="892332"/>
                  <a:pt x="3020688" y="987736"/>
                </a:cubicBezTo>
                <a:cubicBezTo>
                  <a:pt x="3034991" y="1112856"/>
                  <a:pt x="2938062" y="1191351"/>
                  <a:pt x="2823136" y="1185288"/>
                </a:cubicBezTo>
                <a:cubicBezTo>
                  <a:pt x="2654328" y="1253162"/>
                  <a:pt x="2510913" y="1123007"/>
                  <a:pt x="2245508" y="1185288"/>
                </a:cubicBezTo>
                <a:cubicBezTo>
                  <a:pt x="1980103" y="1247569"/>
                  <a:pt x="2006997" y="1179334"/>
                  <a:pt x="1799158" y="1185288"/>
                </a:cubicBezTo>
                <a:cubicBezTo>
                  <a:pt x="1591319" y="1191242"/>
                  <a:pt x="1519056" y="1155448"/>
                  <a:pt x="1300297" y="1185288"/>
                </a:cubicBezTo>
                <a:cubicBezTo>
                  <a:pt x="1081538" y="1215128"/>
                  <a:pt x="1040773" y="1155229"/>
                  <a:pt x="801436" y="1185288"/>
                </a:cubicBezTo>
                <a:cubicBezTo>
                  <a:pt x="562099" y="1215347"/>
                  <a:pt x="360839" y="1145099"/>
                  <a:pt x="197552" y="1185288"/>
                </a:cubicBezTo>
                <a:cubicBezTo>
                  <a:pt x="96536" y="1172930"/>
                  <a:pt x="11667" y="1105536"/>
                  <a:pt x="0" y="987736"/>
                </a:cubicBezTo>
                <a:cubicBezTo>
                  <a:pt x="-22858" y="785519"/>
                  <a:pt x="38033" y="773731"/>
                  <a:pt x="0" y="576840"/>
                </a:cubicBezTo>
                <a:cubicBezTo>
                  <a:pt x="-38033" y="379949"/>
                  <a:pt x="8681" y="291086"/>
                  <a:pt x="0" y="197552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1C7229-29DF-EA4B-D3E8-19D03783DD41}"/>
              </a:ext>
            </a:extLst>
          </p:cNvPr>
          <p:cNvSpPr/>
          <p:nvPr/>
        </p:nvSpPr>
        <p:spPr>
          <a:xfrm>
            <a:off x="6532342" y="4377039"/>
            <a:ext cx="2539586" cy="724208"/>
          </a:xfrm>
          <a:custGeom>
            <a:avLst/>
            <a:gdLst>
              <a:gd name="connsiteX0" fmla="*/ 0 w 2539586"/>
              <a:gd name="connsiteY0" fmla="*/ 120704 h 724208"/>
              <a:gd name="connsiteX1" fmla="*/ 120704 w 2539586"/>
              <a:gd name="connsiteY1" fmla="*/ 0 h 724208"/>
              <a:gd name="connsiteX2" fmla="*/ 626303 w 2539586"/>
              <a:gd name="connsiteY2" fmla="*/ 0 h 724208"/>
              <a:gd name="connsiteX3" fmla="*/ 1154884 w 2539586"/>
              <a:gd name="connsiteY3" fmla="*/ 0 h 724208"/>
              <a:gd name="connsiteX4" fmla="*/ 1729429 w 2539586"/>
              <a:gd name="connsiteY4" fmla="*/ 0 h 724208"/>
              <a:gd name="connsiteX5" fmla="*/ 2418882 w 2539586"/>
              <a:gd name="connsiteY5" fmla="*/ 0 h 724208"/>
              <a:gd name="connsiteX6" fmla="*/ 2539586 w 2539586"/>
              <a:gd name="connsiteY6" fmla="*/ 120704 h 724208"/>
              <a:gd name="connsiteX7" fmla="*/ 2539586 w 2539586"/>
              <a:gd name="connsiteY7" fmla="*/ 603504 h 724208"/>
              <a:gd name="connsiteX8" fmla="*/ 2418882 w 2539586"/>
              <a:gd name="connsiteY8" fmla="*/ 724208 h 724208"/>
              <a:gd name="connsiteX9" fmla="*/ 1798374 w 2539586"/>
              <a:gd name="connsiteY9" fmla="*/ 724208 h 724208"/>
              <a:gd name="connsiteX10" fmla="*/ 1177866 w 2539586"/>
              <a:gd name="connsiteY10" fmla="*/ 724208 h 724208"/>
              <a:gd name="connsiteX11" fmla="*/ 672267 w 2539586"/>
              <a:gd name="connsiteY11" fmla="*/ 724208 h 724208"/>
              <a:gd name="connsiteX12" fmla="*/ 120704 w 2539586"/>
              <a:gd name="connsiteY12" fmla="*/ 724208 h 724208"/>
              <a:gd name="connsiteX13" fmla="*/ 0 w 2539586"/>
              <a:gd name="connsiteY13" fmla="*/ 603504 h 724208"/>
              <a:gd name="connsiteX14" fmla="*/ 0 w 2539586"/>
              <a:gd name="connsiteY14" fmla="*/ 120704 h 72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39586" h="724208" extrusionOk="0">
                <a:moveTo>
                  <a:pt x="0" y="120704"/>
                </a:moveTo>
                <a:cubicBezTo>
                  <a:pt x="1225" y="36619"/>
                  <a:pt x="51069" y="-757"/>
                  <a:pt x="120704" y="0"/>
                </a:cubicBezTo>
                <a:cubicBezTo>
                  <a:pt x="298233" y="-45988"/>
                  <a:pt x="466442" y="54969"/>
                  <a:pt x="626303" y="0"/>
                </a:cubicBezTo>
                <a:cubicBezTo>
                  <a:pt x="786164" y="-54969"/>
                  <a:pt x="948556" y="51593"/>
                  <a:pt x="1154884" y="0"/>
                </a:cubicBezTo>
                <a:cubicBezTo>
                  <a:pt x="1361212" y="-51593"/>
                  <a:pt x="1509824" y="20312"/>
                  <a:pt x="1729429" y="0"/>
                </a:cubicBezTo>
                <a:cubicBezTo>
                  <a:pt x="1949034" y="-20312"/>
                  <a:pt x="2229097" y="52147"/>
                  <a:pt x="2418882" y="0"/>
                </a:cubicBezTo>
                <a:cubicBezTo>
                  <a:pt x="2476112" y="15653"/>
                  <a:pt x="2542659" y="46662"/>
                  <a:pt x="2539586" y="120704"/>
                </a:cubicBezTo>
                <a:cubicBezTo>
                  <a:pt x="2591869" y="307324"/>
                  <a:pt x="2506767" y="467812"/>
                  <a:pt x="2539586" y="603504"/>
                </a:cubicBezTo>
                <a:cubicBezTo>
                  <a:pt x="2540487" y="679732"/>
                  <a:pt x="2496979" y="715372"/>
                  <a:pt x="2418882" y="724208"/>
                </a:cubicBezTo>
                <a:cubicBezTo>
                  <a:pt x="2234737" y="795478"/>
                  <a:pt x="1957640" y="702850"/>
                  <a:pt x="1798374" y="724208"/>
                </a:cubicBezTo>
                <a:cubicBezTo>
                  <a:pt x="1639108" y="745566"/>
                  <a:pt x="1425269" y="714733"/>
                  <a:pt x="1177866" y="724208"/>
                </a:cubicBezTo>
                <a:cubicBezTo>
                  <a:pt x="930463" y="733683"/>
                  <a:pt x="905080" y="684389"/>
                  <a:pt x="672267" y="724208"/>
                </a:cubicBezTo>
                <a:cubicBezTo>
                  <a:pt x="439454" y="764027"/>
                  <a:pt x="252331" y="683709"/>
                  <a:pt x="120704" y="724208"/>
                </a:cubicBezTo>
                <a:cubicBezTo>
                  <a:pt x="60795" y="718832"/>
                  <a:pt x="8586" y="687342"/>
                  <a:pt x="0" y="603504"/>
                </a:cubicBezTo>
                <a:cubicBezTo>
                  <a:pt x="-40732" y="414947"/>
                  <a:pt x="7319" y="347603"/>
                  <a:pt x="0" y="120704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E4A73D-055D-ECE7-9519-7345E19E4C00}"/>
                  </a:ext>
                </a:extLst>
              </p:cNvPr>
              <p:cNvSpPr txBox="1"/>
              <p:nvPr/>
            </p:nvSpPr>
            <p:spPr>
              <a:xfrm>
                <a:off x="4471530" y="2306819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E4A73D-055D-ECE7-9519-7345E19E4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530" y="2306819"/>
                <a:ext cx="40595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2BCF06-1625-0164-9739-9498676FEE2F}"/>
                  </a:ext>
                </a:extLst>
              </p:cNvPr>
              <p:cNvSpPr txBox="1"/>
              <p:nvPr/>
            </p:nvSpPr>
            <p:spPr>
              <a:xfrm>
                <a:off x="3756651" y="2987403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2BCF06-1625-0164-9739-9498676F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651" y="2987403"/>
                <a:ext cx="40595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0DA4D-41A0-4E31-7F62-F72E4D56DE92}"/>
                  </a:ext>
                </a:extLst>
              </p:cNvPr>
              <p:cNvSpPr txBox="1"/>
              <p:nvPr/>
            </p:nvSpPr>
            <p:spPr>
              <a:xfrm>
                <a:off x="5310794" y="2987403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F0DA4D-41A0-4E31-7F62-F72E4D56D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794" y="2987403"/>
                <a:ext cx="40595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25C800FA-7839-23DD-18B8-C9304A2C948C}"/>
              </a:ext>
            </a:extLst>
          </p:cNvPr>
          <p:cNvGrpSpPr/>
          <p:nvPr/>
        </p:nvGrpSpPr>
        <p:grpSpPr>
          <a:xfrm>
            <a:off x="4135723" y="3923853"/>
            <a:ext cx="4684126" cy="2494847"/>
            <a:chOff x="2663762" y="3965834"/>
            <a:chExt cx="4684126" cy="2494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BB4CAB-31D9-268A-97DC-87353C3327D8}"/>
                    </a:ext>
                  </a:extLst>
                </p:cNvPr>
                <p:cNvSpPr txBox="1"/>
                <p:nvPr/>
              </p:nvSpPr>
              <p:spPr>
                <a:xfrm>
                  <a:off x="3249553" y="5578508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BB4CAB-31D9-268A-97DC-87353C332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553" y="5578508"/>
                  <a:ext cx="405954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F6C6D8-39B5-3FA4-DD80-58A4D9E5FEC8}"/>
                    </a:ext>
                  </a:extLst>
                </p:cNvPr>
                <p:cNvSpPr txBox="1"/>
                <p:nvPr/>
              </p:nvSpPr>
              <p:spPr>
                <a:xfrm>
                  <a:off x="2663762" y="615290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F6C6D8-39B5-3FA4-DD80-58A4D9E5F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762" y="6152904"/>
                  <a:ext cx="405954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1A418E-E06F-D6FE-7714-737BD12747BA}"/>
                    </a:ext>
                  </a:extLst>
                </p:cNvPr>
                <p:cNvSpPr txBox="1"/>
                <p:nvPr/>
              </p:nvSpPr>
              <p:spPr>
                <a:xfrm>
                  <a:off x="3928788" y="614782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1A418E-E06F-D6FE-7714-737BD1274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8788" y="6147823"/>
                  <a:ext cx="405954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628DA2B-60B5-F924-6E06-7964F2105945}"/>
                    </a:ext>
                  </a:extLst>
                </p:cNvPr>
                <p:cNvSpPr txBox="1"/>
                <p:nvPr/>
              </p:nvSpPr>
              <p:spPr>
                <a:xfrm>
                  <a:off x="3604989" y="5578508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628DA2B-60B5-F924-6E06-7964F21059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989" y="5578508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E7746-5727-5421-C90A-3101918B168A}"/>
                    </a:ext>
                  </a:extLst>
                </p:cNvPr>
                <p:cNvSpPr txBox="1"/>
                <p:nvPr/>
              </p:nvSpPr>
              <p:spPr>
                <a:xfrm>
                  <a:off x="2922954" y="614633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96E7746-5727-5421-C90A-3101918B1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954" y="6146334"/>
                  <a:ext cx="405954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1B66E7-B46D-3464-9413-1C0E2DEE11FF}"/>
                    </a:ext>
                  </a:extLst>
                </p:cNvPr>
                <p:cNvSpPr txBox="1"/>
                <p:nvPr/>
              </p:nvSpPr>
              <p:spPr>
                <a:xfrm>
                  <a:off x="4187980" y="615290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1B66E7-B46D-3464-9413-1C0E2DEE11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980" y="615290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841277-E930-F995-7689-79CDF81D2426}"/>
                    </a:ext>
                  </a:extLst>
                </p:cNvPr>
                <p:cNvSpPr txBox="1"/>
                <p:nvPr/>
              </p:nvSpPr>
              <p:spPr>
                <a:xfrm>
                  <a:off x="3635856" y="453616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F841277-E930-F995-7689-79CDF81D24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56" y="453616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8681639-FBEC-8127-613C-0B4B2168426B}"/>
                    </a:ext>
                  </a:extLst>
                </p:cNvPr>
                <p:cNvSpPr txBox="1"/>
                <p:nvPr/>
              </p:nvSpPr>
              <p:spPr>
                <a:xfrm>
                  <a:off x="5060381" y="3965834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8681639-FBEC-8127-613C-0B4B21684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0381" y="3965834"/>
                  <a:ext cx="405954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8ED6DE5-A999-A274-AB43-1A3DCD36D60F}"/>
                    </a:ext>
                  </a:extLst>
                </p:cNvPr>
                <p:cNvSpPr txBox="1"/>
                <p:nvPr/>
              </p:nvSpPr>
              <p:spPr>
                <a:xfrm>
                  <a:off x="6411395" y="4541085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8ED6DE5-A999-A274-AB43-1A3DCD36D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1395" y="4541085"/>
                  <a:ext cx="405954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3D9E8B-DCB1-3173-A969-2C348AAE2D13}"/>
                    </a:ext>
                  </a:extLst>
                </p:cNvPr>
                <p:cNvSpPr txBox="1"/>
                <p:nvPr/>
              </p:nvSpPr>
              <p:spPr>
                <a:xfrm>
                  <a:off x="6350435" y="5578507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3D9E8B-DCB1-3173-A969-2C348AAE2D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0435" y="5578507"/>
                  <a:ext cx="405954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AD731B3-C363-A4A0-2094-0B53D2ACA121}"/>
                    </a:ext>
                  </a:extLst>
                </p:cNvPr>
                <p:cNvSpPr txBox="1"/>
                <p:nvPr/>
              </p:nvSpPr>
              <p:spPr>
                <a:xfrm>
                  <a:off x="5676908" y="614633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AD731B3-C363-A4A0-2094-0B53D2ACA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908" y="6146333"/>
                  <a:ext cx="405954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DABAFB4-64EB-817C-5DE1-1D6BFD524A11}"/>
                    </a:ext>
                  </a:extLst>
                </p:cNvPr>
                <p:cNvSpPr txBox="1"/>
                <p:nvPr/>
              </p:nvSpPr>
              <p:spPr>
                <a:xfrm>
                  <a:off x="6941934" y="6146333"/>
                  <a:ext cx="4059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DABAFB4-64EB-817C-5DE1-1D6BFD524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1934" y="6146333"/>
                  <a:ext cx="405954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7CF9A839-6C1D-C0A8-D4FE-F8AD41DB1498}"/>
              </a:ext>
            </a:extLst>
          </p:cNvPr>
          <p:cNvCxnSpPr>
            <a:cxnSpLocks/>
            <a:endCxn id="14" idx="0"/>
          </p:cNvCxnSpPr>
          <p:nvPr/>
        </p:nvCxnSpPr>
        <p:spPr>
          <a:xfrm rot="5400000">
            <a:off x="6873177" y="2836319"/>
            <a:ext cx="2469678" cy="611762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E8AEEAD-8084-0FB4-326E-8006681B9B1C}"/>
                  </a:ext>
                </a:extLst>
              </p:cNvPr>
              <p:cNvSpPr txBox="1"/>
              <p:nvPr/>
            </p:nvSpPr>
            <p:spPr>
              <a:xfrm>
                <a:off x="9901341" y="1100708"/>
                <a:ext cx="4295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E8AEEAD-8084-0FB4-326E-8006681B9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1341" y="1100708"/>
                <a:ext cx="429541" cy="369332"/>
              </a:xfrm>
              <a:prstGeom prst="rect">
                <a:avLst/>
              </a:prstGeom>
              <a:blipFill>
                <a:blip r:embed="rId17"/>
                <a:stretch>
                  <a:fillRect l="-15493" r="-8451" b="-16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2E5ED7B-1FD7-EC94-028F-B1221955D374}"/>
                  </a:ext>
                </a:extLst>
              </p:cNvPr>
              <p:cNvSpPr txBox="1"/>
              <p:nvPr/>
            </p:nvSpPr>
            <p:spPr>
              <a:xfrm>
                <a:off x="10311590" y="3982649"/>
                <a:ext cx="8076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⟷</m:t>
                          </m:r>
                          <m:r>
                            <a:rPr lang="en-I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2E5ED7B-1FD7-EC94-028F-B1221955D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1590" y="3982649"/>
                <a:ext cx="807657" cy="369332"/>
              </a:xfrm>
              <a:prstGeom prst="rect">
                <a:avLst/>
              </a:prstGeom>
              <a:blipFill>
                <a:blip r:embed="rId18"/>
                <a:stretch>
                  <a:fillRect l="-9091" r="-758" b="-1639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772D4B-2EA4-317C-44E8-4572B6346C40}"/>
                  </a:ext>
                </a:extLst>
              </p:cNvPr>
              <p:cNvSpPr txBox="1"/>
              <p:nvPr/>
            </p:nvSpPr>
            <p:spPr>
              <a:xfrm>
                <a:off x="9074696" y="6190990"/>
                <a:ext cx="103816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IE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772D4B-2EA4-317C-44E8-4572B6346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696" y="6190990"/>
                <a:ext cx="1038169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Explosion: 8 Points 70">
            <a:extLst>
              <a:ext uri="{FF2B5EF4-FFF2-40B4-BE49-F238E27FC236}">
                <a16:creationId xmlns:a16="http://schemas.microsoft.com/office/drawing/2014/main" id="{D96886F6-B5E2-50AC-8D28-9FC3E13981B4}"/>
              </a:ext>
            </a:extLst>
          </p:cNvPr>
          <p:cNvSpPr/>
          <p:nvPr/>
        </p:nvSpPr>
        <p:spPr>
          <a:xfrm>
            <a:off x="9102708" y="201976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05A9DDBD-1D26-6DDA-5DD8-EACA0A2515C7}"/>
              </a:ext>
            </a:extLst>
          </p:cNvPr>
          <p:cNvSpPr/>
          <p:nvPr/>
        </p:nvSpPr>
        <p:spPr>
          <a:xfrm>
            <a:off x="8833864" y="3546658"/>
            <a:ext cx="1367335" cy="124131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Sub-class</a:t>
            </a:r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5109A1DC-822C-8BAF-B704-B2DD87DCF68D}"/>
              </a:ext>
            </a:extLst>
          </p:cNvPr>
          <p:cNvSpPr/>
          <p:nvPr/>
        </p:nvSpPr>
        <p:spPr>
          <a:xfrm>
            <a:off x="9281651" y="5364207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5F4B441-D9AE-11A8-3D20-6658F2A2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800" y="614045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15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C5DEA9-9131-B8BE-00DC-0769190B381C}"/>
                  </a:ext>
                </a:extLst>
              </p:cNvPr>
              <p:cNvSpPr txBox="1"/>
              <p:nvPr/>
            </p:nvSpPr>
            <p:spPr>
              <a:xfrm>
                <a:off x="7061128" y="1058319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C5DEA9-9131-B8BE-00DC-0769190B3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128" y="1058319"/>
                <a:ext cx="405954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EA0ABC-0C4C-2DE1-BA03-EEDB2C3F7652}"/>
                  </a:ext>
                </a:extLst>
              </p:cNvPr>
              <p:cNvSpPr txBox="1"/>
              <p:nvPr/>
            </p:nvSpPr>
            <p:spPr>
              <a:xfrm>
                <a:off x="6829836" y="4518046"/>
                <a:ext cx="4059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EA0ABC-0C4C-2DE1-BA03-EEDB2C3F7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836" y="4518046"/>
                <a:ext cx="405954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1F3E5FE-5D7B-1381-B85F-CD07C0E83108}"/>
              </a:ext>
            </a:extLst>
          </p:cNvPr>
          <p:cNvSpPr txBox="1"/>
          <p:nvPr/>
        </p:nvSpPr>
        <p:spPr>
          <a:xfrm>
            <a:off x="10473745" y="937341"/>
            <a:ext cx="181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Non-adjacent domain</a:t>
            </a: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A04456EE-67D3-874B-C28E-02CB6F49D11E}"/>
              </a:ext>
            </a:extLst>
          </p:cNvPr>
          <p:cNvCxnSpPr>
            <a:cxnSpLocks/>
            <a:stCxn id="28" idx="3"/>
            <a:endCxn id="32" idx="3"/>
          </p:cNvCxnSpPr>
          <p:nvPr/>
        </p:nvCxnSpPr>
        <p:spPr>
          <a:xfrm>
            <a:off x="340158" y="1029675"/>
            <a:ext cx="38718" cy="3975341"/>
          </a:xfrm>
          <a:prstGeom prst="curvedConnector3">
            <a:avLst>
              <a:gd name="adj1" fmla="val 2514495"/>
            </a:avLst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349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9338FB-907E-0895-8749-717D45E4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6" y="2223450"/>
            <a:ext cx="5416619" cy="14903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A386-07AC-47C5-9390-E0C5E9408386}" type="slidenum">
              <a:rPr lang="en-IE" smtClean="0"/>
              <a:t>16</a:t>
            </a:fld>
            <a:endParaRPr lang="en-IE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61A6A46-EAE4-A73A-FD2C-AB77CA0AF8D8}"/>
              </a:ext>
            </a:extLst>
          </p:cNvPr>
          <p:cNvSpPr/>
          <p:nvPr/>
        </p:nvSpPr>
        <p:spPr>
          <a:xfrm>
            <a:off x="5675013" y="3041733"/>
            <a:ext cx="841973" cy="2162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E56BA2-F104-125B-CBFE-4F565245FEDC}"/>
              </a:ext>
            </a:extLst>
          </p:cNvPr>
          <p:cNvSpPr txBox="1"/>
          <p:nvPr/>
        </p:nvSpPr>
        <p:spPr>
          <a:xfrm>
            <a:off x="-9965" y="429438"/>
            <a:ext cx="9274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dirty="0"/>
              <a:t>2</a:t>
            </a:r>
            <a:r>
              <a:rPr lang="en-IE" sz="2000" dirty="0">
                <a:solidFill>
                  <a:schemeClr val="tx1"/>
                </a:solidFill>
              </a:rPr>
              <a:t> - Propagate information from </a:t>
            </a:r>
            <a:r>
              <a:rPr lang="en-IE" sz="2000" dirty="0"/>
              <a:t>all other prior layers</a:t>
            </a:r>
            <a:r>
              <a:rPr lang="en-IE" sz="2000" dirty="0">
                <a:solidFill>
                  <a:schemeClr val="tx1"/>
                </a:solidFill>
              </a:rPr>
              <a:t> (</a:t>
            </a:r>
            <a:r>
              <a:rPr lang="en-IE" sz="2000" dirty="0">
                <a:solidFill>
                  <a:srgbClr val="DF11B8"/>
                </a:solidFill>
              </a:rPr>
              <a:t>No toehold matching possibility</a:t>
            </a:r>
            <a:r>
              <a:rPr lang="en-IE" sz="2000" dirty="0">
                <a:solidFill>
                  <a:schemeClr val="tx1"/>
                </a:solidFill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608D869-23DE-DF2B-298C-4467077FA749}"/>
                  </a:ext>
                </a:extLst>
              </p:cNvPr>
              <p:cNvSpPr txBox="1"/>
              <p:nvPr/>
            </p:nvSpPr>
            <p:spPr>
              <a:xfrm>
                <a:off x="6944478" y="3653609"/>
                <a:ext cx="480829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400" dirty="0">
                    <a:solidFill>
                      <a:schemeClr val="tx1"/>
                    </a:solidFill>
                  </a:rPr>
                  <a:t>Information needed: </a:t>
                </a:r>
                <a14:m>
                  <m:oMath xmlns:m="http://schemas.openxmlformats.org/officeDocument/2006/math">
                    <m:r>
                      <a:rPr lang="en-IE" sz="240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E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I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⟷</m:t>
                            </m:r>
                            <m:r>
                              <m:rPr>
                                <m:sty m:val="p"/>
                              </m:rPr>
                              <a:rPr lang="en-IE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608D869-23DE-DF2B-298C-4467077FA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478" y="3653609"/>
                <a:ext cx="4808297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B9B4A093-BA0D-4F99-A153-767DF91A3B54}"/>
                  </a:ext>
                </a:extLst>
              </p:cNvPr>
              <p:cNvSpPr txBox="1"/>
              <p:nvPr/>
            </p:nvSpPr>
            <p:spPr>
              <a:xfrm>
                <a:off x="704598" y="3649500"/>
                <a:ext cx="4209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400" dirty="0">
                    <a:solidFill>
                      <a:schemeClr val="tx1"/>
                    </a:solidFill>
                  </a:rPr>
                  <a:t>Information given:</a:t>
                </a:r>
                <a14:m>
                  <m:oMath xmlns:m="http://schemas.openxmlformats.org/officeDocument/2006/math">
                    <m:r>
                      <a:rPr lang="en-I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I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IE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B9B4A093-BA0D-4F99-A153-767DF91A3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98" y="3649500"/>
                <a:ext cx="4209201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F2BD4042-E6A4-1847-B407-924D87091030}"/>
                  </a:ext>
                </a:extLst>
              </p:cNvPr>
              <p:cNvSpPr txBox="1"/>
              <p:nvPr/>
            </p:nvSpPr>
            <p:spPr>
              <a:xfrm>
                <a:off x="925720" y="2654222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F2BD4042-E6A4-1847-B407-924D87091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20" y="2654222"/>
                <a:ext cx="40595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TextBox 170">
            <a:extLst>
              <a:ext uri="{FF2B5EF4-FFF2-40B4-BE49-F238E27FC236}">
                <a16:creationId xmlns:a16="http://schemas.microsoft.com/office/drawing/2014/main" id="{3797A377-6DD2-9B0C-F382-F4D2CEA9C666}"/>
              </a:ext>
            </a:extLst>
          </p:cNvPr>
          <p:cNvSpPr txBox="1"/>
          <p:nvPr/>
        </p:nvSpPr>
        <p:spPr>
          <a:xfrm>
            <a:off x="-2" y="4204"/>
            <a:ext cx="1219200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300" b="1" dirty="0"/>
              <a:t>Can we use this recursive construction to propagate information through this hierarchy ?</a:t>
            </a:r>
            <a:endParaRPr lang="en-IE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6D2446D-F3EB-1AB2-5DB9-9B2A0B44F55C}"/>
                  </a:ext>
                </a:extLst>
              </p:cNvPr>
              <p:cNvSpPr txBox="1"/>
              <p:nvPr/>
            </p:nvSpPr>
            <p:spPr>
              <a:xfrm>
                <a:off x="-1" y="5093180"/>
                <a:ext cx="12192001" cy="6869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E" sz="25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sz="2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IE" sz="2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  <m:r>
                                <m:rPr>
                                  <m:sty m:val="p"/>
                                </m:rPr>
                                <a:rPr lang="en-IE" sz="2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e>
                      </m:d>
                      <m:r>
                        <a:rPr lang="en-IE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  .  .  =</m:t>
                      </m:r>
                      <m:sSup>
                        <m:sSupPr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))+∆</m:t>
                              </m:r>
                              <m:sSup>
                                <m:sSupPr>
                                  <m:ctrlP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 i="0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assoc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IE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IE" sz="25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IE" sz="25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E" sz="2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E" sz="2500" dirty="0"/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6D2446D-F3EB-1AB2-5DB9-9B2A0B44F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093180"/>
                <a:ext cx="12192001" cy="6869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C60E941-6375-DAD2-5CC8-321E3CF357D0}"/>
                  </a:ext>
                </a:extLst>
              </p:cNvPr>
              <p:cNvSpPr txBox="1"/>
              <p:nvPr/>
            </p:nvSpPr>
            <p:spPr>
              <a:xfrm>
                <a:off x="2034445" y="1345562"/>
                <a:ext cx="30290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E" sz="2800" dirty="0">
                    <a:ea typeface="Cambria Math" panose="02040503050406030204" pitchFamily="18" charset="0"/>
                  </a:rPr>
                  <a:t>Class</a:t>
                </a:r>
                <a:r>
                  <a:rPr lang="en-IE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E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IE" sz="3200" dirty="0"/>
                  <a:t> </a:t>
                </a:r>
                <a:r>
                  <a:rPr lang="en-IE" sz="3200" b="1" dirty="0">
                    <a:solidFill>
                      <a:srgbClr val="FF0000"/>
                    </a:solidFill>
                  </a:rPr>
                  <a:t>Domain 1</a:t>
                </a:r>
                <a:endParaRPr lang="en-IE" sz="3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C60E941-6375-DAD2-5CC8-321E3CF35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445" y="1345562"/>
                <a:ext cx="3029099" cy="492443"/>
              </a:xfrm>
              <a:prstGeom prst="rect">
                <a:avLst/>
              </a:prstGeom>
              <a:blipFill>
                <a:blip r:embed="rId7"/>
                <a:stretch>
                  <a:fillRect l="-7243" t="-24691" r="-7042" b="-4938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E3FF6B20-9982-B80F-2F15-2520F13ECBA3}"/>
                  </a:ext>
                </a:extLst>
              </p:cNvPr>
              <p:cNvSpPr txBox="1"/>
              <p:nvPr/>
            </p:nvSpPr>
            <p:spPr>
              <a:xfrm>
                <a:off x="9039517" y="1341368"/>
                <a:ext cx="270849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E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  <m:r>
                          <a:rPr lang="en-IE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⟷</m:t>
                        </m:r>
                        <m:r>
                          <m:rPr>
                            <m:sty m:val="p"/>
                          </m:rPr>
                          <a:rPr lang="en-IE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IE" sz="3200" dirty="0"/>
                  <a:t> </a:t>
                </a:r>
                <a:r>
                  <a:rPr lang="en-IE" sz="3200" b="1" dirty="0">
                    <a:solidFill>
                      <a:srgbClr val="FF0000"/>
                    </a:solidFill>
                  </a:rPr>
                  <a:t>Domain 3</a:t>
                </a:r>
                <a:endParaRPr lang="en-IE" sz="3200" dirty="0"/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E3FF6B20-9982-B80F-2F15-2520F13EC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517" y="1341368"/>
                <a:ext cx="2708498" cy="492443"/>
              </a:xfrm>
              <a:prstGeom prst="rect">
                <a:avLst/>
              </a:prstGeom>
              <a:blipFill>
                <a:blip r:embed="rId8"/>
                <a:stretch>
                  <a:fillRect t="-23457" r="-8108" b="-5061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Explosion: 8 Points 175">
            <a:extLst>
              <a:ext uri="{FF2B5EF4-FFF2-40B4-BE49-F238E27FC236}">
                <a16:creationId xmlns:a16="http://schemas.microsoft.com/office/drawing/2014/main" id="{AB4F064B-8F5E-1D65-F44F-3DFF8DC6B160}"/>
              </a:ext>
            </a:extLst>
          </p:cNvPr>
          <p:cNvSpPr/>
          <p:nvPr/>
        </p:nvSpPr>
        <p:spPr>
          <a:xfrm>
            <a:off x="425726" y="1300262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FB64A6A-95A3-C5E8-0354-C4AC8D586323}"/>
              </a:ext>
            </a:extLst>
          </p:cNvPr>
          <p:cNvSpPr/>
          <p:nvPr/>
        </p:nvSpPr>
        <p:spPr>
          <a:xfrm rot="5400000">
            <a:off x="6646317" y="3512671"/>
            <a:ext cx="230458" cy="2981295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1D757-D934-869F-C29B-0DF829DA027B}"/>
              </a:ext>
            </a:extLst>
          </p:cNvPr>
          <p:cNvSpPr txBox="1"/>
          <p:nvPr/>
        </p:nvSpPr>
        <p:spPr>
          <a:xfrm>
            <a:off x="5091567" y="4537169"/>
            <a:ext cx="3330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200" dirty="0"/>
              <a:t>Middle domain binding and the entropic cost term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8A5D1-B969-41C8-A028-AD390CAEE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542" y="2219538"/>
            <a:ext cx="5416619" cy="1490342"/>
          </a:xfrm>
          <a:prstGeom prst="rect">
            <a:avLst/>
          </a:prstGeom>
        </p:spPr>
      </p:pic>
      <p:sp>
        <p:nvSpPr>
          <p:cNvPr id="177" name="Explosion: 8 Points 176">
            <a:extLst>
              <a:ext uri="{FF2B5EF4-FFF2-40B4-BE49-F238E27FC236}">
                <a16:creationId xmlns:a16="http://schemas.microsoft.com/office/drawing/2014/main" id="{F2624F9D-8910-F664-5E1C-877AC372FC58}"/>
              </a:ext>
            </a:extLst>
          </p:cNvPr>
          <p:cNvSpPr/>
          <p:nvPr/>
        </p:nvSpPr>
        <p:spPr>
          <a:xfrm>
            <a:off x="6710852" y="1200107"/>
            <a:ext cx="1956947" cy="124131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Sub-class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C3EE9C6-77FE-CF3C-3625-60869A51696E}"/>
              </a:ext>
            </a:extLst>
          </p:cNvPr>
          <p:cNvGrpSpPr/>
          <p:nvPr/>
        </p:nvGrpSpPr>
        <p:grpSpPr>
          <a:xfrm>
            <a:off x="9264851" y="2600786"/>
            <a:ext cx="1204741" cy="543213"/>
            <a:chOff x="2205029" y="4201192"/>
            <a:chExt cx="551110" cy="340443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456B23FC-402F-DC8A-4C41-043DEABD8E14}"/>
                </a:ext>
              </a:extLst>
            </p:cNvPr>
            <p:cNvSpPr/>
            <p:nvPr/>
          </p:nvSpPr>
          <p:spPr>
            <a:xfrm>
              <a:off x="2205029" y="4201972"/>
              <a:ext cx="68378" cy="339663"/>
            </a:xfrm>
            <a:prstGeom prst="rect">
              <a:avLst/>
            </a:prstGeom>
            <a:solidFill>
              <a:srgbClr val="00B050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8E9771F-85EE-8BEA-9932-AFF5E53C574F}"/>
                </a:ext>
              </a:extLst>
            </p:cNvPr>
            <p:cNvSpPr/>
            <p:nvPr/>
          </p:nvSpPr>
          <p:spPr>
            <a:xfrm>
              <a:off x="2686767" y="4201192"/>
              <a:ext cx="69371" cy="339663"/>
            </a:xfrm>
            <a:prstGeom prst="rect">
              <a:avLst/>
            </a:prstGeom>
            <a:solidFill>
              <a:srgbClr val="FF999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61E4CE1-BBC6-D19D-708D-A2655016BFAF}"/>
                </a:ext>
              </a:extLst>
            </p:cNvPr>
            <p:cNvSpPr/>
            <p:nvPr/>
          </p:nvSpPr>
          <p:spPr>
            <a:xfrm rot="5400000">
              <a:off x="2440384" y="4225880"/>
              <a:ext cx="80402" cy="551108"/>
            </a:xfrm>
            <a:prstGeom prst="rect">
              <a:avLst/>
            </a:prstGeom>
            <a:solidFill>
              <a:srgbClr val="B2B2B2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80B89D-2EB7-6199-46DE-066E1580F7A0}"/>
                  </a:ext>
                </a:extLst>
              </p:cNvPr>
              <p:cNvSpPr txBox="1"/>
              <p:nvPr/>
            </p:nvSpPr>
            <p:spPr>
              <a:xfrm>
                <a:off x="7177314" y="2665179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80B89D-2EB7-6199-46DE-066E1580F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314" y="2665179"/>
                <a:ext cx="40595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908D74-4CAC-5203-E8C4-6F2610B4F2F5}"/>
                  </a:ext>
                </a:extLst>
              </p:cNvPr>
              <p:cNvSpPr txBox="1"/>
              <p:nvPr/>
            </p:nvSpPr>
            <p:spPr>
              <a:xfrm>
                <a:off x="9631054" y="2611837"/>
                <a:ext cx="405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908D74-4CAC-5203-E8C4-6F2610B4F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054" y="2611837"/>
                <a:ext cx="40595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36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6053" y="648696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17</a:t>
            </a:fld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43C377-8964-D78F-1232-92F5FB4B8BD2}"/>
              </a:ext>
            </a:extLst>
          </p:cNvPr>
          <p:cNvGrpSpPr/>
          <p:nvPr/>
        </p:nvGrpSpPr>
        <p:grpSpPr>
          <a:xfrm>
            <a:off x="6270704" y="547910"/>
            <a:ext cx="5406076" cy="5506381"/>
            <a:chOff x="6724116" y="498941"/>
            <a:chExt cx="5093552" cy="482520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789F24-1853-4C2E-CCA4-4251D2CA6DD2}"/>
                </a:ext>
              </a:extLst>
            </p:cNvPr>
            <p:cNvSpPr txBox="1"/>
            <p:nvPr/>
          </p:nvSpPr>
          <p:spPr>
            <a:xfrm>
              <a:off x="11192399" y="3927827"/>
              <a:ext cx="6252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. . .</a:t>
              </a:r>
              <a:endParaRPr lang="en-IE" sz="28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9FEDDB-F835-7611-A58E-8736A054A454}"/>
                </a:ext>
              </a:extLst>
            </p:cNvPr>
            <p:cNvSpPr txBox="1"/>
            <p:nvPr/>
          </p:nvSpPr>
          <p:spPr>
            <a:xfrm>
              <a:off x="6724116" y="3911883"/>
              <a:ext cx="838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. . .</a:t>
              </a:r>
              <a:endParaRPr lang="en-IE" sz="28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33E2B2-E52B-67DA-CD6E-9B9379258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9931" y="498941"/>
              <a:ext cx="4750526" cy="26173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E7241D-A664-738B-F13C-6175FF45B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7990" y="3177835"/>
              <a:ext cx="3874409" cy="21463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1A517B-7790-94C6-A6E7-52262ACFD80B}"/>
                  </a:ext>
                </a:extLst>
              </p:cNvPr>
              <p:cNvSpPr txBox="1"/>
              <p:nvPr/>
            </p:nvSpPr>
            <p:spPr>
              <a:xfrm>
                <a:off x="784273" y="1060288"/>
                <a:ext cx="4430754" cy="464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I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  <m:r>
                                <m:rPr>
                                  <m:sty m:val="p"/>
                                </m:rPr>
                                <a:rPr lang="en-I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e>
                      </m:d>
                      <m:r>
                        <a:rPr lang="en-I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))+∆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i="0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assoc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IE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IE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IE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1A517B-7790-94C6-A6E7-52262ACFD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73" y="1060288"/>
                <a:ext cx="4430754" cy="464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EABFE8-36E1-9E33-EB96-D875A1C108B7}"/>
              </a:ext>
            </a:extLst>
          </p:cNvPr>
          <p:cNvSpPr txBox="1"/>
          <p:nvPr/>
        </p:nvSpPr>
        <p:spPr>
          <a:xfrm>
            <a:off x="2174011" y="410315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000" dirty="0"/>
              <a:t>Middle domain binding</a:t>
            </a:r>
          </a:p>
          <a:p>
            <a:pPr algn="ctr"/>
            <a:r>
              <a:rPr lang="en-IE" sz="1000" dirty="0"/>
              <a:t>and the entropic cost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879EA8FB-9B14-D9DF-19F5-04A5F16C6D2B}"/>
              </a:ext>
            </a:extLst>
          </p:cNvPr>
          <p:cNvSpPr/>
          <p:nvPr/>
        </p:nvSpPr>
        <p:spPr>
          <a:xfrm rot="5400000">
            <a:off x="2753820" y="70605"/>
            <a:ext cx="230458" cy="1781175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26E0-0FB1-CCF9-818A-B23DEC7E222D}"/>
              </a:ext>
            </a:extLst>
          </p:cNvPr>
          <p:cNvGrpSpPr/>
          <p:nvPr/>
        </p:nvGrpSpPr>
        <p:grpSpPr>
          <a:xfrm>
            <a:off x="11575852" y="610738"/>
            <a:ext cx="453509" cy="5375709"/>
            <a:chOff x="4204668" y="266700"/>
            <a:chExt cx="453509" cy="65913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334B5D-89AB-A908-DE17-D6FAE2969B62}"/>
                </a:ext>
              </a:extLst>
            </p:cNvPr>
            <p:cNvSpPr txBox="1"/>
            <p:nvPr/>
          </p:nvSpPr>
          <p:spPr>
            <a:xfrm>
              <a:off x="4298351" y="32570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u="sng" dirty="0"/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37F7FD-5D55-6E2E-2A22-4B76D70EC943}"/>
                </a:ext>
              </a:extLst>
            </p:cNvPr>
            <p:cNvSpPr txBox="1"/>
            <p:nvPr/>
          </p:nvSpPr>
          <p:spPr>
            <a:xfrm>
              <a:off x="4279301" y="117092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u="sng" dirty="0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3DE797-EFD0-47C1-9A9F-C04B82FB72E6}"/>
                </a:ext>
              </a:extLst>
            </p:cNvPr>
            <p:cNvSpPr txBox="1"/>
            <p:nvPr/>
          </p:nvSpPr>
          <p:spPr>
            <a:xfrm>
              <a:off x="4279301" y="286817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u="sng" dirty="0"/>
                <a:t>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B8BBA8B-8B9E-F8A8-E189-10D0DC80F1C8}"/>
                </a:ext>
              </a:extLst>
            </p:cNvPr>
            <p:cNvCxnSpPr/>
            <p:nvPr/>
          </p:nvCxnSpPr>
          <p:spPr>
            <a:xfrm>
              <a:off x="4204668" y="266700"/>
              <a:ext cx="0" cy="65913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426F3C-EB33-7651-A433-76921E0F6C33}"/>
                </a:ext>
              </a:extLst>
            </p:cNvPr>
            <p:cNvSpPr txBox="1"/>
            <p:nvPr/>
          </p:nvSpPr>
          <p:spPr>
            <a:xfrm>
              <a:off x="4318019" y="5370499"/>
              <a:ext cx="340158" cy="5660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IE" sz="2400" b="1" dirty="0"/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52073B-01B7-DC0E-4E0A-562E1FC2446B}"/>
                  </a:ext>
                </a:extLst>
              </p:cNvPr>
              <p:cNvSpPr txBox="1"/>
              <p:nvPr/>
            </p:nvSpPr>
            <p:spPr>
              <a:xfrm>
                <a:off x="784273" y="2529176"/>
                <a:ext cx="5269185" cy="464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I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  <m:r>
                                <m:rPr>
                                  <m:sty m:val="p"/>
                                </m:rPr>
                                <a:rPr lang="en-I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e>
                      </m:d>
                      <m:r>
                        <a:rPr lang="en-I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))+∆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i="0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assoc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IE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IE" i="1" dirty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E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IE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IE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IE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52073B-01B7-DC0E-4E0A-562E1FC24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73" y="2529176"/>
                <a:ext cx="5269185" cy="464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EAD8C00B-9D86-5A28-2CC6-116F356B0F27}"/>
              </a:ext>
            </a:extLst>
          </p:cNvPr>
          <p:cNvSpPr/>
          <p:nvPr/>
        </p:nvSpPr>
        <p:spPr>
          <a:xfrm rot="5400000">
            <a:off x="4442391" y="1687448"/>
            <a:ext cx="230458" cy="1380067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BB4DC-200E-94E9-F528-2B7B6AE76AD5}"/>
              </a:ext>
            </a:extLst>
          </p:cNvPr>
          <p:cNvSpPr txBox="1"/>
          <p:nvPr/>
        </p:nvSpPr>
        <p:spPr>
          <a:xfrm>
            <a:off x="3455454" y="2008460"/>
            <a:ext cx="2329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dirty="0"/>
              <a:t>Toehold matching possibility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315FD013-62AE-6C8D-F707-7086A2AC7585}"/>
              </a:ext>
            </a:extLst>
          </p:cNvPr>
          <p:cNvSpPr/>
          <p:nvPr/>
        </p:nvSpPr>
        <p:spPr>
          <a:xfrm>
            <a:off x="6166808" y="2331720"/>
            <a:ext cx="233723" cy="1096381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54D77EE5-2D21-D38C-6ED0-7A133A956B39}"/>
              </a:ext>
            </a:extLst>
          </p:cNvPr>
          <p:cNvSpPr/>
          <p:nvPr/>
        </p:nvSpPr>
        <p:spPr>
          <a:xfrm>
            <a:off x="6169931" y="610738"/>
            <a:ext cx="233723" cy="1430701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1814CBC-9198-5FB0-E603-94DE06691798}"/>
                  </a:ext>
                </a:extLst>
              </p:cNvPr>
              <p:cNvSpPr txBox="1"/>
              <p:nvPr/>
            </p:nvSpPr>
            <p:spPr>
              <a:xfrm>
                <a:off x="175838" y="2329356"/>
                <a:ext cx="745652" cy="1120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IE" sz="3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3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IE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IE" sz="30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1814CBC-9198-5FB0-E603-94DE06691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38" y="2329356"/>
                <a:ext cx="745652" cy="11202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EBE1810-E5F5-DD01-98EA-C66A1A42301D}"/>
                  </a:ext>
                </a:extLst>
              </p:cNvPr>
              <p:cNvSpPr txBox="1"/>
              <p:nvPr/>
            </p:nvSpPr>
            <p:spPr>
              <a:xfrm>
                <a:off x="184982" y="849077"/>
                <a:ext cx="745652" cy="1120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IE" sz="3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3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/>
                        <m:e>
                          <m:r>
                            <a:rPr lang="en-IE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IE" sz="3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EBE1810-E5F5-DD01-98EA-C66A1A423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82" y="849077"/>
                <a:ext cx="745652" cy="11202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5106C24-6891-677A-F62C-73C477941FC8}"/>
              </a:ext>
            </a:extLst>
          </p:cNvPr>
          <p:cNvSpPr/>
          <p:nvPr/>
        </p:nvSpPr>
        <p:spPr>
          <a:xfrm>
            <a:off x="6455594" y="2269967"/>
            <a:ext cx="2457108" cy="1225708"/>
          </a:xfrm>
          <a:custGeom>
            <a:avLst/>
            <a:gdLst>
              <a:gd name="connsiteX0" fmla="*/ 0 w 2457108"/>
              <a:gd name="connsiteY0" fmla="*/ 204289 h 1225708"/>
              <a:gd name="connsiteX1" fmla="*/ 204289 w 2457108"/>
              <a:gd name="connsiteY1" fmla="*/ 0 h 1225708"/>
              <a:gd name="connsiteX2" fmla="*/ 654966 w 2457108"/>
              <a:gd name="connsiteY2" fmla="*/ 0 h 1225708"/>
              <a:gd name="connsiteX3" fmla="*/ 1126128 w 2457108"/>
              <a:gd name="connsiteY3" fmla="*/ 0 h 1225708"/>
              <a:gd name="connsiteX4" fmla="*/ 1638260 w 2457108"/>
              <a:gd name="connsiteY4" fmla="*/ 0 h 1225708"/>
              <a:gd name="connsiteX5" fmla="*/ 2252819 w 2457108"/>
              <a:gd name="connsiteY5" fmla="*/ 0 h 1225708"/>
              <a:gd name="connsiteX6" fmla="*/ 2457108 w 2457108"/>
              <a:gd name="connsiteY6" fmla="*/ 204289 h 1225708"/>
              <a:gd name="connsiteX7" fmla="*/ 2457108 w 2457108"/>
              <a:gd name="connsiteY7" fmla="*/ 604683 h 1225708"/>
              <a:gd name="connsiteX8" fmla="*/ 2457108 w 2457108"/>
              <a:gd name="connsiteY8" fmla="*/ 1021419 h 1225708"/>
              <a:gd name="connsiteX9" fmla="*/ 2252819 w 2457108"/>
              <a:gd name="connsiteY9" fmla="*/ 1225708 h 1225708"/>
              <a:gd name="connsiteX10" fmla="*/ 1740687 w 2457108"/>
              <a:gd name="connsiteY10" fmla="*/ 1225708 h 1225708"/>
              <a:gd name="connsiteX11" fmla="*/ 1290010 w 2457108"/>
              <a:gd name="connsiteY11" fmla="*/ 1225708 h 1225708"/>
              <a:gd name="connsiteX12" fmla="*/ 839333 w 2457108"/>
              <a:gd name="connsiteY12" fmla="*/ 1225708 h 1225708"/>
              <a:gd name="connsiteX13" fmla="*/ 204289 w 2457108"/>
              <a:gd name="connsiteY13" fmla="*/ 1225708 h 1225708"/>
              <a:gd name="connsiteX14" fmla="*/ 0 w 2457108"/>
              <a:gd name="connsiteY14" fmla="*/ 1021419 h 1225708"/>
              <a:gd name="connsiteX15" fmla="*/ 0 w 2457108"/>
              <a:gd name="connsiteY15" fmla="*/ 629197 h 1225708"/>
              <a:gd name="connsiteX16" fmla="*/ 0 w 2457108"/>
              <a:gd name="connsiteY16" fmla="*/ 204289 h 122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57108" h="1225708" extrusionOk="0">
                <a:moveTo>
                  <a:pt x="0" y="204289"/>
                </a:moveTo>
                <a:cubicBezTo>
                  <a:pt x="424" y="85438"/>
                  <a:pt x="70597" y="-5313"/>
                  <a:pt x="204289" y="0"/>
                </a:cubicBezTo>
                <a:cubicBezTo>
                  <a:pt x="338201" y="-10261"/>
                  <a:pt x="499051" y="49872"/>
                  <a:pt x="654966" y="0"/>
                </a:cubicBezTo>
                <a:cubicBezTo>
                  <a:pt x="810881" y="-49872"/>
                  <a:pt x="991500" y="3323"/>
                  <a:pt x="1126128" y="0"/>
                </a:cubicBezTo>
                <a:cubicBezTo>
                  <a:pt x="1260756" y="-3323"/>
                  <a:pt x="1391351" y="50271"/>
                  <a:pt x="1638260" y="0"/>
                </a:cubicBezTo>
                <a:cubicBezTo>
                  <a:pt x="1885169" y="-50271"/>
                  <a:pt x="2054237" y="59504"/>
                  <a:pt x="2252819" y="0"/>
                </a:cubicBezTo>
                <a:cubicBezTo>
                  <a:pt x="2351950" y="22725"/>
                  <a:pt x="2458437" y="88273"/>
                  <a:pt x="2457108" y="204289"/>
                </a:cubicBezTo>
                <a:cubicBezTo>
                  <a:pt x="2479309" y="317104"/>
                  <a:pt x="2430752" y="483470"/>
                  <a:pt x="2457108" y="604683"/>
                </a:cubicBezTo>
                <a:cubicBezTo>
                  <a:pt x="2483464" y="725896"/>
                  <a:pt x="2427956" y="891049"/>
                  <a:pt x="2457108" y="1021419"/>
                </a:cubicBezTo>
                <a:cubicBezTo>
                  <a:pt x="2466734" y="1131753"/>
                  <a:pt x="2375636" y="1212963"/>
                  <a:pt x="2252819" y="1225708"/>
                </a:cubicBezTo>
                <a:cubicBezTo>
                  <a:pt x="2150257" y="1247564"/>
                  <a:pt x="1961383" y="1221716"/>
                  <a:pt x="1740687" y="1225708"/>
                </a:cubicBezTo>
                <a:cubicBezTo>
                  <a:pt x="1519991" y="1229700"/>
                  <a:pt x="1448203" y="1203316"/>
                  <a:pt x="1290010" y="1225708"/>
                </a:cubicBezTo>
                <a:cubicBezTo>
                  <a:pt x="1131817" y="1248100"/>
                  <a:pt x="1059270" y="1204546"/>
                  <a:pt x="839333" y="1225708"/>
                </a:cubicBezTo>
                <a:cubicBezTo>
                  <a:pt x="619396" y="1246870"/>
                  <a:pt x="388967" y="1176582"/>
                  <a:pt x="204289" y="1225708"/>
                </a:cubicBezTo>
                <a:cubicBezTo>
                  <a:pt x="96833" y="1218384"/>
                  <a:pt x="-6855" y="1126506"/>
                  <a:pt x="0" y="1021419"/>
                </a:cubicBezTo>
                <a:cubicBezTo>
                  <a:pt x="-37675" y="837352"/>
                  <a:pt x="9478" y="708092"/>
                  <a:pt x="0" y="629197"/>
                </a:cubicBezTo>
                <a:cubicBezTo>
                  <a:pt x="-9478" y="550302"/>
                  <a:pt x="8995" y="304578"/>
                  <a:pt x="0" y="204289"/>
                </a:cubicBezTo>
                <a:close/>
              </a:path>
            </a:pathLst>
          </a:custGeom>
          <a:noFill/>
          <a:ln w="3810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F51690-2C1F-252F-F91F-E50622220450}"/>
              </a:ext>
            </a:extLst>
          </p:cNvPr>
          <p:cNvSpPr/>
          <p:nvPr/>
        </p:nvSpPr>
        <p:spPr>
          <a:xfrm>
            <a:off x="9059094" y="1238250"/>
            <a:ext cx="2269306" cy="639521"/>
          </a:xfrm>
          <a:custGeom>
            <a:avLst/>
            <a:gdLst>
              <a:gd name="connsiteX0" fmla="*/ 0 w 2269306"/>
              <a:gd name="connsiteY0" fmla="*/ 106589 h 639521"/>
              <a:gd name="connsiteX1" fmla="*/ 106589 w 2269306"/>
              <a:gd name="connsiteY1" fmla="*/ 0 h 639521"/>
              <a:gd name="connsiteX2" fmla="*/ 558937 w 2269306"/>
              <a:gd name="connsiteY2" fmla="*/ 0 h 639521"/>
              <a:gd name="connsiteX3" fmla="*/ 1031847 w 2269306"/>
              <a:gd name="connsiteY3" fmla="*/ 0 h 639521"/>
              <a:gd name="connsiteX4" fmla="*/ 1545879 w 2269306"/>
              <a:gd name="connsiteY4" fmla="*/ 0 h 639521"/>
              <a:gd name="connsiteX5" fmla="*/ 2162717 w 2269306"/>
              <a:gd name="connsiteY5" fmla="*/ 0 h 639521"/>
              <a:gd name="connsiteX6" fmla="*/ 2269306 w 2269306"/>
              <a:gd name="connsiteY6" fmla="*/ 106589 h 639521"/>
              <a:gd name="connsiteX7" fmla="*/ 2269306 w 2269306"/>
              <a:gd name="connsiteY7" fmla="*/ 532932 h 639521"/>
              <a:gd name="connsiteX8" fmla="*/ 2162717 w 2269306"/>
              <a:gd name="connsiteY8" fmla="*/ 639521 h 639521"/>
              <a:gd name="connsiteX9" fmla="*/ 1607562 w 2269306"/>
              <a:gd name="connsiteY9" fmla="*/ 639521 h 639521"/>
              <a:gd name="connsiteX10" fmla="*/ 1052408 w 2269306"/>
              <a:gd name="connsiteY10" fmla="*/ 639521 h 639521"/>
              <a:gd name="connsiteX11" fmla="*/ 600060 w 2269306"/>
              <a:gd name="connsiteY11" fmla="*/ 639521 h 639521"/>
              <a:gd name="connsiteX12" fmla="*/ 106589 w 2269306"/>
              <a:gd name="connsiteY12" fmla="*/ 639521 h 639521"/>
              <a:gd name="connsiteX13" fmla="*/ 0 w 2269306"/>
              <a:gd name="connsiteY13" fmla="*/ 532932 h 639521"/>
              <a:gd name="connsiteX14" fmla="*/ 0 w 2269306"/>
              <a:gd name="connsiteY14" fmla="*/ 106589 h 63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9306" h="639521" extrusionOk="0">
                <a:moveTo>
                  <a:pt x="0" y="106589"/>
                </a:moveTo>
                <a:cubicBezTo>
                  <a:pt x="781" y="36619"/>
                  <a:pt x="42969" y="-1210"/>
                  <a:pt x="106589" y="0"/>
                </a:cubicBezTo>
                <a:cubicBezTo>
                  <a:pt x="224287" y="-1932"/>
                  <a:pt x="354262" y="52318"/>
                  <a:pt x="558937" y="0"/>
                </a:cubicBezTo>
                <a:cubicBezTo>
                  <a:pt x="763612" y="-52318"/>
                  <a:pt x="926089" y="28540"/>
                  <a:pt x="1031847" y="0"/>
                </a:cubicBezTo>
                <a:cubicBezTo>
                  <a:pt x="1137605" y="-28540"/>
                  <a:pt x="1324995" y="1595"/>
                  <a:pt x="1545879" y="0"/>
                </a:cubicBezTo>
                <a:cubicBezTo>
                  <a:pt x="1766763" y="-1595"/>
                  <a:pt x="1890444" y="47597"/>
                  <a:pt x="2162717" y="0"/>
                </a:cubicBezTo>
                <a:cubicBezTo>
                  <a:pt x="2219717" y="3098"/>
                  <a:pt x="2274857" y="34392"/>
                  <a:pt x="2269306" y="106589"/>
                </a:cubicBezTo>
                <a:cubicBezTo>
                  <a:pt x="2310914" y="282165"/>
                  <a:pt x="2253456" y="409768"/>
                  <a:pt x="2269306" y="532932"/>
                </a:cubicBezTo>
                <a:cubicBezTo>
                  <a:pt x="2269662" y="595575"/>
                  <a:pt x="2230632" y="632529"/>
                  <a:pt x="2162717" y="639521"/>
                </a:cubicBezTo>
                <a:cubicBezTo>
                  <a:pt x="1956380" y="692734"/>
                  <a:pt x="1833359" y="583487"/>
                  <a:pt x="1607562" y="639521"/>
                </a:cubicBezTo>
                <a:cubicBezTo>
                  <a:pt x="1381766" y="695555"/>
                  <a:pt x="1319454" y="588505"/>
                  <a:pt x="1052408" y="639521"/>
                </a:cubicBezTo>
                <a:cubicBezTo>
                  <a:pt x="785362" y="690537"/>
                  <a:pt x="696562" y="597165"/>
                  <a:pt x="600060" y="639521"/>
                </a:cubicBezTo>
                <a:cubicBezTo>
                  <a:pt x="503558" y="681877"/>
                  <a:pt x="213485" y="583978"/>
                  <a:pt x="106589" y="639521"/>
                </a:cubicBezTo>
                <a:cubicBezTo>
                  <a:pt x="60164" y="629618"/>
                  <a:pt x="7372" y="606546"/>
                  <a:pt x="0" y="532932"/>
                </a:cubicBezTo>
                <a:cubicBezTo>
                  <a:pt x="-10813" y="325410"/>
                  <a:pt x="257" y="225733"/>
                  <a:pt x="0" y="106589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DC9C25-F25F-2269-F218-DA63FCE8ECD8}"/>
              </a:ext>
            </a:extLst>
          </p:cNvPr>
          <p:cNvSpPr/>
          <p:nvPr/>
        </p:nvSpPr>
        <p:spPr>
          <a:xfrm>
            <a:off x="6931025" y="4994275"/>
            <a:ext cx="1981676" cy="992172"/>
          </a:xfrm>
          <a:custGeom>
            <a:avLst/>
            <a:gdLst>
              <a:gd name="connsiteX0" fmla="*/ 0 w 1981676"/>
              <a:gd name="connsiteY0" fmla="*/ 165365 h 992172"/>
              <a:gd name="connsiteX1" fmla="*/ 165365 w 1981676"/>
              <a:gd name="connsiteY1" fmla="*/ 0 h 992172"/>
              <a:gd name="connsiteX2" fmla="*/ 666152 w 1981676"/>
              <a:gd name="connsiteY2" fmla="*/ 0 h 992172"/>
              <a:gd name="connsiteX3" fmla="*/ 1183448 w 1981676"/>
              <a:gd name="connsiteY3" fmla="*/ 0 h 992172"/>
              <a:gd name="connsiteX4" fmla="*/ 1816311 w 1981676"/>
              <a:gd name="connsiteY4" fmla="*/ 0 h 992172"/>
              <a:gd name="connsiteX5" fmla="*/ 1981676 w 1981676"/>
              <a:gd name="connsiteY5" fmla="*/ 165365 h 992172"/>
              <a:gd name="connsiteX6" fmla="*/ 1981676 w 1981676"/>
              <a:gd name="connsiteY6" fmla="*/ 502700 h 992172"/>
              <a:gd name="connsiteX7" fmla="*/ 1981676 w 1981676"/>
              <a:gd name="connsiteY7" fmla="*/ 826807 h 992172"/>
              <a:gd name="connsiteX8" fmla="*/ 1816311 w 1981676"/>
              <a:gd name="connsiteY8" fmla="*/ 992172 h 992172"/>
              <a:gd name="connsiteX9" fmla="*/ 1232977 w 1981676"/>
              <a:gd name="connsiteY9" fmla="*/ 992172 h 992172"/>
              <a:gd name="connsiteX10" fmla="*/ 649642 w 1981676"/>
              <a:gd name="connsiteY10" fmla="*/ 992172 h 992172"/>
              <a:gd name="connsiteX11" fmla="*/ 165365 w 1981676"/>
              <a:gd name="connsiteY11" fmla="*/ 992172 h 992172"/>
              <a:gd name="connsiteX12" fmla="*/ 0 w 1981676"/>
              <a:gd name="connsiteY12" fmla="*/ 826807 h 992172"/>
              <a:gd name="connsiteX13" fmla="*/ 0 w 1981676"/>
              <a:gd name="connsiteY13" fmla="*/ 489472 h 992172"/>
              <a:gd name="connsiteX14" fmla="*/ 0 w 1981676"/>
              <a:gd name="connsiteY14" fmla="*/ 165365 h 99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81676" h="992172" extrusionOk="0">
                <a:moveTo>
                  <a:pt x="0" y="165365"/>
                </a:moveTo>
                <a:cubicBezTo>
                  <a:pt x="435" y="67851"/>
                  <a:pt x="52850" y="-5394"/>
                  <a:pt x="165365" y="0"/>
                </a:cubicBezTo>
                <a:cubicBezTo>
                  <a:pt x="315424" y="-46941"/>
                  <a:pt x="436249" y="33285"/>
                  <a:pt x="666152" y="0"/>
                </a:cubicBezTo>
                <a:cubicBezTo>
                  <a:pt x="896055" y="-33285"/>
                  <a:pt x="988196" y="48625"/>
                  <a:pt x="1183448" y="0"/>
                </a:cubicBezTo>
                <a:cubicBezTo>
                  <a:pt x="1378700" y="-48625"/>
                  <a:pt x="1657037" y="2007"/>
                  <a:pt x="1816311" y="0"/>
                </a:cubicBezTo>
                <a:cubicBezTo>
                  <a:pt x="1897003" y="-3807"/>
                  <a:pt x="1998705" y="77679"/>
                  <a:pt x="1981676" y="165365"/>
                </a:cubicBezTo>
                <a:cubicBezTo>
                  <a:pt x="2006198" y="284749"/>
                  <a:pt x="1950508" y="347199"/>
                  <a:pt x="1981676" y="502700"/>
                </a:cubicBezTo>
                <a:cubicBezTo>
                  <a:pt x="2012844" y="658201"/>
                  <a:pt x="1945312" y="707830"/>
                  <a:pt x="1981676" y="826807"/>
                </a:cubicBezTo>
                <a:cubicBezTo>
                  <a:pt x="1982304" y="924804"/>
                  <a:pt x="1925945" y="978026"/>
                  <a:pt x="1816311" y="992172"/>
                </a:cubicBezTo>
                <a:cubicBezTo>
                  <a:pt x="1651464" y="1044650"/>
                  <a:pt x="1496212" y="985196"/>
                  <a:pt x="1232977" y="992172"/>
                </a:cubicBezTo>
                <a:cubicBezTo>
                  <a:pt x="969742" y="999148"/>
                  <a:pt x="850984" y="926066"/>
                  <a:pt x="649642" y="992172"/>
                </a:cubicBezTo>
                <a:cubicBezTo>
                  <a:pt x="448301" y="1058278"/>
                  <a:pt x="308140" y="941818"/>
                  <a:pt x="165365" y="992172"/>
                </a:cubicBezTo>
                <a:cubicBezTo>
                  <a:pt x="78737" y="1003547"/>
                  <a:pt x="-4731" y="930020"/>
                  <a:pt x="0" y="826807"/>
                </a:cubicBezTo>
                <a:cubicBezTo>
                  <a:pt x="-6657" y="758107"/>
                  <a:pt x="14478" y="643605"/>
                  <a:pt x="0" y="489472"/>
                </a:cubicBezTo>
                <a:cubicBezTo>
                  <a:pt x="-14478" y="335339"/>
                  <a:pt x="25398" y="283076"/>
                  <a:pt x="0" y="165365"/>
                </a:cubicBezTo>
                <a:close/>
              </a:path>
            </a:pathLst>
          </a:custGeom>
          <a:noFill/>
          <a:ln w="3810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BD487D0-8524-5312-8DE7-B2F72F1A691C}"/>
              </a:ext>
            </a:extLst>
          </p:cNvPr>
          <p:cNvCxnSpPr>
            <a:cxnSpLocks/>
            <a:stCxn id="46" idx="2"/>
            <a:endCxn id="6" idx="0"/>
          </p:cNvCxnSpPr>
          <p:nvPr/>
        </p:nvCxnSpPr>
        <p:spPr>
          <a:xfrm rot="16200000" flipH="1">
            <a:off x="7053705" y="4126117"/>
            <a:ext cx="1498600" cy="237715"/>
          </a:xfrm>
          <a:prstGeom prst="curvedConnector3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37EE76-B205-D1A3-D96E-FAA53D924801}"/>
              </a:ext>
            </a:extLst>
          </p:cNvPr>
          <p:cNvSpPr/>
          <p:nvPr/>
        </p:nvSpPr>
        <p:spPr>
          <a:xfrm>
            <a:off x="9058605" y="4161368"/>
            <a:ext cx="1854511" cy="567266"/>
          </a:xfrm>
          <a:custGeom>
            <a:avLst/>
            <a:gdLst>
              <a:gd name="connsiteX0" fmla="*/ 0 w 1854511"/>
              <a:gd name="connsiteY0" fmla="*/ 94546 h 567266"/>
              <a:gd name="connsiteX1" fmla="*/ 94546 w 1854511"/>
              <a:gd name="connsiteY1" fmla="*/ 0 h 567266"/>
              <a:gd name="connsiteX2" fmla="*/ 599723 w 1854511"/>
              <a:gd name="connsiteY2" fmla="*/ 0 h 567266"/>
              <a:gd name="connsiteX3" fmla="*/ 1121554 w 1854511"/>
              <a:gd name="connsiteY3" fmla="*/ 0 h 567266"/>
              <a:gd name="connsiteX4" fmla="*/ 1759965 w 1854511"/>
              <a:gd name="connsiteY4" fmla="*/ 0 h 567266"/>
              <a:gd name="connsiteX5" fmla="*/ 1854511 w 1854511"/>
              <a:gd name="connsiteY5" fmla="*/ 94546 h 567266"/>
              <a:gd name="connsiteX6" fmla="*/ 1854511 w 1854511"/>
              <a:gd name="connsiteY6" fmla="*/ 472720 h 567266"/>
              <a:gd name="connsiteX7" fmla="*/ 1759965 w 1854511"/>
              <a:gd name="connsiteY7" fmla="*/ 567266 h 567266"/>
              <a:gd name="connsiteX8" fmla="*/ 1188171 w 1854511"/>
              <a:gd name="connsiteY8" fmla="*/ 567266 h 567266"/>
              <a:gd name="connsiteX9" fmla="*/ 633031 w 1854511"/>
              <a:gd name="connsiteY9" fmla="*/ 567266 h 567266"/>
              <a:gd name="connsiteX10" fmla="*/ 94546 w 1854511"/>
              <a:gd name="connsiteY10" fmla="*/ 567266 h 567266"/>
              <a:gd name="connsiteX11" fmla="*/ 0 w 1854511"/>
              <a:gd name="connsiteY11" fmla="*/ 472720 h 567266"/>
              <a:gd name="connsiteX12" fmla="*/ 0 w 1854511"/>
              <a:gd name="connsiteY12" fmla="*/ 94546 h 56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4511" h="567266" extrusionOk="0">
                <a:moveTo>
                  <a:pt x="0" y="94546"/>
                </a:moveTo>
                <a:cubicBezTo>
                  <a:pt x="295" y="38134"/>
                  <a:pt x="30894" y="-2912"/>
                  <a:pt x="94546" y="0"/>
                </a:cubicBezTo>
                <a:cubicBezTo>
                  <a:pt x="268928" y="-36270"/>
                  <a:pt x="400449" y="58219"/>
                  <a:pt x="599723" y="0"/>
                </a:cubicBezTo>
                <a:cubicBezTo>
                  <a:pt x="798997" y="-58219"/>
                  <a:pt x="882053" y="14438"/>
                  <a:pt x="1121554" y="0"/>
                </a:cubicBezTo>
                <a:cubicBezTo>
                  <a:pt x="1361055" y="-14438"/>
                  <a:pt x="1511286" y="27521"/>
                  <a:pt x="1759965" y="0"/>
                </a:cubicBezTo>
                <a:cubicBezTo>
                  <a:pt x="1804372" y="-2795"/>
                  <a:pt x="1866322" y="44857"/>
                  <a:pt x="1854511" y="94546"/>
                </a:cubicBezTo>
                <a:cubicBezTo>
                  <a:pt x="1870200" y="255482"/>
                  <a:pt x="1832010" y="307362"/>
                  <a:pt x="1854511" y="472720"/>
                </a:cubicBezTo>
                <a:cubicBezTo>
                  <a:pt x="1852907" y="527336"/>
                  <a:pt x="1809653" y="578908"/>
                  <a:pt x="1759965" y="567266"/>
                </a:cubicBezTo>
                <a:cubicBezTo>
                  <a:pt x="1607302" y="599495"/>
                  <a:pt x="1420310" y="508704"/>
                  <a:pt x="1188171" y="567266"/>
                </a:cubicBezTo>
                <a:cubicBezTo>
                  <a:pt x="956032" y="625828"/>
                  <a:pt x="749164" y="508590"/>
                  <a:pt x="633031" y="567266"/>
                </a:cubicBezTo>
                <a:cubicBezTo>
                  <a:pt x="516898" y="625942"/>
                  <a:pt x="317725" y="517736"/>
                  <a:pt x="94546" y="567266"/>
                </a:cubicBezTo>
                <a:cubicBezTo>
                  <a:pt x="40761" y="576050"/>
                  <a:pt x="778" y="526147"/>
                  <a:pt x="0" y="472720"/>
                </a:cubicBezTo>
                <a:cubicBezTo>
                  <a:pt x="-29517" y="350842"/>
                  <a:pt x="6136" y="215547"/>
                  <a:pt x="0" y="94546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61F36512-7C37-A289-7550-7161AF70B942}"/>
              </a:ext>
            </a:extLst>
          </p:cNvPr>
          <p:cNvCxnSpPr>
            <a:cxnSpLocks/>
            <a:stCxn id="47" idx="2"/>
            <a:endCxn id="13" idx="0"/>
          </p:cNvCxnSpPr>
          <p:nvPr/>
        </p:nvCxnSpPr>
        <p:spPr>
          <a:xfrm rot="5400000">
            <a:off x="8948006" y="2915626"/>
            <a:ext cx="2283597" cy="207886"/>
          </a:xfrm>
          <a:prstGeom prst="curvedConnector3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6ED48D1-40AE-FF52-9DA5-33642C908DD0}"/>
              </a:ext>
            </a:extLst>
          </p:cNvPr>
          <p:cNvSpPr/>
          <p:nvPr/>
        </p:nvSpPr>
        <p:spPr>
          <a:xfrm>
            <a:off x="6866466" y="3548513"/>
            <a:ext cx="4199465" cy="2572887"/>
          </a:xfrm>
          <a:custGeom>
            <a:avLst/>
            <a:gdLst>
              <a:gd name="connsiteX0" fmla="*/ 0 w 4199465"/>
              <a:gd name="connsiteY0" fmla="*/ 428823 h 2572887"/>
              <a:gd name="connsiteX1" fmla="*/ 428823 w 4199465"/>
              <a:gd name="connsiteY1" fmla="*/ 0 h 2572887"/>
              <a:gd name="connsiteX2" fmla="*/ 885538 w 4199465"/>
              <a:gd name="connsiteY2" fmla="*/ 0 h 2572887"/>
              <a:gd name="connsiteX3" fmla="*/ 1375672 w 4199465"/>
              <a:gd name="connsiteY3" fmla="*/ 0 h 2572887"/>
              <a:gd name="connsiteX4" fmla="*/ 1932642 w 4199465"/>
              <a:gd name="connsiteY4" fmla="*/ 0 h 2572887"/>
              <a:gd name="connsiteX5" fmla="*/ 2556448 w 4199465"/>
              <a:gd name="connsiteY5" fmla="*/ 0 h 2572887"/>
              <a:gd name="connsiteX6" fmla="*/ 3013163 w 4199465"/>
              <a:gd name="connsiteY6" fmla="*/ 0 h 2572887"/>
              <a:gd name="connsiteX7" fmla="*/ 3770642 w 4199465"/>
              <a:gd name="connsiteY7" fmla="*/ 0 h 2572887"/>
              <a:gd name="connsiteX8" fmla="*/ 4199465 w 4199465"/>
              <a:gd name="connsiteY8" fmla="*/ 428823 h 2572887"/>
              <a:gd name="connsiteX9" fmla="*/ 4199465 w 4199465"/>
              <a:gd name="connsiteY9" fmla="*/ 1017722 h 2572887"/>
              <a:gd name="connsiteX10" fmla="*/ 4199465 w 4199465"/>
              <a:gd name="connsiteY10" fmla="*/ 1589469 h 2572887"/>
              <a:gd name="connsiteX11" fmla="*/ 4199465 w 4199465"/>
              <a:gd name="connsiteY11" fmla="*/ 2144064 h 2572887"/>
              <a:gd name="connsiteX12" fmla="*/ 3770642 w 4199465"/>
              <a:gd name="connsiteY12" fmla="*/ 2572887 h 2572887"/>
              <a:gd name="connsiteX13" fmla="*/ 3313927 w 4199465"/>
              <a:gd name="connsiteY13" fmla="*/ 2572887 h 2572887"/>
              <a:gd name="connsiteX14" fmla="*/ 2790375 w 4199465"/>
              <a:gd name="connsiteY14" fmla="*/ 2572887 h 2572887"/>
              <a:gd name="connsiteX15" fmla="*/ 2266823 w 4199465"/>
              <a:gd name="connsiteY15" fmla="*/ 2572887 h 2572887"/>
              <a:gd name="connsiteX16" fmla="*/ 1743272 w 4199465"/>
              <a:gd name="connsiteY16" fmla="*/ 2572887 h 2572887"/>
              <a:gd name="connsiteX17" fmla="*/ 1119466 w 4199465"/>
              <a:gd name="connsiteY17" fmla="*/ 2572887 h 2572887"/>
              <a:gd name="connsiteX18" fmla="*/ 428823 w 4199465"/>
              <a:gd name="connsiteY18" fmla="*/ 2572887 h 2572887"/>
              <a:gd name="connsiteX19" fmla="*/ 0 w 4199465"/>
              <a:gd name="connsiteY19" fmla="*/ 2144064 h 2572887"/>
              <a:gd name="connsiteX20" fmla="*/ 0 w 4199465"/>
              <a:gd name="connsiteY20" fmla="*/ 1555165 h 2572887"/>
              <a:gd name="connsiteX21" fmla="*/ 0 w 4199465"/>
              <a:gd name="connsiteY21" fmla="*/ 1000570 h 2572887"/>
              <a:gd name="connsiteX22" fmla="*/ 0 w 4199465"/>
              <a:gd name="connsiteY22" fmla="*/ 428823 h 25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99465" h="2572887" extrusionOk="0">
                <a:moveTo>
                  <a:pt x="0" y="428823"/>
                </a:moveTo>
                <a:cubicBezTo>
                  <a:pt x="1881" y="165235"/>
                  <a:pt x="130382" y="-15687"/>
                  <a:pt x="428823" y="0"/>
                </a:cubicBezTo>
                <a:cubicBezTo>
                  <a:pt x="599149" y="-42359"/>
                  <a:pt x="705416" y="50261"/>
                  <a:pt x="885538" y="0"/>
                </a:cubicBezTo>
                <a:cubicBezTo>
                  <a:pt x="1065660" y="-50261"/>
                  <a:pt x="1245214" y="52831"/>
                  <a:pt x="1375672" y="0"/>
                </a:cubicBezTo>
                <a:cubicBezTo>
                  <a:pt x="1506130" y="-52831"/>
                  <a:pt x="1682438" y="50343"/>
                  <a:pt x="1932642" y="0"/>
                </a:cubicBezTo>
                <a:cubicBezTo>
                  <a:pt x="2182846" y="-50343"/>
                  <a:pt x="2358062" y="62609"/>
                  <a:pt x="2556448" y="0"/>
                </a:cubicBezTo>
                <a:cubicBezTo>
                  <a:pt x="2754834" y="-62609"/>
                  <a:pt x="2798777" y="23070"/>
                  <a:pt x="3013163" y="0"/>
                </a:cubicBezTo>
                <a:cubicBezTo>
                  <a:pt x="3227550" y="-23070"/>
                  <a:pt x="3470400" y="26188"/>
                  <a:pt x="3770642" y="0"/>
                </a:cubicBezTo>
                <a:cubicBezTo>
                  <a:pt x="3990547" y="25320"/>
                  <a:pt x="4197657" y="200318"/>
                  <a:pt x="4199465" y="428823"/>
                </a:cubicBezTo>
                <a:cubicBezTo>
                  <a:pt x="4201145" y="625359"/>
                  <a:pt x="4130032" y="761952"/>
                  <a:pt x="4199465" y="1017722"/>
                </a:cubicBezTo>
                <a:cubicBezTo>
                  <a:pt x="4268898" y="1273492"/>
                  <a:pt x="4184319" y="1329465"/>
                  <a:pt x="4199465" y="1589469"/>
                </a:cubicBezTo>
                <a:cubicBezTo>
                  <a:pt x="4214611" y="1849473"/>
                  <a:pt x="4135733" y="1939134"/>
                  <a:pt x="4199465" y="2144064"/>
                </a:cubicBezTo>
                <a:cubicBezTo>
                  <a:pt x="4191411" y="2425995"/>
                  <a:pt x="4015622" y="2585574"/>
                  <a:pt x="3770642" y="2572887"/>
                </a:cubicBezTo>
                <a:cubicBezTo>
                  <a:pt x="3649143" y="2579462"/>
                  <a:pt x="3534542" y="2559180"/>
                  <a:pt x="3313927" y="2572887"/>
                </a:cubicBezTo>
                <a:cubicBezTo>
                  <a:pt x="3093313" y="2586594"/>
                  <a:pt x="2991258" y="2512171"/>
                  <a:pt x="2790375" y="2572887"/>
                </a:cubicBezTo>
                <a:cubicBezTo>
                  <a:pt x="2589492" y="2633603"/>
                  <a:pt x="2398239" y="2544540"/>
                  <a:pt x="2266823" y="2572887"/>
                </a:cubicBezTo>
                <a:cubicBezTo>
                  <a:pt x="2135407" y="2601234"/>
                  <a:pt x="1958489" y="2526658"/>
                  <a:pt x="1743272" y="2572887"/>
                </a:cubicBezTo>
                <a:cubicBezTo>
                  <a:pt x="1528055" y="2619116"/>
                  <a:pt x="1402704" y="2562950"/>
                  <a:pt x="1119466" y="2572887"/>
                </a:cubicBezTo>
                <a:cubicBezTo>
                  <a:pt x="836228" y="2582824"/>
                  <a:pt x="746221" y="2570641"/>
                  <a:pt x="428823" y="2572887"/>
                </a:cubicBezTo>
                <a:cubicBezTo>
                  <a:pt x="185150" y="2596083"/>
                  <a:pt x="-41709" y="2345952"/>
                  <a:pt x="0" y="2144064"/>
                </a:cubicBezTo>
                <a:cubicBezTo>
                  <a:pt x="-2808" y="1920444"/>
                  <a:pt x="5598" y="1692742"/>
                  <a:pt x="0" y="1555165"/>
                </a:cubicBezTo>
                <a:cubicBezTo>
                  <a:pt x="-5598" y="1417588"/>
                  <a:pt x="61529" y="1239711"/>
                  <a:pt x="0" y="1000570"/>
                </a:cubicBezTo>
                <a:cubicBezTo>
                  <a:pt x="-61529" y="761430"/>
                  <a:pt x="66683" y="698067"/>
                  <a:pt x="0" y="428823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6CE78E6-596B-FDB0-019A-4F5B11C5FACC}"/>
                  </a:ext>
                </a:extLst>
              </p:cNvPr>
              <p:cNvSpPr txBox="1"/>
              <p:nvPr/>
            </p:nvSpPr>
            <p:spPr>
              <a:xfrm>
                <a:off x="5418376" y="4657624"/>
                <a:ext cx="103816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IE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IE" sz="40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6CE78E6-596B-FDB0-019A-4F5B11C5F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376" y="4657624"/>
                <a:ext cx="1038169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17CF70B0-FF0B-A9C4-E412-27F203D09B21}"/>
              </a:ext>
            </a:extLst>
          </p:cNvPr>
          <p:cNvSpPr/>
          <p:nvPr/>
        </p:nvSpPr>
        <p:spPr>
          <a:xfrm>
            <a:off x="5625331" y="3830841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6785AB-8FDC-2317-0EEE-97F56E2A1606}"/>
                  </a:ext>
                </a:extLst>
              </p:cNvPr>
              <p:cNvSpPr txBox="1"/>
              <p:nvPr/>
            </p:nvSpPr>
            <p:spPr>
              <a:xfrm>
                <a:off x="-95663" y="1877770"/>
                <a:ext cx="48089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IE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6785AB-8FDC-2317-0EEE-97F56E2A1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663" y="1877770"/>
                <a:ext cx="48089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 animBg="1"/>
      <p:bldP spid="47" grpId="0" animBg="1"/>
      <p:bldP spid="6" grpId="0" animBg="1"/>
      <p:bldP spid="13" grpId="0" animBg="1"/>
      <p:bldP spid="29" grpId="0" animBg="1"/>
      <p:bldP spid="30" grpId="0"/>
      <p:bldP spid="31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A213EB0-6E9C-1400-668C-6D21835E8D8C}"/>
              </a:ext>
            </a:extLst>
          </p:cNvPr>
          <p:cNvGrpSpPr/>
          <p:nvPr/>
        </p:nvGrpSpPr>
        <p:grpSpPr>
          <a:xfrm>
            <a:off x="465975" y="1278611"/>
            <a:ext cx="5801475" cy="1654611"/>
            <a:chOff x="148629" y="3022164"/>
            <a:chExt cx="5280363" cy="16801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3D5008A-8CC2-7BF2-3A45-1C8C555326CF}"/>
                </a:ext>
              </a:extLst>
            </p:cNvPr>
            <p:cNvSpPr/>
            <p:nvPr/>
          </p:nvSpPr>
          <p:spPr>
            <a:xfrm>
              <a:off x="148629" y="3022164"/>
              <a:ext cx="5280363" cy="168011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1B57F0A-0A58-B483-0477-5668A7B5186A}"/>
                    </a:ext>
                  </a:extLst>
                </p:cNvPr>
                <p:cNvSpPr txBox="1"/>
                <p:nvPr/>
              </p:nvSpPr>
              <p:spPr>
                <a:xfrm>
                  <a:off x="299428" y="3910098"/>
                  <a:ext cx="2661424" cy="6721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IE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=</m:t>
                        </m:r>
                        <m:r>
                          <a:rPr lang="en-I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/>
                          <m:e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I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IE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1B57F0A-0A58-B483-0477-5668A7B518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28" y="3910098"/>
                  <a:ext cx="2661424" cy="672172"/>
                </a:xfrm>
                <a:prstGeom prst="rect">
                  <a:avLst/>
                </a:prstGeom>
                <a:blipFill>
                  <a:blip r:embed="rId2"/>
                  <a:stretch>
                    <a:fillRect b="-91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398F6A3-9E5A-FE4A-AF55-497F58F22EAB}"/>
                    </a:ext>
                  </a:extLst>
                </p:cNvPr>
                <p:cNvSpPr txBox="1"/>
                <p:nvPr/>
              </p:nvSpPr>
              <p:spPr>
                <a:xfrm>
                  <a:off x="299428" y="3154465"/>
                  <a:ext cx="5062657" cy="8113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IE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IE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I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I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))+∆</m:t>
                                </m:r>
                                <m:sSup>
                                  <m:sSupPr>
                                    <m:ctrlPr>
                                      <a:rPr lang="en-US" sz="1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assoc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IE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  <m:r>
                          <a:rPr lang="en-IE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I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I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eqArr>
                                  <m:eqArrPr>
                                    <m:ctrlP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p>
                                      <m:sSup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∈</m:t>
                                    </m:r>
                                    <m:sSub>
                                      <m:sSub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I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sub>
                              <m:sup/>
                              <m:e>
                                <m:d>
                                  <m:d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20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12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IE" sz="12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IE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∆</m:t>
                                            </m:r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𝐺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IE" sz="1200" b="0" i="1" dirty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sz="1200" i="1" dirty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IE" sz="1200" i="1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1200" i="1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𝑠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IE" sz="1200" i="1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′</m:t>
                                                        </m:r>
                                                      </m:sup>
                                                    </m:sSup>
                                                  </m:e>
                                                </m:d>
                                                <m: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IE" sz="1200" b="0" i="1" dirty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   </m:t>
                                                </m:r>
                                                <m:r>
                                                  <a:rPr lang="en-IE" sz="1200" b="0" i="1" dirty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sz="1200" i="1" dirty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200" i="1" dirty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IE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  <m:r>
                                      <a:rPr lang="en-IE" sz="12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  <m:d>
                                      <m:d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l-GR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l-GR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𝛺</m:t>
                                            </m:r>
                                          </m:e>
                                          <m:sub>
                                            <m:sSup>
                                              <m:sSupPr>
                                                <m:ctrlPr>
                                                  <a:rPr lang="en-IE" sz="12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2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IE" sz="12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nary>
                            <m:r>
                              <a:rPr lang="en-I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I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eqArr>
                                  <m:eqArrPr>
                                    <m:ctrlPr>
                                      <a:rPr lang="en-IE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p>
                                      <m:sSup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≺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IE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∉</m:t>
                                    </m:r>
                                    <m:sSub>
                                      <m:sSub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I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eqArr>
                              </m:sub>
                              <m:sup/>
                              <m:e>
                                <m:r>
                                  <a:rPr lang="en-I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𝛺</m:t>
                                        </m:r>
                                      </m:e>
                                      <m:sub>
                                        <m:r>
                                          <a:rPr lang="en-IE" sz="12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  <m:r>
                                          <a:rPr lang="en-IE" sz="12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lang="en-IE" sz="1200" b="0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398F6A3-9E5A-FE4A-AF55-497F58F22E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28" y="3154465"/>
                  <a:ext cx="5062657" cy="8113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9BA2C1-F39F-D809-23AE-DAF4D2BD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507" y="896332"/>
            <a:ext cx="2910468" cy="2419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2307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18</a:t>
            </a:fld>
            <a:endParaRPr lang="en-I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BFEB25-7CCD-CD88-4124-D6C354937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98" y="59024"/>
            <a:ext cx="11735403" cy="8255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AA99B2-447A-5C9E-58A8-89161D63C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507" y="4585567"/>
            <a:ext cx="2910468" cy="1916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234402-7AAB-7D27-26DE-674E12F8E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97" y="3568627"/>
            <a:ext cx="11735403" cy="7921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B0ABB7-457F-5410-3957-E5F0700A4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974" y="5066493"/>
            <a:ext cx="5801475" cy="9436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C86140-806D-0285-2CA4-9C319DE9B4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7" y="1835625"/>
            <a:ext cx="6573733" cy="4960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4EC7C-E53E-74D9-8AFE-18E729D51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22" y="91974"/>
            <a:ext cx="8342319" cy="1803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46878-B1D5-B2F7-8C73-91BA5520EF67}"/>
              </a:ext>
            </a:extLst>
          </p:cNvPr>
          <p:cNvSpPr txBox="1"/>
          <p:nvPr/>
        </p:nvSpPr>
        <p:spPr>
          <a:xfrm>
            <a:off x="6956260" y="4117214"/>
            <a:ext cx="4628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Previous: 1 simulation of length 13</a:t>
            </a:r>
          </a:p>
          <a:p>
            <a:pPr algn="ctr"/>
            <a:r>
              <a:rPr lang="en-IE" b="1" dirty="0">
                <a:solidFill>
                  <a:srgbClr val="FF0000"/>
                </a:solidFill>
              </a:rPr>
              <a:t>Now: 280 simulations in 20 min [800 strands]</a:t>
            </a:r>
          </a:p>
          <a:p>
            <a:pPr algn="ctr"/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6EA60-CABE-F6BA-1F97-076786B468F0}"/>
              </a:ext>
            </a:extLst>
          </p:cNvPr>
          <p:cNvSpPr txBox="1"/>
          <p:nvPr/>
        </p:nvSpPr>
        <p:spPr>
          <a:xfrm>
            <a:off x="7469423" y="3453593"/>
            <a:ext cx="360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Benefits of Domain Based models !!</a:t>
            </a:r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5B41E34E-DC08-860A-7814-FE27A4348274}"/>
              </a:ext>
            </a:extLst>
          </p:cNvPr>
          <p:cNvSpPr/>
          <p:nvPr/>
        </p:nvSpPr>
        <p:spPr>
          <a:xfrm>
            <a:off x="11341817" y="1903402"/>
            <a:ext cx="379510" cy="405027"/>
          </a:xfrm>
          <a:prstGeom prst="smileyFac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8AE808-0AB9-1D78-5FE2-D9C01B11E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749" y="868611"/>
            <a:ext cx="717633" cy="6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87860-2F99-1B8B-C7AB-EC9AE3AA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69E5-BA0C-4216-88EB-779992157B49}" type="slidenum">
              <a:rPr lang="en-IE" smtClean="0"/>
              <a:t>19</a:t>
            </a:fld>
            <a:endParaRPr lang="en-IE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5966B9F-4F90-5FAF-5EC5-FFB01F60CD3F}"/>
              </a:ext>
            </a:extLst>
          </p:cNvPr>
          <p:cNvGrpSpPr/>
          <p:nvPr/>
        </p:nvGrpSpPr>
        <p:grpSpPr>
          <a:xfrm>
            <a:off x="212633" y="1229337"/>
            <a:ext cx="3105852" cy="1070712"/>
            <a:chOff x="796663" y="212152"/>
            <a:chExt cx="4750206" cy="1446387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E86B158B-8608-3CB0-5BAA-03EB28FCBA44}"/>
                </a:ext>
              </a:extLst>
            </p:cNvPr>
            <p:cNvGrpSpPr/>
            <p:nvPr/>
          </p:nvGrpSpPr>
          <p:grpSpPr>
            <a:xfrm>
              <a:off x="796663" y="1514245"/>
              <a:ext cx="4750206" cy="144294"/>
              <a:chOff x="3857553" y="3109487"/>
              <a:chExt cx="5294601" cy="252185"/>
            </a:xfrm>
          </p:grpSpPr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D65DC251-C1B1-8576-1867-E87E17D829B8}"/>
                  </a:ext>
                </a:extLst>
              </p:cNvPr>
              <p:cNvSpPr/>
              <p:nvPr/>
            </p:nvSpPr>
            <p:spPr>
              <a:xfrm rot="5400000">
                <a:off x="5820221" y="2583721"/>
                <a:ext cx="145302" cy="1303712"/>
              </a:xfrm>
              <a:prstGeom prst="rect">
                <a:avLst/>
              </a:prstGeom>
              <a:solidFill>
                <a:srgbClr val="5F5F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5364912F-C8FB-F354-52EB-09BBD0C14B77}"/>
                  </a:ext>
                </a:extLst>
              </p:cNvPr>
              <p:cNvSpPr/>
              <p:nvPr/>
            </p:nvSpPr>
            <p:spPr>
              <a:xfrm rot="5400000">
                <a:off x="7123935" y="2583721"/>
                <a:ext cx="145302" cy="1303712"/>
              </a:xfrm>
              <a:prstGeom prst="rect">
                <a:avLst/>
              </a:prstGeom>
              <a:solidFill>
                <a:srgbClr val="B2B2B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DEFDA2D-B214-8034-DE0E-A27B1BD6A025}"/>
                  </a:ext>
                </a:extLst>
              </p:cNvPr>
              <p:cNvSpPr/>
              <p:nvPr/>
            </p:nvSpPr>
            <p:spPr>
              <a:xfrm rot="5400000">
                <a:off x="8427647" y="2583721"/>
                <a:ext cx="145302" cy="1303712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4B5BF1B3-BBE8-1892-3C70-994BFBD16003}"/>
                  </a:ext>
                </a:extLst>
              </p:cNvPr>
              <p:cNvSpPr/>
              <p:nvPr/>
            </p:nvSpPr>
            <p:spPr>
              <a:xfrm rot="5400000">
                <a:off x="4516506" y="2583724"/>
                <a:ext cx="145302" cy="130371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1" name="Arrow: Left 330">
                <a:extLst>
                  <a:ext uri="{FF2B5EF4-FFF2-40B4-BE49-F238E27FC236}">
                    <a16:creationId xmlns:a16="http://schemas.microsoft.com/office/drawing/2014/main" id="{2171490E-7B99-1678-3B96-BD30AA15C1F5}"/>
                  </a:ext>
                </a:extLst>
              </p:cNvPr>
              <p:cNvSpPr/>
              <p:nvPr/>
            </p:nvSpPr>
            <p:spPr>
              <a:xfrm>
                <a:off x="3857553" y="3109487"/>
                <a:ext cx="381521" cy="252185"/>
              </a:xfrm>
              <a:prstGeom prst="lef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2877F243-A8A0-CB28-2812-4E4CB2216038}"/>
                </a:ext>
              </a:extLst>
            </p:cNvPr>
            <p:cNvGrpSpPr/>
            <p:nvPr/>
          </p:nvGrpSpPr>
          <p:grpSpPr>
            <a:xfrm>
              <a:off x="933664" y="521246"/>
              <a:ext cx="924770" cy="428169"/>
              <a:chOff x="1392551" y="534599"/>
              <a:chExt cx="1098606" cy="428169"/>
            </a:xfrm>
          </p:grpSpPr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8591C791-F679-BFE3-BD65-1DF8780DF888}"/>
                  </a:ext>
                </a:extLst>
              </p:cNvPr>
              <p:cNvSpPr/>
              <p:nvPr/>
            </p:nvSpPr>
            <p:spPr>
              <a:xfrm rot="1402051">
                <a:off x="2445438" y="534599"/>
                <a:ext cx="45719" cy="42816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9E68938A-5BF7-52B3-C3F1-32AE589D1C2B}"/>
                  </a:ext>
                </a:extLst>
              </p:cNvPr>
              <p:cNvSpPr/>
              <p:nvPr/>
            </p:nvSpPr>
            <p:spPr>
              <a:xfrm rot="5400000">
                <a:off x="1864261" y="433156"/>
                <a:ext cx="47815" cy="991236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C39919EC-BD0D-D6CE-5521-50F7C221784D}"/>
                </a:ext>
              </a:extLst>
            </p:cNvPr>
            <p:cNvSpPr/>
            <p:nvPr/>
          </p:nvSpPr>
          <p:spPr>
            <a:xfrm>
              <a:off x="894876" y="431119"/>
              <a:ext cx="1093715" cy="60593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460D1CD7-F639-6455-3914-C7B21EDD7FA4}"/>
                </a:ext>
              </a:extLst>
            </p:cNvPr>
            <p:cNvGrpSpPr/>
            <p:nvPr/>
          </p:nvGrpSpPr>
          <p:grpSpPr>
            <a:xfrm>
              <a:off x="2075849" y="212152"/>
              <a:ext cx="1093715" cy="1107811"/>
              <a:chOff x="2292191" y="587554"/>
              <a:chExt cx="1093715" cy="1107811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B8E767F9-54BD-3818-2125-1566688341DB}"/>
                  </a:ext>
                </a:extLst>
              </p:cNvPr>
              <p:cNvGrpSpPr/>
              <p:nvPr/>
            </p:nvGrpSpPr>
            <p:grpSpPr>
              <a:xfrm>
                <a:off x="2329160" y="711928"/>
                <a:ext cx="924771" cy="428856"/>
                <a:chOff x="1392550" y="534599"/>
                <a:chExt cx="1098607" cy="428856"/>
              </a:xfrm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F4DDE05F-7035-7D8B-C46E-06A44420776D}"/>
                    </a:ext>
                  </a:extLst>
                </p:cNvPr>
                <p:cNvSpPr/>
                <p:nvPr/>
              </p:nvSpPr>
              <p:spPr>
                <a:xfrm rot="1402051">
                  <a:off x="2445438" y="534599"/>
                  <a:ext cx="45719" cy="42816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B1950C00-7FCA-B5AC-22B4-135B5AA259B2}"/>
                    </a:ext>
                  </a:extLst>
                </p:cNvPr>
                <p:cNvGrpSpPr/>
                <p:nvPr/>
              </p:nvGrpSpPr>
              <p:grpSpPr>
                <a:xfrm>
                  <a:off x="1392550" y="535288"/>
                  <a:ext cx="991237" cy="428167"/>
                  <a:chOff x="4479991" y="2106166"/>
                  <a:chExt cx="923924" cy="483446"/>
                </a:xfrm>
              </p:grpSpPr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5C577B0C-294F-CB38-BB5D-B74CA9F48772}"/>
                      </a:ext>
                    </a:extLst>
                  </p:cNvPr>
                  <p:cNvSpPr/>
                  <p:nvPr/>
                </p:nvSpPr>
                <p:spPr>
                  <a:xfrm rot="1402051">
                    <a:off x="4572636" y="2106166"/>
                    <a:ext cx="42614" cy="483446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4C60DD02-7BFF-F207-DB84-EDEE6FDB35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14959" y="2088491"/>
                    <a:ext cx="53988" cy="923924"/>
                  </a:xfrm>
                  <a:prstGeom prst="rect">
                    <a:avLst/>
                  </a:prstGeom>
                  <a:solidFill>
                    <a:srgbClr val="5F5F5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8C482567-4419-744D-BE38-AD0747F67688}"/>
                  </a:ext>
                </a:extLst>
              </p:cNvPr>
              <p:cNvGrpSpPr/>
              <p:nvPr/>
            </p:nvGrpSpPr>
            <p:grpSpPr>
              <a:xfrm>
                <a:off x="2331788" y="1223854"/>
                <a:ext cx="924771" cy="428856"/>
                <a:chOff x="1392550" y="534599"/>
                <a:chExt cx="1098607" cy="428856"/>
              </a:xfrm>
            </p:grpSpPr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5700E8E8-7EF2-002E-7B1E-CDF7B4836EE7}"/>
                    </a:ext>
                  </a:extLst>
                </p:cNvPr>
                <p:cNvSpPr/>
                <p:nvPr/>
              </p:nvSpPr>
              <p:spPr>
                <a:xfrm rot="1402051">
                  <a:off x="2445438" y="534599"/>
                  <a:ext cx="45719" cy="42816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8723CE1E-1256-4193-5B3D-EB5EA7B58FF1}"/>
                    </a:ext>
                  </a:extLst>
                </p:cNvPr>
                <p:cNvGrpSpPr/>
                <p:nvPr/>
              </p:nvGrpSpPr>
              <p:grpSpPr>
                <a:xfrm>
                  <a:off x="1392550" y="535288"/>
                  <a:ext cx="991237" cy="428167"/>
                  <a:chOff x="4479991" y="2106166"/>
                  <a:chExt cx="923924" cy="483446"/>
                </a:xfrm>
              </p:grpSpPr>
              <p:sp>
                <p:nvSpPr>
                  <p:cNvPr id="319" name="Rectangle 318">
                    <a:extLst>
                      <a:ext uri="{FF2B5EF4-FFF2-40B4-BE49-F238E27FC236}">
                        <a16:creationId xmlns:a16="http://schemas.microsoft.com/office/drawing/2014/main" id="{7FEBDE8E-5486-6BF4-E9EA-20DB993C6DD4}"/>
                      </a:ext>
                    </a:extLst>
                  </p:cNvPr>
                  <p:cNvSpPr/>
                  <p:nvPr/>
                </p:nvSpPr>
                <p:spPr>
                  <a:xfrm rot="1402051">
                    <a:off x="4572636" y="2106166"/>
                    <a:ext cx="42614" cy="48344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20" name="Rectangle 319">
                    <a:extLst>
                      <a:ext uri="{FF2B5EF4-FFF2-40B4-BE49-F238E27FC236}">
                        <a16:creationId xmlns:a16="http://schemas.microsoft.com/office/drawing/2014/main" id="{5A7ADA23-0C0E-A32D-A679-8CFBB85E03E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14959" y="2088491"/>
                    <a:ext cx="53988" cy="923924"/>
                  </a:xfrm>
                  <a:prstGeom prst="rect">
                    <a:avLst/>
                  </a:prstGeom>
                  <a:solidFill>
                    <a:srgbClr val="5F5F5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</p:grp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0E1B5F93-6698-D965-DB66-4F129B262D86}"/>
                  </a:ext>
                </a:extLst>
              </p:cNvPr>
              <p:cNvSpPr/>
              <p:nvPr/>
            </p:nvSpPr>
            <p:spPr>
              <a:xfrm>
                <a:off x="2292191" y="587554"/>
                <a:ext cx="1093715" cy="110781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9A3492A6-FB2C-CEDA-128E-56D2D69C71C1}"/>
                </a:ext>
              </a:extLst>
            </p:cNvPr>
            <p:cNvGrpSpPr/>
            <p:nvPr/>
          </p:nvGrpSpPr>
          <p:grpSpPr>
            <a:xfrm>
              <a:off x="3254616" y="212152"/>
              <a:ext cx="1093715" cy="1107811"/>
              <a:chOff x="3470958" y="587554"/>
              <a:chExt cx="1093715" cy="1107811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38A3170D-43C7-F95A-DD59-CFBB6598CAEF}"/>
                  </a:ext>
                </a:extLst>
              </p:cNvPr>
              <p:cNvGrpSpPr/>
              <p:nvPr/>
            </p:nvGrpSpPr>
            <p:grpSpPr>
              <a:xfrm>
                <a:off x="3523605" y="707490"/>
                <a:ext cx="924771" cy="428856"/>
                <a:chOff x="1392550" y="534599"/>
                <a:chExt cx="1098607" cy="428856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B8AD61F2-AA47-A442-5E89-6338E3D02CCA}"/>
                    </a:ext>
                  </a:extLst>
                </p:cNvPr>
                <p:cNvSpPr/>
                <p:nvPr/>
              </p:nvSpPr>
              <p:spPr>
                <a:xfrm rot="1402051">
                  <a:off x="2445438" y="534599"/>
                  <a:ext cx="45719" cy="42816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993AECAA-1E43-6EF8-AB54-7CD2F95CCF61}"/>
                    </a:ext>
                  </a:extLst>
                </p:cNvPr>
                <p:cNvGrpSpPr/>
                <p:nvPr/>
              </p:nvGrpSpPr>
              <p:grpSpPr>
                <a:xfrm>
                  <a:off x="1392550" y="535288"/>
                  <a:ext cx="991237" cy="428167"/>
                  <a:chOff x="4479991" y="2106166"/>
                  <a:chExt cx="923924" cy="483446"/>
                </a:xfrm>
              </p:grpSpPr>
              <p:sp>
                <p:nvSpPr>
                  <p:cNvPr id="312" name="Rectangle 311">
                    <a:extLst>
                      <a:ext uri="{FF2B5EF4-FFF2-40B4-BE49-F238E27FC236}">
                        <a16:creationId xmlns:a16="http://schemas.microsoft.com/office/drawing/2014/main" id="{941DCCF5-2514-1060-A868-7DB7E177FF14}"/>
                      </a:ext>
                    </a:extLst>
                  </p:cNvPr>
                  <p:cNvSpPr/>
                  <p:nvPr/>
                </p:nvSpPr>
                <p:spPr>
                  <a:xfrm rot="1402051">
                    <a:off x="4572636" y="2106166"/>
                    <a:ext cx="42614" cy="483446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13" name="Rectangle 312">
                    <a:extLst>
                      <a:ext uri="{FF2B5EF4-FFF2-40B4-BE49-F238E27FC236}">
                        <a16:creationId xmlns:a16="http://schemas.microsoft.com/office/drawing/2014/main" id="{A6A492F6-BDDF-6697-13F7-1C51408F62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14959" y="2088491"/>
                    <a:ext cx="53988" cy="923924"/>
                  </a:xfrm>
                  <a:prstGeom prst="rect">
                    <a:avLst/>
                  </a:prstGeom>
                  <a:solidFill>
                    <a:srgbClr val="B2B2B2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D2B4FDCB-FB0F-9DD8-D552-B12C514C713B}"/>
                  </a:ext>
                </a:extLst>
              </p:cNvPr>
              <p:cNvGrpSpPr/>
              <p:nvPr/>
            </p:nvGrpSpPr>
            <p:grpSpPr>
              <a:xfrm>
                <a:off x="3526233" y="1219416"/>
                <a:ext cx="924771" cy="428856"/>
                <a:chOff x="1392550" y="534599"/>
                <a:chExt cx="1098607" cy="428856"/>
              </a:xfrm>
            </p:grpSpPr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C1714662-BFCF-80F4-5DE7-EB08E9F96E4C}"/>
                    </a:ext>
                  </a:extLst>
                </p:cNvPr>
                <p:cNvSpPr/>
                <p:nvPr/>
              </p:nvSpPr>
              <p:spPr>
                <a:xfrm rot="1402051">
                  <a:off x="2445438" y="534599"/>
                  <a:ext cx="45719" cy="42816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52B062FC-3364-E3E0-D532-73C845A491F9}"/>
                    </a:ext>
                  </a:extLst>
                </p:cNvPr>
                <p:cNvGrpSpPr/>
                <p:nvPr/>
              </p:nvGrpSpPr>
              <p:grpSpPr>
                <a:xfrm>
                  <a:off x="1392550" y="535288"/>
                  <a:ext cx="991237" cy="428167"/>
                  <a:chOff x="4479991" y="2106166"/>
                  <a:chExt cx="923924" cy="483446"/>
                </a:xfrm>
              </p:grpSpPr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402A9CC6-E9BC-2CF1-B3C2-A689720D1261}"/>
                      </a:ext>
                    </a:extLst>
                  </p:cNvPr>
                  <p:cNvSpPr/>
                  <p:nvPr/>
                </p:nvSpPr>
                <p:spPr>
                  <a:xfrm rot="1402051">
                    <a:off x="4572636" y="2106166"/>
                    <a:ext cx="42614" cy="48344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09631252-A6DE-3CC8-0CF2-E627EDD227A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14959" y="2088491"/>
                    <a:ext cx="53988" cy="923924"/>
                  </a:xfrm>
                  <a:prstGeom prst="rect">
                    <a:avLst/>
                  </a:prstGeom>
                  <a:solidFill>
                    <a:srgbClr val="B2B2B2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</p:grp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71395148-4988-804A-A16F-831A1C93E3E3}"/>
                  </a:ext>
                </a:extLst>
              </p:cNvPr>
              <p:cNvSpPr/>
              <p:nvPr/>
            </p:nvSpPr>
            <p:spPr>
              <a:xfrm>
                <a:off x="3470958" y="587554"/>
                <a:ext cx="1093715" cy="110781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B28DAD50-C4BD-3D71-9AF5-43AD9460DB75}"/>
                </a:ext>
              </a:extLst>
            </p:cNvPr>
            <p:cNvGrpSpPr/>
            <p:nvPr/>
          </p:nvGrpSpPr>
          <p:grpSpPr>
            <a:xfrm>
              <a:off x="4423258" y="212152"/>
              <a:ext cx="1093715" cy="1115023"/>
              <a:chOff x="4639600" y="587554"/>
              <a:chExt cx="1093715" cy="1115023"/>
            </a:xfrm>
          </p:grpSpPr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EFAFCFCD-DD5F-4B43-ACD9-C8EE0C6BD07E}"/>
                  </a:ext>
                </a:extLst>
              </p:cNvPr>
              <p:cNvGrpSpPr/>
              <p:nvPr/>
            </p:nvGrpSpPr>
            <p:grpSpPr>
              <a:xfrm>
                <a:off x="4690913" y="726377"/>
                <a:ext cx="924771" cy="428856"/>
                <a:chOff x="1392550" y="534599"/>
                <a:chExt cx="1098607" cy="428856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F1373836-9C19-903F-5C34-5FC011F880A2}"/>
                    </a:ext>
                  </a:extLst>
                </p:cNvPr>
                <p:cNvSpPr/>
                <p:nvPr/>
              </p:nvSpPr>
              <p:spPr>
                <a:xfrm rot="1402051">
                  <a:off x="2445438" y="534599"/>
                  <a:ext cx="45719" cy="42816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44597891-ED56-E840-99CB-E1E11991AEEB}"/>
                    </a:ext>
                  </a:extLst>
                </p:cNvPr>
                <p:cNvGrpSpPr/>
                <p:nvPr/>
              </p:nvGrpSpPr>
              <p:grpSpPr>
                <a:xfrm>
                  <a:off x="1392550" y="535288"/>
                  <a:ext cx="991237" cy="428167"/>
                  <a:chOff x="4479991" y="2106166"/>
                  <a:chExt cx="923924" cy="483446"/>
                </a:xfrm>
              </p:grpSpPr>
              <p:sp>
                <p:nvSpPr>
                  <p:cNvPr id="301" name="Rectangle 300">
                    <a:extLst>
                      <a:ext uri="{FF2B5EF4-FFF2-40B4-BE49-F238E27FC236}">
                        <a16:creationId xmlns:a16="http://schemas.microsoft.com/office/drawing/2014/main" id="{BFAF04A8-AD94-0ACB-5A14-F6531827F80B}"/>
                      </a:ext>
                    </a:extLst>
                  </p:cNvPr>
                  <p:cNvSpPr/>
                  <p:nvPr/>
                </p:nvSpPr>
                <p:spPr>
                  <a:xfrm rot="1402051">
                    <a:off x="4572636" y="2106166"/>
                    <a:ext cx="42614" cy="483446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02" name="Rectangle 301">
                    <a:extLst>
                      <a:ext uri="{FF2B5EF4-FFF2-40B4-BE49-F238E27FC236}">
                        <a16:creationId xmlns:a16="http://schemas.microsoft.com/office/drawing/2014/main" id="{BFA8C5F7-88B8-92B8-0299-5E3A8033941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14959" y="2088491"/>
                    <a:ext cx="53988" cy="923924"/>
                  </a:xfrm>
                  <a:prstGeom prst="rect">
                    <a:avLst/>
                  </a:prstGeom>
                  <a:solidFill>
                    <a:srgbClr val="DDDDDD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E1B0A3DC-F1BC-537E-2FA9-3DF291B59A98}"/>
                  </a:ext>
                </a:extLst>
              </p:cNvPr>
              <p:cNvGrpSpPr/>
              <p:nvPr/>
            </p:nvGrpSpPr>
            <p:grpSpPr>
              <a:xfrm>
                <a:off x="4693541" y="1238303"/>
                <a:ext cx="924771" cy="428856"/>
                <a:chOff x="1392550" y="534599"/>
                <a:chExt cx="1098607" cy="428856"/>
              </a:xfrm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DAFE04DF-1C9D-5700-B07B-26BD08404CAA}"/>
                    </a:ext>
                  </a:extLst>
                </p:cNvPr>
                <p:cNvSpPr/>
                <p:nvPr/>
              </p:nvSpPr>
              <p:spPr>
                <a:xfrm rot="1402051">
                  <a:off x="2445438" y="534599"/>
                  <a:ext cx="45719" cy="42816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A5CE7601-1631-7C6B-6404-AB5A9807CEAC}"/>
                    </a:ext>
                  </a:extLst>
                </p:cNvPr>
                <p:cNvGrpSpPr/>
                <p:nvPr/>
              </p:nvGrpSpPr>
              <p:grpSpPr>
                <a:xfrm>
                  <a:off x="1392550" y="535288"/>
                  <a:ext cx="991237" cy="428167"/>
                  <a:chOff x="4479991" y="2106166"/>
                  <a:chExt cx="923924" cy="483446"/>
                </a:xfrm>
              </p:grpSpPr>
              <p:sp>
                <p:nvSpPr>
                  <p:cNvPr id="297" name="Rectangle 296">
                    <a:extLst>
                      <a:ext uri="{FF2B5EF4-FFF2-40B4-BE49-F238E27FC236}">
                        <a16:creationId xmlns:a16="http://schemas.microsoft.com/office/drawing/2014/main" id="{5529A100-9713-D330-3770-6634A7549682}"/>
                      </a:ext>
                    </a:extLst>
                  </p:cNvPr>
                  <p:cNvSpPr/>
                  <p:nvPr/>
                </p:nvSpPr>
                <p:spPr>
                  <a:xfrm rot="1402051">
                    <a:off x="4572636" y="2106166"/>
                    <a:ext cx="42614" cy="48344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712A9FAE-186F-1D56-BA2E-57E658FA4D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14959" y="2088491"/>
                    <a:ext cx="53988" cy="923924"/>
                  </a:xfrm>
                  <a:prstGeom prst="rect">
                    <a:avLst/>
                  </a:prstGeom>
                  <a:solidFill>
                    <a:srgbClr val="DDDDDD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</p:grp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B9197616-3BE5-4300-9755-1F8FAC9AC502}"/>
                  </a:ext>
                </a:extLst>
              </p:cNvPr>
              <p:cNvSpPr/>
              <p:nvPr/>
            </p:nvSpPr>
            <p:spPr>
              <a:xfrm>
                <a:off x="4639600" y="587554"/>
                <a:ext cx="1093715" cy="111502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B8C6377-C59D-E6C6-F56B-04F03B89A4A3}"/>
              </a:ext>
            </a:extLst>
          </p:cNvPr>
          <p:cNvGrpSpPr/>
          <p:nvPr/>
        </p:nvGrpSpPr>
        <p:grpSpPr>
          <a:xfrm>
            <a:off x="3942293" y="1919485"/>
            <a:ext cx="3151191" cy="492620"/>
            <a:chOff x="6146136" y="1217221"/>
            <a:chExt cx="4819549" cy="665463"/>
          </a:xfrm>
        </p:grpSpPr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FEB0D999-D012-EC55-8ECD-C95E133F5ECB}"/>
                </a:ext>
              </a:extLst>
            </p:cNvPr>
            <p:cNvGrpSpPr/>
            <p:nvPr/>
          </p:nvGrpSpPr>
          <p:grpSpPr>
            <a:xfrm>
              <a:off x="7392110" y="1219820"/>
              <a:ext cx="1209945" cy="546870"/>
              <a:chOff x="1392551" y="534253"/>
              <a:chExt cx="1083071" cy="467342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D164C08A-772E-6914-A769-2B115C1509C9}"/>
                  </a:ext>
                </a:extLst>
              </p:cNvPr>
              <p:cNvSpPr/>
              <p:nvPr/>
            </p:nvSpPr>
            <p:spPr>
              <a:xfrm rot="1402051">
                <a:off x="2429903" y="534253"/>
                <a:ext cx="45719" cy="42816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3293D203-EE24-5A78-04B0-907D3126B429}"/>
                  </a:ext>
                </a:extLst>
              </p:cNvPr>
              <p:cNvGrpSpPr/>
              <p:nvPr/>
            </p:nvGrpSpPr>
            <p:grpSpPr>
              <a:xfrm>
                <a:off x="1392551" y="573428"/>
                <a:ext cx="991237" cy="428167"/>
                <a:chOff x="4479992" y="2149233"/>
                <a:chExt cx="923924" cy="483446"/>
              </a:xfrm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BD866CF9-0B93-6C74-7BDD-9371AA191E85}"/>
                    </a:ext>
                  </a:extLst>
                </p:cNvPr>
                <p:cNvSpPr/>
                <p:nvPr/>
              </p:nvSpPr>
              <p:spPr>
                <a:xfrm rot="2694593">
                  <a:off x="4625002" y="2149233"/>
                  <a:ext cx="42614" cy="48344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6156A5B2-E40B-BF14-A7D9-EE64DBE72AA6}"/>
                    </a:ext>
                  </a:extLst>
                </p:cNvPr>
                <p:cNvSpPr/>
                <p:nvPr/>
              </p:nvSpPr>
              <p:spPr>
                <a:xfrm rot="5400000">
                  <a:off x="4914960" y="2088491"/>
                  <a:ext cx="53988" cy="923924"/>
                </a:xfrm>
                <a:prstGeom prst="rect">
                  <a:avLst/>
                </a:prstGeom>
                <a:solidFill>
                  <a:srgbClr val="5F5F5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92FA8CFA-DF1F-90CC-8EDF-700301C80090}"/>
                </a:ext>
              </a:extLst>
            </p:cNvPr>
            <p:cNvGrpSpPr/>
            <p:nvPr/>
          </p:nvGrpSpPr>
          <p:grpSpPr>
            <a:xfrm>
              <a:off x="6244350" y="1488194"/>
              <a:ext cx="1133005" cy="221066"/>
              <a:chOff x="1328313" y="769699"/>
              <a:chExt cx="1111515" cy="182981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C4764B59-545A-1060-D7F1-6540C673DD56}"/>
                  </a:ext>
                </a:extLst>
              </p:cNvPr>
              <p:cNvSpPr/>
              <p:nvPr/>
            </p:nvSpPr>
            <p:spPr>
              <a:xfrm rot="18824742">
                <a:off x="2165260" y="536795"/>
                <a:ext cx="41664" cy="50747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C0B83378-9C03-59E6-AE9D-3715AF600ACD}"/>
                  </a:ext>
                </a:extLst>
              </p:cNvPr>
              <p:cNvSpPr/>
              <p:nvPr/>
            </p:nvSpPr>
            <p:spPr>
              <a:xfrm rot="5400000">
                <a:off x="1832142" y="401036"/>
                <a:ext cx="47815" cy="1055474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9C7737DC-2788-97C7-6993-1F12A6A690B3}"/>
                </a:ext>
              </a:extLst>
            </p:cNvPr>
            <p:cNvGrpSpPr/>
            <p:nvPr/>
          </p:nvGrpSpPr>
          <p:grpSpPr>
            <a:xfrm>
              <a:off x="6146136" y="1738390"/>
              <a:ext cx="4750206" cy="144294"/>
              <a:chOff x="3857553" y="3109487"/>
              <a:chExt cx="5294601" cy="252185"/>
            </a:xfrm>
          </p:grpSpPr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DFC6EB83-A3F8-C52C-579F-D439F9EC235D}"/>
                  </a:ext>
                </a:extLst>
              </p:cNvPr>
              <p:cNvSpPr/>
              <p:nvPr/>
            </p:nvSpPr>
            <p:spPr>
              <a:xfrm rot="5400000">
                <a:off x="5820221" y="2583721"/>
                <a:ext cx="145302" cy="1303712"/>
              </a:xfrm>
              <a:prstGeom prst="rect">
                <a:avLst/>
              </a:prstGeom>
              <a:solidFill>
                <a:srgbClr val="5F5F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F61F2E5F-C18E-DCE7-B41E-5DAEDC3230C6}"/>
                  </a:ext>
                </a:extLst>
              </p:cNvPr>
              <p:cNvSpPr/>
              <p:nvPr/>
            </p:nvSpPr>
            <p:spPr>
              <a:xfrm rot="5400000">
                <a:off x="7123935" y="2583721"/>
                <a:ext cx="145302" cy="1303712"/>
              </a:xfrm>
              <a:prstGeom prst="rect">
                <a:avLst/>
              </a:prstGeom>
              <a:solidFill>
                <a:srgbClr val="B2B2B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7844EFE0-23BA-F74B-33CC-40C245923DB5}"/>
                  </a:ext>
                </a:extLst>
              </p:cNvPr>
              <p:cNvSpPr/>
              <p:nvPr/>
            </p:nvSpPr>
            <p:spPr>
              <a:xfrm rot="5400000">
                <a:off x="8427647" y="2583721"/>
                <a:ext cx="145302" cy="1303712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52DED3B-5864-7B13-32C2-0FCF4EE8A1F0}"/>
                  </a:ext>
                </a:extLst>
              </p:cNvPr>
              <p:cNvSpPr/>
              <p:nvPr/>
            </p:nvSpPr>
            <p:spPr>
              <a:xfrm rot="5400000">
                <a:off x="4516506" y="2583724"/>
                <a:ext cx="145302" cy="130371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9" name="Arrow: Left 278">
                <a:extLst>
                  <a:ext uri="{FF2B5EF4-FFF2-40B4-BE49-F238E27FC236}">
                    <a16:creationId xmlns:a16="http://schemas.microsoft.com/office/drawing/2014/main" id="{3E5F8B44-7954-0801-A483-5898DC0D44FF}"/>
                  </a:ext>
                </a:extLst>
              </p:cNvPr>
              <p:cNvSpPr/>
              <p:nvPr/>
            </p:nvSpPr>
            <p:spPr>
              <a:xfrm>
                <a:off x="3857553" y="3109487"/>
                <a:ext cx="381521" cy="252185"/>
              </a:xfrm>
              <a:prstGeom prst="lef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8A1580C9-D6BC-974F-598B-B5C3ED04D4F7}"/>
                </a:ext>
              </a:extLst>
            </p:cNvPr>
            <p:cNvGrpSpPr/>
            <p:nvPr/>
          </p:nvGrpSpPr>
          <p:grpSpPr>
            <a:xfrm>
              <a:off x="8565719" y="1217221"/>
              <a:ext cx="1145616" cy="501029"/>
              <a:chOff x="1392551" y="532907"/>
              <a:chExt cx="1025490" cy="428167"/>
            </a:xfrm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991E3FDC-017C-924B-EAF2-81CE0F5F3C53}"/>
                  </a:ext>
                </a:extLst>
              </p:cNvPr>
              <p:cNvSpPr/>
              <p:nvPr/>
            </p:nvSpPr>
            <p:spPr>
              <a:xfrm rot="18454274">
                <a:off x="2171971" y="581816"/>
                <a:ext cx="43647" cy="44849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025CFF5F-82AB-5A04-4749-1C1C0FF6BCAD}"/>
                  </a:ext>
                </a:extLst>
              </p:cNvPr>
              <p:cNvGrpSpPr/>
              <p:nvPr/>
            </p:nvGrpSpPr>
            <p:grpSpPr>
              <a:xfrm>
                <a:off x="1392551" y="532907"/>
                <a:ext cx="991237" cy="428167"/>
                <a:chOff x="4479992" y="2103478"/>
                <a:chExt cx="923924" cy="483446"/>
              </a:xfrm>
            </p:grpSpPr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9BB34E0A-F095-2FAB-93A7-BA45D136F6FF}"/>
                    </a:ext>
                  </a:extLst>
                </p:cNvPr>
                <p:cNvSpPr/>
                <p:nvPr/>
              </p:nvSpPr>
              <p:spPr>
                <a:xfrm rot="1402051">
                  <a:off x="4560103" y="2103478"/>
                  <a:ext cx="42614" cy="48344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3DE5B924-A814-F53C-6C18-5D37E122E953}"/>
                    </a:ext>
                  </a:extLst>
                </p:cNvPr>
                <p:cNvSpPr/>
                <p:nvPr/>
              </p:nvSpPr>
              <p:spPr>
                <a:xfrm rot="5400000">
                  <a:off x="4914960" y="2088491"/>
                  <a:ext cx="53988" cy="923924"/>
                </a:xfrm>
                <a:prstGeom prst="rect">
                  <a:avLst/>
                </a:prstGeom>
                <a:solidFill>
                  <a:srgbClr val="B2B2B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BA251BF2-814E-7A3B-8497-25FE5A72ED7D}"/>
                </a:ext>
              </a:extLst>
            </p:cNvPr>
            <p:cNvGrpSpPr/>
            <p:nvPr/>
          </p:nvGrpSpPr>
          <p:grpSpPr>
            <a:xfrm>
              <a:off x="9755740" y="1222000"/>
              <a:ext cx="1209945" cy="546870"/>
              <a:chOff x="1392551" y="534253"/>
              <a:chExt cx="1083071" cy="467342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6DEA2763-DD4B-8F4B-9245-7761A0BBF8EA}"/>
                  </a:ext>
                </a:extLst>
              </p:cNvPr>
              <p:cNvSpPr/>
              <p:nvPr/>
            </p:nvSpPr>
            <p:spPr>
              <a:xfrm rot="1402051">
                <a:off x="2429903" y="534253"/>
                <a:ext cx="45719" cy="42816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4FD94161-BECE-C30B-0A2B-FE128A73EAB1}"/>
                  </a:ext>
                </a:extLst>
              </p:cNvPr>
              <p:cNvGrpSpPr/>
              <p:nvPr/>
            </p:nvGrpSpPr>
            <p:grpSpPr>
              <a:xfrm>
                <a:off x="1392551" y="573428"/>
                <a:ext cx="991237" cy="428167"/>
                <a:chOff x="4479992" y="2149233"/>
                <a:chExt cx="923924" cy="483446"/>
              </a:xfrm>
            </p:grpSpPr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41E6C579-8E5A-96F1-8F70-67EB4A031BB0}"/>
                    </a:ext>
                  </a:extLst>
                </p:cNvPr>
                <p:cNvSpPr/>
                <p:nvPr/>
              </p:nvSpPr>
              <p:spPr>
                <a:xfrm rot="2694593">
                  <a:off x="4625002" y="2149233"/>
                  <a:ext cx="42614" cy="483446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126A2011-2053-628F-9961-14BA89515407}"/>
                    </a:ext>
                  </a:extLst>
                </p:cNvPr>
                <p:cNvSpPr/>
                <p:nvPr/>
              </p:nvSpPr>
              <p:spPr>
                <a:xfrm rot="5400000">
                  <a:off x="4914960" y="2088491"/>
                  <a:ext cx="53988" cy="923924"/>
                </a:xfrm>
                <a:prstGeom prst="rect">
                  <a:avLst/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2ACFF44-43CE-FB60-5182-5CB2157D6F29}"/>
              </a:ext>
            </a:extLst>
          </p:cNvPr>
          <p:cNvGrpSpPr/>
          <p:nvPr/>
        </p:nvGrpSpPr>
        <p:grpSpPr>
          <a:xfrm>
            <a:off x="187722" y="2593049"/>
            <a:ext cx="3151191" cy="956489"/>
            <a:chOff x="183819" y="2054705"/>
            <a:chExt cx="4819549" cy="1292087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A24828CC-2D39-25D1-168C-39BB5AE14EBD}"/>
                </a:ext>
              </a:extLst>
            </p:cNvPr>
            <p:cNvGrpSpPr/>
            <p:nvPr/>
          </p:nvGrpSpPr>
          <p:grpSpPr>
            <a:xfrm>
              <a:off x="1429793" y="2683928"/>
              <a:ext cx="1209945" cy="546870"/>
              <a:chOff x="1392551" y="534253"/>
              <a:chExt cx="1083071" cy="467342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0D3263BC-AC1A-570E-AD80-6B20E276F109}"/>
                  </a:ext>
                </a:extLst>
              </p:cNvPr>
              <p:cNvSpPr/>
              <p:nvPr/>
            </p:nvSpPr>
            <p:spPr>
              <a:xfrm rot="1402051">
                <a:off x="2429903" y="534253"/>
                <a:ext cx="45719" cy="42816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7AE019A1-7B55-5603-861D-C9FF61642F79}"/>
                  </a:ext>
                </a:extLst>
              </p:cNvPr>
              <p:cNvGrpSpPr/>
              <p:nvPr/>
            </p:nvGrpSpPr>
            <p:grpSpPr>
              <a:xfrm>
                <a:off x="1392551" y="573428"/>
                <a:ext cx="991237" cy="428167"/>
                <a:chOff x="4479992" y="2149233"/>
                <a:chExt cx="923924" cy="483446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F8DD7732-5B37-B269-6364-F4A15AF300E9}"/>
                    </a:ext>
                  </a:extLst>
                </p:cNvPr>
                <p:cNvSpPr/>
                <p:nvPr/>
              </p:nvSpPr>
              <p:spPr>
                <a:xfrm rot="2694593">
                  <a:off x="4625002" y="2149233"/>
                  <a:ext cx="42614" cy="48344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02C6460C-E6FE-A257-2443-7BC1B9660E0D}"/>
                    </a:ext>
                  </a:extLst>
                </p:cNvPr>
                <p:cNvSpPr/>
                <p:nvPr/>
              </p:nvSpPr>
              <p:spPr>
                <a:xfrm rot="5400000">
                  <a:off x="4914960" y="2088491"/>
                  <a:ext cx="53988" cy="923924"/>
                </a:xfrm>
                <a:prstGeom prst="rect">
                  <a:avLst/>
                </a:prstGeom>
                <a:solidFill>
                  <a:srgbClr val="5F5F5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D4EFA06-DB98-9156-5937-59AE0C99C871}"/>
                </a:ext>
              </a:extLst>
            </p:cNvPr>
            <p:cNvGrpSpPr/>
            <p:nvPr/>
          </p:nvGrpSpPr>
          <p:grpSpPr>
            <a:xfrm>
              <a:off x="282033" y="2952302"/>
              <a:ext cx="1133005" cy="221066"/>
              <a:chOff x="1328313" y="769699"/>
              <a:chExt cx="1111515" cy="1829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20FB725-C176-E026-ED7A-7D12756AE5CB}"/>
                  </a:ext>
                </a:extLst>
              </p:cNvPr>
              <p:cNvSpPr/>
              <p:nvPr/>
            </p:nvSpPr>
            <p:spPr>
              <a:xfrm rot="18824742">
                <a:off x="2165260" y="536795"/>
                <a:ext cx="41664" cy="50747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BB81A189-0AEE-08A6-B1AD-1C22428E3A33}"/>
                  </a:ext>
                </a:extLst>
              </p:cNvPr>
              <p:cNvSpPr/>
              <p:nvPr/>
            </p:nvSpPr>
            <p:spPr>
              <a:xfrm rot="5400000">
                <a:off x="1832142" y="401036"/>
                <a:ext cx="47815" cy="1055474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714E1916-3DC4-785C-1A3F-C2C9A5BF7A70}"/>
                </a:ext>
              </a:extLst>
            </p:cNvPr>
            <p:cNvGrpSpPr/>
            <p:nvPr/>
          </p:nvGrpSpPr>
          <p:grpSpPr>
            <a:xfrm>
              <a:off x="183819" y="3202498"/>
              <a:ext cx="4750206" cy="144294"/>
              <a:chOff x="3857553" y="3109487"/>
              <a:chExt cx="5294601" cy="252185"/>
            </a:xfrm>
          </p:grpSpPr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922E02B-6C72-EE78-A8DB-C50E40790FCC}"/>
                  </a:ext>
                </a:extLst>
              </p:cNvPr>
              <p:cNvSpPr/>
              <p:nvPr/>
            </p:nvSpPr>
            <p:spPr>
              <a:xfrm rot="5400000">
                <a:off x="5820221" y="2583721"/>
                <a:ext cx="145302" cy="1303712"/>
              </a:xfrm>
              <a:prstGeom prst="rect">
                <a:avLst/>
              </a:prstGeom>
              <a:solidFill>
                <a:srgbClr val="5F5F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628815D3-9399-C8EE-9426-6856C1A99CBE}"/>
                  </a:ext>
                </a:extLst>
              </p:cNvPr>
              <p:cNvSpPr/>
              <p:nvPr/>
            </p:nvSpPr>
            <p:spPr>
              <a:xfrm rot="5400000">
                <a:off x="7123935" y="2583721"/>
                <a:ext cx="145302" cy="1303712"/>
              </a:xfrm>
              <a:prstGeom prst="rect">
                <a:avLst/>
              </a:prstGeom>
              <a:solidFill>
                <a:srgbClr val="B2B2B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8862975A-6E3A-D3E3-D2FA-DA5C7D6DC6E3}"/>
                  </a:ext>
                </a:extLst>
              </p:cNvPr>
              <p:cNvSpPr/>
              <p:nvPr/>
            </p:nvSpPr>
            <p:spPr>
              <a:xfrm rot="5400000">
                <a:off x="8427647" y="2583719"/>
                <a:ext cx="145302" cy="1303712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D511EB7C-5DDD-9772-8A09-FCE2181428A5}"/>
                  </a:ext>
                </a:extLst>
              </p:cNvPr>
              <p:cNvSpPr/>
              <p:nvPr/>
            </p:nvSpPr>
            <p:spPr>
              <a:xfrm rot="5400000">
                <a:off x="4516506" y="2583724"/>
                <a:ext cx="145302" cy="130371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5" name="Arrow: Left 254">
                <a:extLst>
                  <a:ext uri="{FF2B5EF4-FFF2-40B4-BE49-F238E27FC236}">
                    <a16:creationId xmlns:a16="http://schemas.microsoft.com/office/drawing/2014/main" id="{E9F6D56E-4C41-76CF-CC7C-C758F2428F27}"/>
                  </a:ext>
                </a:extLst>
              </p:cNvPr>
              <p:cNvSpPr/>
              <p:nvPr/>
            </p:nvSpPr>
            <p:spPr>
              <a:xfrm>
                <a:off x="3857553" y="3109487"/>
                <a:ext cx="381521" cy="252185"/>
              </a:xfrm>
              <a:prstGeom prst="lef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E7522B00-F1EF-E981-5F01-A08DA11027DD}"/>
                </a:ext>
              </a:extLst>
            </p:cNvPr>
            <p:cNvGrpSpPr/>
            <p:nvPr/>
          </p:nvGrpSpPr>
          <p:grpSpPr>
            <a:xfrm>
              <a:off x="2603402" y="2681329"/>
              <a:ext cx="1145616" cy="501029"/>
              <a:chOff x="1392551" y="532907"/>
              <a:chExt cx="1025490" cy="428167"/>
            </a:xfrm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A754AA08-6DE3-2CF4-A8C5-A74A29DC6EC8}"/>
                  </a:ext>
                </a:extLst>
              </p:cNvPr>
              <p:cNvSpPr/>
              <p:nvPr/>
            </p:nvSpPr>
            <p:spPr>
              <a:xfrm rot="18454274">
                <a:off x="2171971" y="581816"/>
                <a:ext cx="43647" cy="44849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023F2CB5-77F0-D07F-B459-00641CB58745}"/>
                  </a:ext>
                </a:extLst>
              </p:cNvPr>
              <p:cNvGrpSpPr/>
              <p:nvPr/>
            </p:nvGrpSpPr>
            <p:grpSpPr>
              <a:xfrm>
                <a:off x="1392551" y="532907"/>
                <a:ext cx="991237" cy="428167"/>
                <a:chOff x="4479992" y="2103478"/>
                <a:chExt cx="923924" cy="483446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6FEAEDB2-EF0B-2C42-C9B3-90A4F2443AA8}"/>
                    </a:ext>
                  </a:extLst>
                </p:cNvPr>
                <p:cNvSpPr/>
                <p:nvPr/>
              </p:nvSpPr>
              <p:spPr>
                <a:xfrm rot="1402051">
                  <a:off x="4560103" y="2103478"/>
                  <a:ext cx="42614" cy="48344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1D1400B9-012F-A369-8AED-2698089EFC0D}"/>
                    </a:ext>
                  </a:extLst>
                </p:cNvPr>
                <p:cNvSpPr/>
                <p:nvPr/>
              </p:nvSpPr>
              <p:spPr>
                <a:xfrm rot="5400000">
                  <a:off x="4914960" y="2088491"/>
                  <a:ext cx="53988" cy="923924"/>
                </a:xfrm>
                <a:prstGeom prst="rect">
                  <a:avLst/>
                </a:prstGeom>
                <a:solidFill>
                  <a:srgbClr val="B2B2B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BBD14A45-8EDC-1597-D64E-21BA542C41C0}"/>
                </a:ext>
              </a:extLst>
            </p:cNvPr>
            <p:cNvGrpSpPr/>
            <p:nvPr/>
          </p:nvGrpSpPr>
          <p:grpSpPr>
            <a:xfrm>
              <a:off x="3793423" y="2686108"/>
              <a:ext cx="1209945" cy="546870"/>
              <a:chOff x="1392551" y="534253"/>
              <a:chExt cx="1083071" cy="467342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8EAC40F6-9474-8735-939C-305CE47551AD}"/>
                  </a:ext>
                </a:extLst>
              </p:cNvPr>
              <p:cNvSpPr/>
              <p:nvPr/>
            </p:nvSpPr>
            <p:spPr>
              <a:xfrm rot="1402051">
                <a:off x="2429903" y="534253"/>
                <a:ext cx="45719" cy="42816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7DC6A8D4-BA0A-0607-4A37-937E191E2619}"/>
                  </a:ext>
                </a:extLst>
              </p:cNvPr>
              <p:cNvGrpSpPr/>
              <p:nvPr/>
            </p:nvGrpSpPr>
            <p:grpSpPr>
              <a:xfrm>
                <a:off x="1392551" y="573428"/>
                <a:ext cx="991237" cy="428167"/>
                <a:chOff x="4479992" y="2149233"/>
                <a:chExt cx="923924" cy="483446"/>
              </a:xfrm>
            </p:grpSpPr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73B55D5B-38FE-460F-0FBF-485336DA9E6B}"/>
                    </a:ext>
                  </a:extLst>
                </p:cNvPr>
                <p:cNvSpPr/>
                <p:nvPr/>
              </p:nvSpPr>
              <p:spPr>
                <a:xfrm rot="2694593">
                  <a:off x="4625002" y="2149233"/>
                  <a:ext cx="42614" cy="483446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94B80B02-9FAE-578C-7285-2484ED09573B}"/>
                    </a:ext>
                  </a:extLst>
                </p:cNvPr>
                <p:cNvSpPr/>
                <p:nvPr/>
              </p:nvSpPr>
              <p:spPr>
                <a:xfrm rot="5400000">
                  <a:off x="4914960" y="2088491"/>
                  <a:ext cx="53988" cy="923924"/>
                </a:xfrm>
                <a:prstGeom prst="rect">
                  <a:avLst/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4E2C18FE-88AD-73A2-07F4-60498148E340}"/>
                </a:ext>
              </a:extLst>
            </p:cNvPr>
            <p:cNvGrpSpPr/>
            <p:nvPr/>
          </p:nvGrpSpPr>
          <p:grpSpPr>
            <a:xfrm rot="2332030">
              <a:off x="3217347" y="2054705"/>
              <a:ext cx="996242" cy="844230"/>
              <a:chOff x="1813025" y="414999"/>
              <a:chExt cx="891776" cy="721458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3FB0AD37-DFA4-0F9B-6A83-C90FB03F7221}"/>
                  </a:ext>
                </a:extLst>
              </p:cNvPr>
              <p:cNvSpPr/>
              <p:nvPr/>
            </p:nvSpPr>
            <p:spPr>
              <a:xfrm rot="319279">
                <a:off x="2636284" y="745126"/>
                <a:ext cx="49605" cy="3913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CD2A3867-242D-FED3-A741-68B2E19B0A32}"/>
                  </a:ext>
                </a:extLst>
              </p:cNvPr>
              <p:cNvGrpSpPr/>
              <p:nvPr/>
            </p:nvGrpSpPr>
            <p:grpSpPr>
              <a:xfrm>
                <a:off x="1813025" y="414999"/>
                <a:ext cx="891776" cy="572873"/>
                <a:chOff x="4871912" y="1970351"/>
                <a:chExt cx="831217" cy="646834"/>
              </a:xfrm>
            </p:grpSpPr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AF9C47F0-CB6C-BFE0-1B8F-3FA3C0EAEAD5}"/>
                    </a:ext>
                  </a:extLst>
                </p:cNvPr>
                <p:cNvSpPr/>
                <p:nvPr/>
              </p:nvSpPr>
              <p:spPr>
                <a:xfrm rot="1373001">
                  <a:off x="4976183" y="1970351"/>
                  <a:ext cx="42614" cy="483446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0D823E74-0B1A-74E8-CCBB-735A33A335D3}"/>
                    </a:ext>
                  </a:extLst>
                </p:cNvPr>
                <p:cNvSpPr/>
                <p:nvPr/>
              </p:nvSpPr>
              <p:spPr>
                <a:xfrm rot="6764674">
                  <a:off x="5260523" y="2174579"/>
                  <a:ext cx="53995" cy="831217"/>
                </a:xfrm>
                <a:prstGeom prst="rect">
                  <a:avLst/>
                </a:prstGeom>
                <a:solidFill>
                  <a:srgbClr val="B2B2B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1488299-7A23-747E-D003-7949482C8DFC}"/>
              </a:ext>
            </a:extLst>
          </p:cNvPr>
          <p:cNvGrpSpPr/>
          <p:nvPr/>
        </p:nvGrpSpPr>
        <p:grpSpPr>
          <a:xfrm>
            <a:off x="3947887" y="2737425"/>
            <a:ext cx="3151191" cy="1014868"/>
            <a:chOff x="5887329" y="2753434"/>
            <a:chExt cx="4819549" cy="1370950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E8673EB-ACDF-6C68-9E96-DEFCFDF52532}"/>
                </a:ext>
              </a:extLst>
            </p:cNvPr>
            <p:cNvSpPr/>
            <p:nvPr/>
          </p:nvSpPr>
          <p:spPr>
            <a:xfrm rot="2973503">
              <a:off x="8502084" y="3504546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930E335-D92D-BC78-9ACF-A47F7E8FB2D7}"/>
                </a:ext>
              </a:extLst>
            </p:cNvPr>
            <p:cNvSpPr/>
            <p:nvPr/>
          </p:nvSpPr>
          <p:spPr>
            <a:xfrm rot="18568998">
              <a:off x="8006276" y="3513560"/>
              <a:ext cx="51075" cy="5010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C9301F9B-34D3-23A2-639F-2E6DC0515D0E}"/>
                </a:ext>
              </a:extLst>
            </p:cNvPr>
            <p:cNvSpPr/>
            <p:nvPr/>
          </p:nvSpPr>
          <p:spPr>
            <a:xfrm rot="2694593">
              <a:off x="7307102" y="3507361"/>
              <a:ext cx="51074" cy="5010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2DB12AF-B13C-A4ED-084C-4EEDBA44B16B}"/>
                </a:ext>
              </a:extLst>
            </p:cNvPr>
            <p:cNvSpPr/>
            <p:nvPr/>
          </p:nvSpPr>
          <p:spPr>
            <a:xfrm rot="5400000">
              <a:off x="7659004" y="3369497"/>
              <a:ext cx="55952" cy="1107353"/>
            </a:xfrm>
            <a:prstGeom prst="rect">
              <a:avLst/>
            </a:prstGeom>
            <a:solidFill>
              <a:srgbClr val="5F5F5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CED2A336-03C3-F1C7-509F-2CBD7188360A}"/>
                </a:ext>
              </a:extLst>
            </p:cNvPr>
            <p:cNvSpPr/>
            <p:nvPr/>
          </p:nvSpPr>
          <p:spPr>
            <a:xfrm rot="18824742">
              <a:off x="6834738" y="3496420"/>
              <a:ext cx="50336" cy="51728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D0F3E9A-3EF8-4DF8-AC01-11B7597B49C8}"/>
                </a:ext>
              </a:extLst>
            </p:cNvPr>
            <p:cNvSpPr/>
            <p:nvPr/>
          </p:nvSpPr>
          <p:spPr>
            <a:xfrm rot="5400000">
              <a:off x="6494599" y="3384137"/>
              <a:ext cx="57767" cy="107588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D2EBD68-B2AE-853F-61D7-6574CE1E67F9}"/>
                </a:ext>
              </a:extLst>
            </p:cNvPr>
            <p:cNvSpPr/>
            <p:nvPr/>
          </p:nvSpPr>
          <p:spPr>
            <a:xfrm rot="5400000">
              <a:off x="7671806" y="3467404"/>
              <a:ext cx="83138" cy="1169663"/>
            </a:xfrm>
            <a:prstGeom prst="rect">
              <a:avLst/>
            </a:prstGeom>
            <a:solidFill>
              <a:srgbClr val="5F5F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0F12E52A-4F64-3DE9-EB97-74FCD6676B5C}"/>
                </a:ext>
              </a:extLst>
            </p:cNvPr>
            <p:cNvSpPr/>
            <p:nvPr/>
          </p:nvSpPr>
          <p:spPr>
            <a:xfrm rot="5400000">
              <a:off x="8841471" y="3467404"/>
              <a:ext cx="83138" cy="1169663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6674547-1A89-7F44-B86B-39483171D816}"/>
                </a:ext>
              </a:extLst>
            </p:cNvPr>
            <p:cNvSpPr/>
            <p:nvPr/>
          </p:nvSpPr>
          <p:spPr>
            <a:xfrm rot="5400000">
              <a:off x="10011134" y="3467404"/>
              <a:ext cx="83138" cy="1169663"/>
            </a:xfrm>
            <a:prstGeom prst="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2B6E77F0-8302-A01E-FBF6-79FEC3C9DCDC}"/>
                </a:ext>
              </a:extLst>
            </p:cNvPr>
            <p:cNvSpPr/>
            <p:nvPr/>
          </p:nvSpPr>
          <p:spPr>
            <a:xfrm rot="5400000">
              <a:off x="6502140" y="3467406"/>
              <a:ext cx="83138" cy="11696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4" name="Arrow: Left 223">
              <a:extLst>
                <a:ext uri="{FF2B5EF4-FFF2-40B4-BE49-F238E27FC236}">
                  <a16:creationId xmlns:a16="http://schemas.microsoft.com/office/drawing/2014/main" id="{7A04A00D-CCBE-C47E-1F2E-2C526743981F}"/>
                </a:ext>
              </a:extLst>
            </p:cNvPr>
            <p:cNvSpPr/>
            <p:nvPr/>
          </p:nvSpPr>
          <p:spPr>
            <a:xfrm>
              <a:off x="5887329" y="3980090"/>
              <a:ext cx="342293" cy="144294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A137819-C6A0-A1D5-3202-FEE3DC08AFD0}"/>
                </a:ext>
              </a:extLst>
            </p:cNvPr>
            <p:cNvSpPr/>
            <p:nvPr/>
          </p:nvSpPr>
          <p:spPr>
            <a:xfrm rot="1402051">
              <a:off x="9465460" y="3461308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E30C7A9-ED4A-4D9A-D5FE-F6B2E0169896}"/>
                </a:ext>
              </a:extLst>
            </p:cNvPr>
            <p:cNvSpPr/>
            <p:nvPr/>
          </p:nvSpPr>
          <p:spPr>
            <a:xfrm rot="5400000">
              <a:off x="8832612" y="3368477"/>
              <a:ext cx="55952" cy="1107351"/>
            </a:xfrm>
            <a:prstGeom prst="rect">
              <a:avLst/>
            </a:prstGeom>
            <a:solidFill>
              <a:srgbClr val="B2B2B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3EE6F59-09E7-C912-D778-7ABBDAB844D2}"/>
                </a:ext>
              </a:extLst>
            </p:cNvPr>
            <p:cNvSpPr/>
            <p:nvPr/>
          </p:nvSpPr>
          <p:spPr>
            <a:xfrm rot="1402051">
              <a:off x="9595265" y="3456328"/>
              <a:ext cx="51074" cy="5010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9D534B2-EDAD-381A-F44E-32FC022BA490}"/>
                </a:ext>
              </a:extLst>
            </p:cNvPr>
            <p:cNvSpPr/>
            <p:nvPr/>
          </p:nvSpPr>
          <p:spPr>
            <a:xfrm rot="1402051">
              <a:off x="10655803" y="3463700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E437B18-BF60-6962-65D0-6328A5AD8134}"/>
                </a:ext>
              </a:extLst>
            </p:cNvPr>
            <p:cNvSpPr/>
            <p:nvPr/>
          </p:nvSpPr>
          <p:spPr>
            <a:xfrm rot="5400000">
              <a:off x="10022634" y="3371677"/>
              <a:ext cx="55952" cy="1107353"/>
            </a:xfrm>
            <a:prstGeom prst="rect">
              <a:avLst/>
            </a:prstGeom>
            <a:solidFill>
              <a:srgbClr val="DDDDD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A4034EE0-C311-E91D-6E88-74F08195C3C8}"/>
                </a:ext>
              </a:extLst>
            </p:cNvPr>
            <p:cNvSpPr/>
            <p:nvPr/>
          </p:nvSpPr>
          <p:spPr>
            <a:xfrm rot="16655532">
              <a:off x="8181201" y="2528456"/>
              <a:ext cx="51074" cy="5010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F42A94D5-E153-DA84-DF8C-C53ACA9DF179}"/>
                </a:ext>
              </a:extLst>
            </p:cNvPr>
            <p:cNvSpPr/>
            <p:nvPr/>
          </p:nvSpPr>
          <p:spPr>
            <a:xfrm rot="18569524">
              <a:off x="8052452" y="3452639"/>
              <a:ext cx="51074" cy="5010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2124D2D-5DD5-3F77-8B09-713E948DA25D}"/>
                </a:ext>
              </a:extLst>
            </p:cNvPr>
            <p:cNvSpPr/>
            <p:nvPr/>
          </p:nvSpPr>
          <p:spPr>
            <a:xfrm rot="550539">
              <a:off x="8318226" y="2778522"/>
              <a:ext cx="55952" cy="1107351"/>
            </a:xfrm>
            <a:prstGeom prst="rect">
              <a:avLst/>
            </a:prstGeom>
            <a:solidFill>
              <a:srgbClr val="B2B2B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68D00A6-73CF-2F89-127F-A01603456893}"/>
              </a:ext>
            </a:extLst>
          </p:cNvPr>
          <p:cNvGrpSpPr/>
          <p:nvPr/>
        </p:nvGrpSpPr>
        <p:grpSpPr>
          <a:xfrm>
            <a:off x="218227" y="4231961"/>
            <a:ext cx="3151191" cy="517103"/>
            <a:chOff x="202157" y="4419126"/>
            <a:chExt cx="4819549" cy="698536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D080E05-182A-84E9-090F-1DBD20B5C4C9}"/>
                </a:ext>
              </a:extLst>
            </p:cNvPr>
            <p:cNvSpPr/>
            <p:nvPr/>
          </p:nvSpPr>
          <p:spPr>
            <a:xfrm rot="2973503">
              <a:off x="2816912" y="4467344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477470E4-B09D-7C93-862A-0C07879742C5}"/>
                </a:ext>
              </a:extLst>
            </p:cNvPr>
            <p:cNvSpPr/>
            <p:nvPr/>
          </p:nvSpPr>
          <p:spPr>
            <a:xfrm rot="18568998">
              <a:off x="2321104" y="4476358"/>
              <a:ext cx="51075" cy="5010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73754FC-8181-4151-11AB-57E9138DDD0B}"/>
                </a:ext>
              </a:extLst>
            </p:cNvPr>
            <p:cNvSpPr/>
            <p:nvPr/>
          </p:nvSpPr>
          <p:spPr>
            <a:xfrm rot="2694593">
              <a:off x="1621930" y="4470159"/>
              <a:ext cx="51074" cy="5010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21E49748-B5E2-F9B0-FB46-20BBAF18FABF}"/>
                </a:ext>
              </a:extLst>
            </p:cNvPr>
            <p:cNvSpPr/>
            <p:nvPr/>
          </p:nvSpPr>
          <p:spPr>
            <a:xfrm rot="5400000">
              <a:off x="1973832" y="4332295"/>
              <a:ext cx="55952" cy="1107353"/>
            </a:xfrm>
            <a:prstGeom prst="rect">
              <a:avLst/>
            </a:prstGeom>
            <a:solidFill>
              <a:srgbClr val="5F5F5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09A3DAA-D59E-52D8-E9EE-1364ABCBA88E}"/>
                </a:ext>
              </a:extLst>
            </p:cNvPr>
            <p:cNvSpPr/>
            <p:nvPr/>
          </p:nvSpPr>
          <p:spPr>
            <a:xfrm rot="18824742">
              <a:off x="1149566" y="4459218"/>
              <a:ext cx="50336" cy="51728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61D2691-3637-8AE5-706C-E1A0B1C5882C}"/>
                </a:ext>
              </a:extLst>
            </p:cNvPr>
            <p:cNvSpPr/>
            <p:nvPr/>
          </p:nvSpPr>
          <p:spPr>
            <a:xfrm rot="5400000">
              <a:off x="809427" y="4346935"/>
              <a:ext cx="57767" cy="107588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7F6E9E7C-DCE0-697D-06EC-103A98DBB1B9}"/>
                </a:ext>
              </a:extLst>
            </p:cNvPr>
            <p:cNvSpPr/>
            <p:nvPr/>
          </p:nvSpPr>
          <p:spPr>
            <a:xfrm rot="5400000">
              <a:off x="1986634" y="4460682"/>
              <a:ext cx="83138" cy="1169663"/>
            </a:xfrm>
            <a:prstGeom prst="rect">
              <a:avLst/>
            </a:prstGeom>
            <a:solidFill>
              <a:srgbClr val="5F5F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9984D50-7E33-4149-8112-181B5AE9BAE6}"/>
                </a:ext>
              </a:extLst>
            </p:cNvPr>
            <p:cNvSpPr/>
            <p:nvPr/>
          </p:nvSpPr>
          <p:spPr>
            <a:xfrm rot="5400000">
              <a:off x="3156299" y="4460682"/>
              <a:ext cx="83138" cy="1169663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7A25BBB7-1B33-1CC3-576C-9D1FE511D284}"/>
                </a:ext>
              </a:extLst>
            </p:cNvPr>
            <p:cNvSpPr/>
            <p:nvPr/>
          </p:nvSpPr>
          <p:spPr>
            <a:xfrm rot="5400000">
              <a:off x="4325962" y="4460682"/>
              <a:ext cx="83138" cy="1169663"/>
            </a:xfrm>
            <a:prstGeom prst="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37B94024-32CC-F0A5-6D2D-977FE00EA53C}"/>
                </a:ext>
              </a:extLst>
            </p:cNvPr>
            <p:cNvSpPr/>
            <p:nvPr/>
          </p:nvSpPr>
          <p:spPr>
            <a:xfrm rot="5400000">
              <a:off x="816968" y="4460684"/>
              <a:ext cx="83138" cy="11696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8" name="Arrow: Left 207">
              <a:extLst>
                <a:ext uri="{FF2B5EF4-FFF2-40B4-BE49-F238E27FC236}">
                  <a16:creationId xmlns:a16="http://schemas.microsoft.com/office/drawing/2014/main" id="{88496C22-6E25-D64F-E74F-AF9F22FB9041}"/>
                </a:ext>
              </a:extLst>
            </p:cNvPr>
            <p:cNvSpPr/>
            <p:nvPr/>
          </p:nvSpPr>
          <p:spPr>
            <a:xfrm>
              <a:off x="202157" y="4973368"/>
              <a:ext cx="342293" cy="144294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EFEF2D8-FDF8-621E-7AC6-CC34289EC0B3}"/>
                </a:ext>
              </a:extLst>
            </p:cNvPr>
            <p:cNvSpPr/>
            <p:nvPr/>
          </p:nvSpPr>
          <p:spPr>
            <a:xfrm rot="1402051">
              <a:off x="3780288" y="4424106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361677D-C018-893C-9DDD-5EE25C6BF124}"/>
                </a:ext>
              </a:extLst>
            </p:cNvPr>
            <p:cNvSpPr/>
            <p:nvPr/>
          </p:nvSpPr>
          <p:spPr>
            <a:xfrm rot="5400000">
              <a:off x="3147440" y="4331275"/>
              <a:ext cx="55952" cy="1107351"/>
            </a:xfrm>
            <a:prstGeom prst="rect">
              <a:avLst/>
            </a:prstGeom>
            <a:solidFill>
              <a:srgbClr val="B2B2B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D3FBE21C-8FE9-9055-3406-3C0AC934DBF2}"/>
                </a:ext>
              </a:extLst>
            </p:cNvPr>
            <p:cNvSpPr/>
            <p:nvPr/>
          </p:nvSpPr>
          <p:spPr>
            <a:xfrm rot="1402051">
              <a:off x="3910093" y="4419126"/>
              <a:ext cx="51074" cy="5010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4D91B73-F1A4-9853-13E0-260756441BFA}"/>
                </a:ext>
              </a:extLst>
            </p:cNvPr>
            <p:cNvSpPr/>
            <p:nvPr/>
          </p:nvSpPr>
          <p:spPr>
            <a:xfrm rot="1402051">
              <a:off x="4970631" y="4426498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4BFDBA3-C6B8-6FB4-5EA2-64BF8A0C64FE}"/>
                </a:ext>
              </a:extLst>
            </p:cNvPr>
            <p:cNvSpPr/>
            <p:nvPr/>
          </p:nvSpPr>
          <p:spPr>
            <a:xfrm rot="5400000">
              <a:off x="4337462" y="4334475"/>
              <a:ext cx="55952" cy="1107353"/>
            </a:xfrm>
            <a:prstGeom prst="rect">
              <a:avLst/>
            </a:prstGeom>
            <a:solidFill>
              <a:srgbClr val="DDDDD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90EA9DE2-9E05-17A0-A404-3F44A4FA49DB}"/>
              </a:ext>
            </a:extLst>
          </p:cNvPr>
          <p:cNvGrpSpPr/>
          <p:nvPr/>
        </p:nvGrpSpPr>
        <p:grpSpPr>
          <a:xfrm>
            <a:off x="3963116" y="4481355"/>
            <a:ext cx="3151191" cy="517264"/>
            <a:chOff x="6215479" y="4611291"/>
            <a:chExt cx="4819549" cy="698754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5428F3B-787D-E726-28BA-8C2081F0E32F}"/>
                </a:ext>
              </a:extLst>
            </p:cNvPr>
            <p:cNvSpPr/>
            <p:nvPr/>
          </p:nvSpPr>
          <p:spPr>
            <a:xfrm rot="1402051">
              <a:off x="7424348" y="4613948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66779528-A29A-2D42-A10C-507B420C858C}"/>
                </a:ext>
              </a:extLst>
            </p:cNvPr>
            <p:cNvSpPr/>
            <p:nvPr/>
          </p:nvSpPr>
          <p:spPr>
            <a:xfrm rot="1402051">
              <a:off x="7556534" y="4611349"/>
              <a:ext cx="51074" cy="5010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E142D06-ED77-533C-B5A5-74295CBA7102}"/>
                </a:ext>
              </a:extLst>
            </p:cNvPr>
            <p:cNvSpPr/>
            <p:nvPr/>
          </p:nvSpPr>
          <p:spPr>
            <a:xfrm rot="1402051">
              <a:off x="8602381" y="4613890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691AFCD-9E35-27E0-FC9A-A7F5A2F40D39}"/>
                </a:ext>
              </a:extLst>
            </p:cNvPr>
            <p:cNvSpPr/>
            <p:nvPr/>
          </p:nvSpPr>
          <p:spPr>
            <a:xfrm rot="1402051">
              <a:off x="8732186" y="4611291"/>
              <a:ext cx="51074" cy="5010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991AB5EB-573B-862F-002D-8CFA57B5BE2D}"/>
                </a:ext>
              </a:extLst>
            </p:cNvPr>
            <p:cNvSpPr/>
            <p:nvPr/>
          </p:nvSpPr>
          <p:spPr>
            <a:xfrm rot="5400000">
              <a:off x="7987154" y="4524678"/>
              <a:ext cx="55952" cy="1107353"/>
            </a:xfrm>
            <a:prstGeom prst="rect">
              <a:avLst/>
            </a:prstGeom>
            <a:solidFill>
              <a:srgbClr val="5F5F5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7C64CB3-04AE-49AC-37E8-834189313100}"/>
                </a:ext>
              </a:extLst>
            </p:cNvPr>
            <p:cNvSpPr/>
            <p:nvPr/>
          </p:nvSpPr>
          <p:spPr>
            <a:xfrm rot="5400000">
              <a:off x="6822749" y="4539318"/>
              <a:ext cx="57767" cy="107588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85B302E-69C9-39F8-59B6-0680937F30ED}"/>
                </a:ext>
              </a:extLst>
            </p:cNvPr>
            <p:cNvSpPr/>
            <p:nvPr/>
          </p:nvSpPr>
          <p:spPr>
            <a:xfrm rot="5400000">
              <a:off x="7999956" y="4653065"/>
              <a:ext cx="83138" cy="1169663"/>
            </a:xfrm>
            <a:prstGeom prst="rect">
              <a:avLst/>
            </a:prstGeom>
            <a:solidFill>
              <a:srgbClr val="5F5F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F954EB41-3364-7B51-657C-14F43BEED989}"/>
                </a:ext>
              </a:extLst>
            </p:cNvPr>
            <p:cNvSpPr/>
            <p:nvPr/>
          </p:nvSpPr>
          <p:spPr>
            <a:xfrm rot="5400000">
              <a:off x="9169621" y="4653065"/>
              <a:ext cx="83138" cy="1169663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9BAB7065-CA96-CC2F-7F88-190A93B9AEC5}"/>
                </a:ext>
              </a:extLst>
            </p:cNvPr>
            <p:cNvSpPr/>
            <p:nvPr/>
          </p:nvSpPr>
          <p:spPr>
            <a:xfrm rot="5400000">
              <a:off x="10339284" y="4653065"/>
              <a:ext cx="83138" cy="1169663"/>
            </a:xfrm>
            <a:prstGeom prst="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E0D1176-297F-4B3C-1EC1-F6B3F25B1AB8}"/>
                </a:ext>
              </a:extLst>
            </p:cNvPr>
            <p:cNvSpPr/>
            <p:nvPr/>
          </p:nvSpPr>
          <p:spPr>
            <a:xfrm rot="5400000">
              <a:off x="6830290" y="4653067"/>
              <a:ext cx="83138" cy="11696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2" name="Arrow: Left 191">
              <a:extLst>
                <a:ext uri="{FF2B5EF4-FFF2-40B4-BE49-F238E27FC236}">
                  <a16:creationId xmlns:a16="http://schemas.microsoft.com/office/drawing/2014/main" id="{2997615D-8C61-3C71-F141-63F6E55E728E}"/>
                </a:ext>
              </a:extLst>
            </p:cNvPr>
            <p:cNvSpPr/>
            <p:nvPr/>
          </p:nvSpPr>
          <p:spPr>
            <a:xfrm>
              <a:off x="6215479" y="5165751"/>
              <a:ext cx="342293" cy="144294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11296EDD-71C1-51BE-8A8D-71BFD80DEF59}"/>
                </a:ext>
              </a:extLst>
            </p:cNvPr>
            <p:cNvSpPr/>
            <p:nvPr/>
          </p:nvSpPr>
          <p:spPr>
            <a:xfrm rot="1402051">
              <a:off x="9793610" y="4616489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7DFAF8D-1028-1B59-444A-3A46E989AE9D}"/>
                </a:ext>
              </a:extLst>
            </p:cNvPr>
            <p:cNvSpPr/>
            <p:nvPr/>
          </p:nvSpPr>
          <p:spPr>
            <a:xfrm rot="5400000">
              <a:off x="9160762" y="4523658"/>
              <a:ext cx="55952" cy="1107351"/>
            </a:xfrm>
            <a:prstGeom prst="rect">
              <a:avLst/>
            </a:prstGeom>
            <a:solidFill>
              <a:srgbClr val="B2B2B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871E78F4-0ECB-7236-588B-D1F2756E0DF0}"/>
                </a:ext>
              </a:extLst>
            </p:cNvPr>
            <p:cNvSpPr/>
            <p:nvPr/>
          </p:nvSpPr>
          <p:spPr>
            <a:xfrm rot="1402051">
              <a:off x="9923415" y="4611509"/>
              <a:ext cx="51074" cy="5010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A7098E6-BA90-8F5E-196F-3950389D4364}"/>
                </a:ext>
              </a:extLst>
            </p:cNvPr>
            <p:cNvSpPr/>
            <p:nvPr/>
          </p:nvSpPr>
          <p:spPr>
            <a:xfrm rot="1402051">
              <a:off x="10983953" y="4618881"/>
              <a:ext cx="51075" cy="5010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1A63A813-C060-E63B-BD69-16F1A5AD280C}"/>
                </a:ext>
              </a:extLst>
            </p:cNvPr>
            <p:cNvSpPr/>
            <p:nvPr/>
          </p:nvSpPr>
          <p:spPr>
            <a:xfrm rot="5400000">
              <a:off x="10350784" y="4526858"/>
              <a:ext cx="55952" cy="1107353"/>
            </a:xfrm>
            <a:prstGeom prst="rect">
              <a:avLst/>
            </a:prstGeom>
            <a:solidFill>
              <a:srgbClr val="DDDDD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46262EB-AF05-C65F-09E2-0E4E43DD0AEF}"/>
              </a:ext>
            </a:extLst>
          </p:cNvPr>
          <p:cNvCxnSpPr>
            <a:cxnSpLocks/>
          </p:cNvCxnSpPr>
          <p:nvPr/>
        </p:nvCxnSpPr>
        <p:spPr>
          <a:xfrm>
            <a:off x="3412760" y="2277412"/>
            <a:ext cx="488234" cy="5051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97A972CB-4977-7119-C637-7F8DC2480E5F}"/>
              </a:ext>
            </a:extLst>
          </p:cNvPr>
          <p:cNvCxnSpPr>
            <a:cxnSpLocks/>
          </p:cNvCxnSpPr>
          <p:nvPr/>
        </p:nvCxnSpPr>
        <p:spPr>
          <a:xfrm flipH="1">
            <a:off x="3462901" y="2510820"/>
            <a:ext cx="420076" cy="57890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E9588B39-09B5-EE3E-A8C7-F5D5E6523A1D}"/>
              </a:ext>
            </a:extLst>
          </p:cNvPr>
          <p:cNvCxnSpPr>
            <a:cxnSpLocks/>
          </p:cNvCxnSpPr>
          <p:nvPr/>
        </p:nvCxnSpPr>
        <p:spPr>
          <a:xfrm>
            <a:off x="3367049" y="3530170"/>
            <a:ext cx="502024" cy="15544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87D39E5-B580-8D7D-B051-8D6F7C39C107}"/>
              </a:ext>
            </a:extLst>
          </p:cNvPr>
          <p:cNvCxnSpPr>
            <a:cxnSpLocks/>
          </p:cNvCxnSpPr>
          <p:nvPr/>
        </p:nvCxnSpPr>
        <p:spPr>
          <a:xfrm flipH="1">
            <a:off x="3433015" y="3838325"/>
            <a:ext cx="463136" cy="73841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70D0E2EA-F685-9761-E59A-695C0F3E59A9}"/>
              </a:ext>
            </a:extLst>
          </p:cNvPr>
          <p:cNvCxnSpPr>
            <a:cxnSpLocks/>
          </p:cNvCxnSpPr>
          <p:nvPr/>
        </p:nvCxnSpPr>
        <p:spPr>
          <a:xfrm>
            <a:off x="3386966" y="4726427"/>
            <a:ext cx="514028" cy="18423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ED1533A-FA76-A3CC-E6DA-C7AD2472DC3F}"/>
                  </a:ext>
                </a:extLst>
              </p:cNvPr>
              <p:cNvSpPr txBox="1"/>
              <p:nvPr/>
            </p:nvSpPr>
            <p:spPr>
              <a:xfrm>
                <a:off x="3576372" y="2004510"/>
                <a:ext cx="124724" cy="205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b="1" dirty="0"/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ED1533A-FA76-A3CC-E6DA-C7AD2472D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372" y="2004510"/>
                <a:ext cx="124724" cy="205053"/>
              </a:xfrm>
              <a:prstGeom prst="rect">
                <a:avLst/>
              </a:prstGeom>
              <a:blipFill>
                <a:blip r:embed="rId4"/>
                <a:stretch>
                  <a:fillRect l="-70000" r="-80000" b="-4545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1F7DBA32-A0F0-7287-314A-C49162945183}"/>
                  </a:ext>
                </a:extLst>
              </p:cNvPr>
              <p:cNvSpPr txBox="1"/>
              <p:nvPr/>
            </p:nvSpPr>
            <p:spPr>
              <a:xfrm>
                <a:off x="3591075" y="2420498"/>
                <a:ext cx="124724" cy="205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b="1" dirty="0"/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1F7DBA32-A0F0-7287-314A-C49162945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075" y="2420498"/>
                <a:ext cx="124724" cy="205053"/>
              </a:xfrm>
              <a:prstGeom prst="rect">
                <a:avLst/>
              </a:prstGeom>
              <a:blipFill>
                <a:blip r:embed="rId5"/>
                <a:stretch>
                  <a:fillRect l="-61905" r="-76190" b="-441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61D73BAB-0AF5-30D9-6E29-C27DAEAF744C}"/>
                  </a:ext>
                </a:extLst>
              </p:cNvPr>
              <p:cNvSpPr txBox="1"/>
              <p:nvPr/>
            </p:nvSpPr>
            <p:spPr>
              <a:xfrm>
                <a:off x="3589610" y="3330296"/>
                <a:ext cx="124724" cy="205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IE" b="1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61D73BAB-0AF5-30D9-6E29-C27DAEAF7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610" y="3330296"/>
                <a:ext cx="124724" cy="205053"/>
              </a:xfrm>
              <a:prstGeom prst="rect">
                <a:avLst/>
              </a:prstGeom>
              <a:blipFill>
                <a:blip r:embed="rId6"/>
                <a:stretch>
                  <a:fillRect l="-70000" r="-80000" b="-441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E49B714-32F3-03A2-93D9-FF0511BB1E2E}"/>
                  </a:ext>
                </a:extLst>
              </p:cNvPr>
              <p:cNvSpPr txBox="1"/>
              <p:nvPr/>
            </p:nvSpPr>
            <p:spPr>
              <a:xfrm>
                <a:off x="3565809" y="3792141"/>
                <a:ext cx="124724" cy="205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IE" b="1" dirty="0"/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E49B714-32F3-03A2-93D9-FF0511BB1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809" y="3792141"/>
                <a:ext cx="124724" cy="205053"/>
              </a:xfrm>
              <a:prstGeom prst="rect">
                <a:avLst/>
              </a:prstGeom>
              <a:blipFill>
                <a:blip r:embed="rId7"/>
                <a:stretch>
                  <a:fillRect l="-70000" r="-80000" b="-441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BEA2E77-F0FF-3E1D-6C83-925C44AD7FC4}"/>
                  </a:ext>
                </a:extLst>
              </p:cNvPr>
              <p:cNvSpPr txBox="1"/>
              <p:nvPr/>
            </p:nvSpPr>
            <p:spPr>
              <a:xfrm rot="1244258">
                <a:off x="3512885" y="4412803"/>
                <a:ext cx="327678" cy="3189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 smtClean="0">
                          <a:latin typeface="Cambria Math" panose="02040503050406030204" pitchFamily="18" charset="0"/>
                        </a:rPr>
                        <m:t>. . .  </m:t>
                      </m:r>
                    </m:oMath>
                  </m:oMathPara>
                </a14:m>
                <a:endParaRPr lang="en-IE" sz="2800" b="1" dirty="0"/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BEA2E77-F0FF-3E1D-6C83-925C44AD7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44258">
                <a:off x="3512885" y="4412803"/>
                <a:ext cx="327678" cy="318971"/>
              </a:xfrm>
              <a:prstGeom prst="rect">
                <a:avLst/>
              </a:prstGeom>
              <a:blipFill>
                <a:blip r:embed="rId8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" name="Rectangle 331">
            <a:extLst>
              <a:ext uri="{FF2B5EF4-FFF2-40B4-BE49-F238E27FC236}">
                <a16:creationId xmlns:a16="http://schemas.microsoft.com/office/drawing/2014/main" id="{8D4C3849-BB13-8E6F-98DA-6D014DE0F147}"/>
              </a:ext>
            </a:extLst>
          </p:cNvPr>
          <p:cNvSpPr/>
          <p:nvPr/>
        </p:nvSpPr>
        <p:spPr>
          <a:xfrm>
            <a:off x="91080" y="1109137"/>
            <a:ext cx="7194384" cy="4091978"/>
          </a:xfrm>
          <a:prstGeom prst="rect">
            <a:avLst/>
          </a:prstGeom>
          <a:noFill/>
          <a:ln w="1905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1728799D-F62E-0B07-EAA4-15ADC31EBA8E}"/>
              </a:ext>
            </a:extLst>
          </p:cNvPr>
          <p:cNvSpPr txBox="1"/>
          <p:nvPr/>
        </p:nvSpPr>
        <p:spPr>
          <a:xfrm>
            <a:off x="-2" y="4204"/>
            <a:ext cx="8220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+mn-lt"/>
              </a:rPr>
              <a:t>Kinetic model for</a:t>
            </a:r>
            <a:r>
              <a:rPr lang="en-IE" sz="2800" b="1" dirty="0"/>
              <a:t> </a:t>
            </a:r>
            <a:r>
              <a:rPr lang="en-IE" sz="2800" b="1" dirty="0">
                <a:latin typeface="+mn-lt"/>
              </a:rPr>
              <a:t>Scaffolded DNA computer</a:t>
            </a:r>
            <a:endParaRPr lang="en-IE" sz="2800" dirty="0"/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A76E1B99-E92C-377B-6120-A31C6D22DCDB}"/>
              </a:ext>
            </a:extLst>
          </p:cNvPr>
          <p:cNvSpPr txBox="1"/>
          <p:nvPr/>
        </p:nvSpPr>
        <p:spPr>
          <a:xfrm>
            <a:off x="18312" y="564290"/>
            <a:ext cx="12182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The kinetic model for Scaffolded DNA Computer is a continuous-time Markov chain (CTMC) that satisfies detailed balance.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499D7-DDF9-6C99-27BF-9E2624883B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7309" y="1135865"/>
            <a:ext cx="3562794" cy="62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96693-851E-17D1-555B-CD01BA6DE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5808" y="1773246"/>
            <a:ext cx="2264302" cy="1294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B2561-A9A8-53FD-A1F7-12C4CE685D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6379" y="3056793"/>
            <a:ext cx="2092151" cy="1046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AF61A-2EE8-3863-7962-44A2AF5F4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7309" y="4177220"/>
            <a:ext cx="3562794" cy="9971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9434D9D-CAFE-75D8-5079-577EE4BBEC1E}"/>
              </a:ext>
            </a:extLst>
          </p:cNvPr>
          <p:cNvSpPr/>
          <p:nvPr/>
        </p:nvSpPr>
        <p:spPr>
          <a:xfrm>
            <a:off x="7847802" y="1041400"/>
            <a:ext cx="3906895" cy="424389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486C6-6292-6E98-7627-09C2768DD507}"/>
              </a:ext>
            </a:extLst>
          </p:cNvPr>
          <p:cNvSpPr txBox="1"/>
          <p:nvPr/>
        </p:nvSpPr>
        <p:spPr>
          <a:xfrm>
            <a:off x="6170201" y="5360618"/>
            <a:ext cx="1021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GOAL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AB41E2-A15C-1D2C-5011-CEE614437A3F}"/>
              </a:ext>
            </a:extLst>
          </p:cNvPr>
          <p:cNvSpPr txBox="1"/>
          <p:nvPr/>
        </p:nvSpPr>
        <p:spPr>
          <a:xfrm>
            <a:off x="3067200" y="5917602"/>
            <a:ext cx="719438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Understanding system kinetics.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Ability to propose some ideas that may help in speeding up the system.</a:t>
            </a:r>
          </a:p>
        </p:txBody>
      </p:sp>
    </p:spTree>
    <p:extLst>
      <p:ext uri="{BB962C8B-B14F-4D97-AF65-F5344CB8AC3E}">
        <p14:creationId xmlns:p14="http://schemas.microsoft.com/office/powerpoint/2010/main" val="32558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  <p:bldP spid="180" grpId="0"/>
      <p:bldP spid="181" grpId="0"/>
      <p:bldP spid="332" grpId="0" animBg="1"/>
      <p:bldP spid="56" grpId="0" animBg="1"/>
      <p:bldP spid="5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AFECB29-8675-81F0-A089-ADD2E81D0AB5}"/>
              </a:ext>
            </a:extLst>
          </p:cNvPr>
          <p:cNvSpPr/>
          <p:nvPr/>
        </p:nvSpPr>
        <p:spPr>
          <a:xfrm>
            <a:off x="6234541" y="5033492"/>
            <a:ext cx="5849300" cy="771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78CC7D2-007D-5DBB-25F0-13F34AF3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959"/>
            <a:ext cx="7434899" cy="605007"/>
          </a:xfrm>
        </p:spPr>
        <p:txBody>
          <a:bodyPr>
            <a:normAutofit/>
          </a:bodyPr>
          <a:lstStyle/>
          <a:p>
            <a:r>
              <a:rPr lang="en-IE" sz="2800" b="1" dirty="0">
                <a:latin typeface="+mn-lt"/>
              </a:rPr>
              <a:t>Thermodynamically favourable computation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B739F5-B3C5-5BEA-2F92-82E0071F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6975-DEDD-45F0-9D65-D17F2482E418}" type="slidenum">
              <a:rPr lang="en-IE" smtClean="0"/>
              <a:t>2</a:t>
            </a:fld>
            <a:endParaRPr lang="en-I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F1D840-16E0-B791-AE96-609E60A79AE0}"/>
              </a:ext>
            </a:extLst>
          </p:cNvPr>
          <p:cNvGrpSpPr/>
          <p:nvPr/>
        </p:nvGrpSpPr>
        <p:grpSpPr>
          <a:xfrm>
            <a:off x="435396" y="1035121"/>
            <a:ext cx="5354006" cy="4314238"/>
            <a:chOff x="1264042" y="931938"/>
            <a:chExt cx="5354006" cy="4314238"/>
          </a:xfrm>
        </p:grpSpPr>
        <p:graphicFrame>
          <p:nvGraphicFramePr>
            <p:cNvPr id="3" name="Content Placeholder 13">
              <a:extLst>
                <a:ext uri="{FF2B5EF4-FFF2-40B4-BE49-F238E27FC236}">
                  <a16:creationId xmlns:a16="http://schemas.microsoft.com/office/drawing/2014/main" id="{5123DBC6-07FC-01DF-A3EE-CFE0A1A847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64042" y="1693846"/>
            <a:ext cx="4441936" cy="35523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9E00A2-BBAB-5E9A-8B6D-5ACA1D73A05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835717" y="3467842"/>
              <a:ext cx="1376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/>
                <a:t>output state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DE1376-E5E3-4722-FBA2-0C3BBC1D39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136196" y="1833811"/>
              <a:ext cx="1221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/>
                <a:t>initial state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CE516B-E080-EB0A-C12F-9FFE1037160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54672" y="4103508"/>
              <a:ext cx="1887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/>
                <a:t>error state 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9B9301-EEDD-97DB-08F2-788C340E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2694" y="1974214"/>
              <a:ext cx="237444" cy="22819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E491F-664A-6695-4EC1-5B61BAB9B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03509" y="3335561"/>
              <a:ext cx="237444" cy="22819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E19D165-004C-0E74-A395-42627280E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9290" y="4204960"/>
              <a:ext cx="237444" cy="2281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2805A2-A8D5-E0B7-C543-5CE5A26475D2}"/>
                </a:ext>
              </a:extLst>
            </p:cNvPr>
            <p:cNvSpPr/>
            <p:nvPr/>
          </p:nvSpPr>
          <p:spPr>
            <a:xfrm flipH="1">
              <a:off x="2031128" y="1981197"/>
              <a:ext cx="1560117" cy="2085020"/>
            </a:xfrm>
            <a:custGeom>
              <a:avLst/>
              <a:gdLst>
                <a:gd name="connsiteX0" fmla="*/ 774797 w 774797"/>
                <a:gd name="connsiteY0" fmla="*/ 0 h 1263408"/>
                <a:gd name="connsiteX1" fmla="*/ 0 w 774797"/>
                <a:gd name="connsiteY1" fmla="*/ 1263408 h 1263408"/>
                <a:gd name="connsiteX0" fmla="*/ 774797 w 774797"/>
                <a:gd name="connsiteY0" fmla="*/ 0 h 1263408"/>
                <a:gd name="connsiteX1" fmla="*/ 369948 w 774797"/>
                <a:gd name="connsiteY1" fmla="*/ 649155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600736 w 774797"/>
                <a:gd name="connsiteY1" fmla="*/ 776610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737010 w 774797"/>
                <a:gd name="connsiteY1" fmla="*/ 473066 h 1263408"/>
                <a:gd name="connsiteX2" fmla="*/ 600736 w 774797"/>
                <a:gd name="connsiteY2" fmla="*/ 776610 h 1263408"/>
                <a:gd name="connsiteX3" fmla="*/ 0 w 774797"/>
                <a:gd name="connsiteY3" fmla="*/ 1263408 h 1263408"/>
                <a:gd name="connsiteX0" fmla="*/ 774797 w 774797"/>
                <a:gd name="connsiteY0" fmla="*/ 0 h 1263408"/>
                <a:gd name="connsiteX1" fmla="*/ 737010 w 774797"/>
                <a:gd name="connsiteY1" fmla="*/ 473066 h 1263408"/>
                <a:gd name="connsiteX2" fmla="*/ 600736 w 774797"/>
                <a:gd name="connsiteY2" fmla="*/ 776610 h 1263408"/>
                <a:gd name="connsiteX3" fmla="*/ 232222 w 774797"/>
                <a:gd name="connsiteY3" fmla="*/ 999855 h 1263408"/>
                <a:gd name="connsiteX4" fmla="*/ 0 w 774797"/>
                <a:gd name="connsiteY4" fmla="*/ 1263408 h 1263408"/>
                <a:gd name="connsiteX0" fmla="*/ 774797 w 774797"/>
                <a:gd name="connsiteY0" fmla="*/ 0 h 1263408"/>
                <a:gd name="connsiteX1" fmla="*/ 737010 w 774797"/>
                <a:gd name="connsiteY1" fmla="*/ 473066 h 1263408"/>
                <a:gd name="connsiteX2" fmla="*/ 600736 w 774797"/>
                <a:gd name="connsiteY2" fmla="*/ 776610 h 1263408"/>
                <a:gd name="connsiteX3" fmla="*/ 224799 w 774797"/>
                <a:gd name="connsiteY3" fmla="*/ 1040377 h 1263408"/>
                <a:gd name="connsiteX4" fmla="*/ 0 w 774797"/>
                <a:gd name="connsiteY4" fmla="*/ 1263408 h 1263408"/>
                <a:gd name="connsiteX0" fmla="*/ 707986 w 707986"/>
                <a:gd name="connsiteY0" fmla="*/ 0 h 1357960"/>
                <a:gd name="connsiteX1" fmla="*/ 670199 w 707986"/>
                <a:gd name="connsiteY1" fmla="*/ 473066 h 1357960"/>
                <a:gd name="connsiteX2" fmla="*/ 533925 w 707986"/>
                <a:gd name="connsiteY2" fmla="*/ 776610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670199 w 707986"/>
                <a:gd name="connsiteY1" fmla="*/ 473066 h 1357960"/>
                <a:gd name="connsiteX2" fmla="*/ 370611 w 707986"/>
                <a:gd name="connsiteY2" fmla="*/ 540229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588542 w 707986"/>
                <a:gd name="connsiteY1" fmla="*/ 371761 h 1357960"/>
                <a:gd name="connsiteX2" fmla="*/ 370611 w 707986"/>
                <a:gd name="connsiteY2" fmla="*/ 540229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588542 w 707986"/>
                <a:gd name="connsiteY1" fmla="*/ 371761 h 1357960"/>
                <a:gd name="connsiteX2" fmla="*/ 370611 w 707986"/>
                <a:gd name="connsiteY2" fmla="*/ 465938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655353 w 707986"/>
                <a:gd name="connsiteY1" fmla="*/ 310977 h 1357960"/>
                <a:gd name="connsiteX2" fmla="*/ 370611 w 707986"/>
                <a:gd name="connsiteY2" fmla="*/ 465938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655353 w 707986"/>
                <a:gd name="connsiteY1" fmla="*/ 310977 h 1357960"/>
                <a:gd name="connsiteX2" fmla="*/ 370611 w 707986"/>
                <a:gd name="connsiteY2" fmla="*/ 465938 h 1357960"/>
                <a:gd name="connsiteX3" fmla="*/ 157988 w 707986"/>
                <a:gd name="connsiteY3" fmla="*/ 1040377 h 1357960"/>
                <a:gd name="connsiteX4" fmla="*/ 76332 w 707986"/>
                <a:gd name="connsiteY4" fmla="*/ 1209221 h 1357960"/>
                <a:gd name="connsiteX5" fmla="*/ 0 w 707986"/>
                <a:gd name="connsiteY5" fmla="*/ 1357960 h 1357960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17374 w 767372"/>
                <a:gd name="connsiteY3" fmla="*/ 1040377 h 1378221"/>
                <a:gd name="connsiteX4" fmla="*/ 135718 w 767372"/>
                <a:gd name="connsiteY4" fmla="*/ 1209221 h 1378221"/>
                <a:gd name="connsiteX5" fmla="*/ 0 w 767372"/>
                <a:gd name="connsiteY5" fmla="*/ 1378221 h 1378221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17374 w 767372"/>
                <a:gd name="connsiteY3" fmla="*/ 1040377 h 1378221"/>
                <a:gd name="connsiteX4" fmla="*/ 31791 w 767372"/>
                <a:gd name="connsiteY4" fmla="*/ 1020117 h 1378221"/>
                <a:gd name="connsiteX5" fmla="*/ 0 w 767372"/>
                <a:gd name="connsiteY5" fmla="*/ 1378221 h 1378221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76761 w 767372"/>
                <a:gd name="connsiteY3" fmla="*/ 1060639 h 1378221"/>
                <a:gd name="connsiteX4" fmla="*/ 31791 w 767372"/>
                <a:gd name="connsiteY4" fmla="*/ 1020117 h 1378221"/>
                <a:gd name="connsiteX5" fmla="*/ 0 w 767372"/>
                <a:gd name="connsiteY5" fmla="*/ 1378221 h 1378221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76761 w 767372"/>
                <a:gd name="connsiteY3" fmla="*/ 1060639 h 1378221"/>
                <a:gd name="connsiteX4" fmla="*/ 24367 w 767372"/>
                <a:gd name="connsiteY4" fmla="*/ 1107916 h 1378221"/>
                <a:gd name="connsiteX5" fmla="*/ 0 w 767372"/>
                <a:gd name="connsiteY5" fmla="*/ 1378221 h 1378221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841369 w 1178744"/>
                <a:gd name="connsiteY2" fmla="*/ 465938 h 1398765"/>
                <a:gd name="connsiteX3" fmla="*/ 688133 w 1178744"/>
                <a:gd name="connsiteY3" fmla="*/ 1060639 h 1398765"/>
                <a:gd name="connsiteX4" fmla="*/ 435739 w 1178744"/>
                <a:gd name="connsiteY4" fmla="*/ 1107916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841369 w 1178744"/>
                <a:gd name="connsiteY2" fmla="*/ 465938 h 1398765"/>
                <a:gd name="connsiteX3" fmla="*/ 688133 w 1178744"/>
                <a:gd name="connsiteY3" fmla="*/ 1060639 h 1398765"/>
                <a:gd name="connsiteX4" fmla="*/ 73732 w 1178744"/>
                <a:gd name="connsiteY4" fmla="*/ 916169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841369 w 1178744"/>
                <a:gd name="connsiteY2" fmla="*/ 465938 h 1398765"/>
                <a:gd name="connsiteX3" fmla="*/ 515357 w 1178744"/>
                <a:gd name="connsiteY3" fmla="*/ 1142816 h 1398765"/>
                <a:gd name="connsiteX4" fmla="*/ 73732 w 1178744"/>
                <a:gd name="connsiteY4" fmla="*/ 916169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73732 w 1178744"/>
                <a:gd name="connsiteY4" fmla="*/ 916169 h 1398765"/>
                <a:gd name="connsiteX5" fmla="*/ 0 w 1178744"/>
                <a:gd name="connsiteY5" fmla="*/ 1398765 h 1398765"/>
                <a:gd name="connsiteX0" fmla="*/ 1187091 w 1187091"/>
                <a:gd name="connsiteY0" fmla="*/ 0 h 1398765"/>
                <a:gd name="connsiteX1" fmla="*/ 1134458 w 1187091"/>
                <a:gd name="connsiteY1" fmla="*/ 310977 h 1398765"/>
                <a:gd name="connsiteX2" fmla="*/ 800351 w 1187091"/>
                <a:gd name="connsiteY2" fmla="*/ 335824 h 1398765"/>
                <a:gd name="connsiteX3" fmla="*/ 523704 w 1187091"/>
                <a:gd name="connsiteY3" fmla="*/ 1142816 h 1398765"/>
                <a:gd name="connsiteX4" fmla="*/ 82079 w 1187091"/>
                <a:gd name="connsiteY4" fmla="*/ 916169 h 1398765"/>
                <a:gd name="connsiteX5" fmla="*/ 8347 w 1187091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47779 w 1178744"/>
                <a:gd name="connsiteY4" fmla="*/ 902473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23096 w 1178744"/>
                <a:gd name="connsiteY4" fmla="*/ 909321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23096 w 1178744"/>
                <a:gd name="connsiteY4" fmla="*/ 909321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14869 w 1178744"/>
                <a:gd name="connsiteY4" fmla="*/ 861385 h 1398765"/>
                <a:gd name="connsiteX5" fmla="*/ 0 w 1178744"/>
                <a:gd name="connsiteY5" fmla="*/ 1398765 h 1398765"/>
                <a:gd name="connsiteX0" fmla="*/ 1261019 w 1261019"/>
                <a:gd name="connsiteY0" fmla="*/ 0 h 1371373"/>
                <a:gd name="connsiteX1" fmla="*/ 1208386 w 1261019"/>
                <a:gd name="connsiteY1" fmla="*/ 310977 h 1371373"/>
                <a:gd name="connsiteX2" fmla="*/ 874279 w 1261019"/>
                <a:gd name="connsiteY2" fmla="*/ 335824 h 1371373"/>
                <a:gd name="connsiteX3" fmla="*/ 597632 w 1261019"/>
                <a:gd name="connsiteY3" fmla="*/ 1142816 h 1371373"/>
                <a:gd name="connsiteX4" fmla="*/ 197144 w 1261019"/>
                <a:gd name="connsiteY4" fmla="*/ 86138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208386 w 1261019"/>
                <a:gd name="connsiteY1" fmla="*/ 310977 h 1371373"/>
                <a:gd name="connsiteX2" fmla="*/ 874279 w 1261019"/>
                <a:gd name="connsiteY2" fmla="*/ 335824 h 1371373"/>
                <a:gd name="connsiteX3" fmla="*/ 608916 w 1261019"/>
                <a:gd name="connsiteY3" fmla="*/ 1008356 h 1371373"/>
                <a:gd name="connsiteX4" fmla="*/ 197144 w 1261019"/>
                <a:gd name="connsiteY4" fmla="*/ 86138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208386 w 1261019"/>
                <a:gd name="connsiteY1" fmla="*/ 310977 h 1371373"/>
                <a:gd name="connsiteX2" fmla="*/ 874279 w 1261019"/>
                <a:gd name="connsiteY2" fmla="*/ 335824 h 1371373"/>
                <a:gd name="connsiteX3" fmla="*/ 608916 w 1261019"/>
                <a:gd name="connsiteY3" fmla="*/ 1008356 h 1371373"/>
                <a:gd name="connsiteX4" fmla="*/ 219712 w 1261019"/>
                <a:gd name="connsiteY4" fmla="*/ 66417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140679 w 1261019"/>
                <a:gd name="connsiteY1" fmla="*/ 275120 h 1371373"/>
                <a:gd name="connsiteX2" fmla="*/ 874279 w 1261019"/>
                <a:gd name="connsiteY2" fmla="*/ 335824 h 1371373"/>
                <a:gd name="connsiteX3" fmla="*/ 608916 w 1261019"/>
                <a:gd name="connsiteY3" fmla="*/ 1008356 h 1371373"/>
                <a:gd name="connsiteX4" fmla="*/ 219712 w 1261019"/>
                <a:gd name="connsiteY4" fmla="*/ 66417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140679 w 1261019"/>
                <a:gd name="connsiteY1" fmla="*/ 275120 h 1371373"/>
                <a:gd name="connsiteX2" fmla="*/ 885563 w 1261019"/>
                <a:gd name="connsiteY2" fmla="*/ 282040 h 1371373"/>
                <a:gd name="connsiteX3" fmla="*/ 608916 w 1261019"/>
                <a:gd name="connsiteY3" fmla="*/ 1008356 h 1371373"/>
                <a:gd name="connsiteX4" fmla="*/ 219712 w 1261019"/>
                <a:gd name="connsiteY4" fmla="*/ 664175 h 1371373"/>
                <a:gd name="connsiteX5" fmla="*/ 0 w 1261019"/>
                <a:gd name="connsiteY5" fmla="*/ 1371373 h 1371373"/>
                <a:gd name="connsiteX0" fmla="*/ 1333131 w 1333131"/>
                <a:gd name="connsiteY0" fmla="*/ 0 h 1462682"/>
                <a:gd name="connsiteX1" fmla="*/ 1140679 w 1333131"/>
                <a:gd name="connsiteY1" fmla="*/ 366429 h 1462682"/>
                <a:gd name="connsiteX2" fmla="*/ 885563 w 1333131"/>
                <a:gd name="connsiteY2" fmla="*/ 373349 h 1462682"/>
                <a:gd name="connsiteX3" fmla="*/ 608916 w 1333131"/>
                <a:gd name="connsiteY3" fmla="*/ 1099665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885563 w 1333131"/>
                <a:gd name="connsiteY2" fmla="*/ 373349 h 1462682"/>
                <a:gd name="connsiteX3" fmla="*/ 608916 w 1333131"/>
                <a:gd name="connsiteY3" fmla="*/ 1099665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975703 w 1333131"/>
                <a:gd name="connsiteY2" fmla="*/ 312476 h 1462682"/>
                <a:gd name="connsiteX3" fmla="*/ 608916 w 1333131"/>
                <a:gd name="connsiteY3" fmla="*/ 1099665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975703 w 1333131"/>
                <a:gd name="connsiteY2" fmla="*/ 312476 h 1462682"/>
                <a:gd name="connsiteX3" fmla="*/ 672015 w 1333131"/>
                <a:gd name="connsiteY3" fmla="*/ 1107274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975703 w 1333131"/>
                <a:gd name="connsiteY2" fmla="*/ 312476 h 1462682"/>
                <a:gd name="connsiteX3" fmla="*/ 672015 w 1333131"/>
                <a:gd name="connsiteY3" fmla="*/ 1107274 h 1462682"/>
                <a:gd name="connsiteX4" fmla="*/ 291825 w 1333131"/>
                <a:gd name="connsiteY4" fmla="*/ 709830 h 1462682"/>
                <a:gd name="connsiteX5" fmla="*/ 0 w 1333131"/>
                <a:gd name="connsiteY5" fmla="*/ 1462682 h 1462682"/>
                <a:gd name="connsiteX0" fmla="*/ 1288061 w 1288061"/>
                <a:gd name="connsiteY0" fmla="*/ 0 h 1515946"/>
                <a:gd name="connsiteX1" fmla="*/ 1104624 w 1288061"/>
                <a:gd name="connsiteY1" fmla="*/ 297947 h 1515946"/>
                <a:gd name="connsiteX2" fmla="*/ 930633 w 1288061"/>
                <a:gd name="connsiteY2" fmla="*/ 312476 h 1515946"/>
                <a:gd name="connsiteX3" fmla="*/ 626945 w 1288061"/>
                <a:gd name="connsiteY3" fmla="*/ 1107274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04624 w 1288061"/>
                <a:gd name="connsiteY1" fmla="*/ 297947 h 1515946"/>
                <a:gd name="connsiteX2" fmla="*/ 849408 w 1288061"/>
                <a:gd name="connsiteY2" fmla="*/ 312476 h 1515946"/>
                <a:gd name="connsiteX3" fmla="*/ 626945 w 1288061"/>
                <a:gd name="connsiteY3" fmla="*/ 1107274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04624 w 1288061"/>
                <a:gd name="connsiteY1" fmla="*/ 297947 h 1515946"/>
                <a:gd name="connsiteX2" fmla="*/ 849408 w 1288061"/>
                <a:gd name="connsiteY2" fmla="*/ 312476 h 1515946"/>
                <a:gd name="connsiteX3" fmla="*/ 586333 w 1288061"/>
                <a:gd name="connsiteY3" fmla="*/ 1084869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04624 w 1288061"/>
                <a:gd name="connsiteY1" fmla="*/ 297947 h 1515946"/>
                <a:gd name="connsiteX2" fmla="*/ 849408 w 1288061"/>
                <a:gd name="connsiteY2" fmla="*/ 312476 h 1515946"/>
                <a:gd name="connsiteX3" fmla="*/ 586333 w 1288061"/>
                <a:gd name="connsiteY3" fmla="*/ 1084869 h 1515946"/>
                <a:gd name="connsiteX4" fmla="*/ 295489 w 1288061"/>
                <a:gd name="connsiteY4" fmla="*/ 597806 h 1515946"/>
                <a:gd name="connsiteX5" fmla="*/ 0 w 1288061"/>
                <a:gd name="connsiteY5" fmla="*/ 1515946 h 1515946"/>
                <a:gd name="connsiteX0" fmla="*/ 1353041 w 1353041"/>
                <a:gd name="connsiteY0" fmla="*/ 0 h 1672780"/>
                <a:gd name="connsiteX1" fmla="*/ 1169604 w 1353041"/>
                <a:gd name="connsiteY1" fmla="*/ 297947 h 1672780"/>
                <a:gd name="connsiteX2" fmla="*/ 914388 w 1353041"/>
                <a:gd name="connsiteY2" fmla="*/ 312476 h 1672780"/>
                <a:gd name="connsiteX3" fmla="*/ 651313 w 1353041"/>
                <a:gd name="connsiteY3" fmla="*/ 1084869 h 1672780"/>
                <a:gd name="connsiteX4" fmla="*/ 360469 w 1353041"/>
                <a:gd name="connsiteY4" fmla="*/ 597806 h 1672780"/>
                <a:gd name="connsiteX5" fmla="*/ 0 w 1353041"/>
                <a:gd name="connsiteY5" fmla="*/ 1672780 h 1672780"/>
                <a:gd name="connsiteX0" fmla="*/ 1353041 w 1353041"/>
                <a:gd name="connsiteY0" fmla="*/ 0 h 1672780"/>
                <a:gd name="connsiteX1" fmla="*/ 1125896 w 1353041"/>
                <a:gd name="connsiteY1" fmla="*/ 217571 h 1672780"/>
                <a:gd name="connsiteX2" fmla="*/ 914388 w 1353041"/>
                <a:gd name="connsiteY2" fmla="*/ 312476 h 1672780"/>
                <a:gd name="connsiteX3" fmla="*/ 651313 w 1353041"/>
                <a:gd name="connsiteY3" fmla="*/ 1084869 h 1672780"/>
                <a:gd name="connsiteX4" fmla="*/ 360469 w 1353041"/>
                <a:gd name="connsiteY4" fmla="*/ 597806 h 1672780"/>
                <a:gd name="connsiteX5" fmla="*/ 0 w 1353041"/>
                <a:gd name="connsiteY5" fmla="*/ 1672780 h 1672780"/>
                <a:gd name="connsiteX0" fmla="*/ 1353041 w 1353041"/>
                <a:gd name="connsiteY0" fmla="*/ 0 h 1672780"/>
                <a:gd name="connsiteX1" fmla="*/ 1125896 w 1353041"/>
                <a:gd name="connsiteY1" fmla="*/ 217571 h 1672780"/>
                <a:gd name="connsiteX2" fmla="*/ 914388 w 1353041"/>
                <a:gd name="connsiteY2" fmla="*/ 312476 h 1672780"/>
                <a:gd name="connsiteX3" fmla="*/ 654956 w 1353041"/>
                <a:gd name="connsiteY3" fmla="*/ 1128406 h 1672780"/>
                <a:gd name="connsiteX4" fmla="*/ 360469 w 1353041"/>
                <a:gd name="connsiteY4" fmla="*/ 597806 h 1672780"/>
                <a:gd name="connsiteX5" fmla="*/ 0 w 1353041"/>
                <a:gd name="connsiteY5" fmla="*/ 1672780 h 1672780"/>
                <a:gd name="connsiteX0" fmla="*/ 1353041 w 1353041"/>
                <a:gd name="connsiteY0" fmla="*/ 0 h 1672780"/>
                <a:gd name="connsiteX1" fmla="*/ 1125896 w 1353041"/>
                <a:gd name="connsiteY1" fmla="*/ 217571 h 1672780"/>
                <a:gd name="connsiteX2" fmla="*/ 914388 w 1353041"/>
                <a:gd name="connsiteY2" fmla="*/ 312476 h 1672780"/>
                <a:gd name="connsiteX3" fmla="*/ 654956 w 1353041"/>
                <a:gd name="connsiteY3" fmla="*/ 1128406 h 1672780"/>
                <a:gd name="connsiteX4" fmla="*/ 360469 w 1353041"/>
                <a:gd name="connsiteY4" fmla="*/ 597806 h 1672780"/>
                <a:gd name="connsiteX5" fmla="*/ 0 w 1353041"/>
                <a:gd name="connsiteY5" fmla="*/ 1672780 h 1672780"/>
                <a:gd name="connsiteX0" fmla="*/ 1353041 w 1353041"/>
                <a:gd name="connsiteY0" fmla="*/ 0 h 1672780"/>
                <a:gd name="connsiteX1" fmla="*/ 1125896 w 1353041"/>
                <a:gd name="connsiteY1" fmla="*/ 217571 h 1672780"/>
                <a:gd name="connsiteX2" fmla="*/ 914388 w 1353041"/>
                <a:gd name="connsiteY2" fmla="*/ 312476 h 1672780"/>
                <a:gd name="connsiteX3" fmla="*/ 654956 w 1353041"/>
                <a:gd name="connsiteY3" fmla="*/ 1128406 h 1672780"/>
                <a:gd name="connsiteX4" fmla="*/ 393250 w 1353041"/>
                <a:gd name="connsiteY4" fmla="*/ 611202 h 1672780"/>
                <a:gd name="connsiteX5" fmla="*/ 0 w 1353041"/>
                <a:gd name="connsiteY5" fmla="*/ 1672780 h 1672780"/>
                <a:gd name="connsiteX0" fmla="*/ 1353041 w 1353041"/>
                <a:gd name="connsiteY0" fmla="*/ 0 h 1672780"/>
                <a:gd name="connsiteX1" fmla="*/ 1122253 w 1353041"/>
                <a:gd name="connsiteY1" fmla="*/ 207524 h 1672780"/>
                <a:gd name="connsiteX2" fmla="*/ 914388 w 1353041"/>
                <a:gd name="connsiteY2" fmla="*/ 312476 h 1672780"/>
                <a:gd name="connsiteX3" fmla="*/ 654956 w 1353041"/>
                <a:gd name="connsiteY3" fmla="*/ 1128406 h 1672780"/>
                <a:gd name="connsiteX4" fmla="*/ 393250 w 1353041"/>
                <a:gd name="connsiteY4" fmla="*/ 611202 h 1672780"/>
                <a:gd name="connsiteX5" fmla="*/ 0 w 1353041"/>
                <a:gd name="connsiteY5" fmla="*/ 1672780 h 1672780"/>
                <a:gd name="connsiteX0" fmla="*/ 1385822 w 1385822"/>
                <a:gd name="connsiteY0" fmla="*/ 0 h 1702921"/>
                <a:gd name="connsiteX1" fmla="*/ 1155034 w 1385822"/>
                <a:gd name="connsiteY1" fmla="*/ 207524 h 1702921"/>
                <a:gd name="connsiteX2" fmla="*/ 947169 w 1385822"/>
                <a:gd name="connsiteY2" fmla="*/ 312476 h 1702921"/>
                <a:gd name="connsiteX3" fmla="*/ 687737 w 1385822"/>
                <a:gd name="connsiteY3" fmla="*/ 1128406 h 1702921"/>
                <a:gd name="connsiteX4" fmla="*/ 426031 w 1385822"/>
                <a:gd name="connsiteY4" fmla="*/ 611202 h 1702921"/>
                <a:gd name="connsiteX5" fmla="*/ 0 w 1385822"/>
                <a:gd name="connsiteY5" fmla="*/ 1702921 h 1702921"/>
                <a:gd name="connsiteX0" fmla="*/ 1385822 w 1385822"/>
                <a:gd name="connsiteY0" fmla="*/ 0 h 1702921"/>
                <a:gd name="connsiteX1" fmla="*/ 1155034 w 1385822"/>
                <a:gd name="connsiteY1" fmla="*/ 207524 h 1702921"/>
                <a:gd name="connsiteX2" fmla="*/ 947169 w 1385822"/>
                <a:gd name="connsiteY2" fmla="*/ 312476 h 1702921"/>
                <a:gd name="connsiteX3" fmla="*/ 687737 w 1385822"/>
                <a:gd name="connsiteY3" fmla="*/ 1128406 h 1702921"/>
                <a:gd name="connsiteX4" fmla="*/ 426031 w 1385822"/>
                <a:gd name="connsiteY4" fmla="*/ 611202 h 1702921"/>
                <a:gd name="connsiteX5" fmla="*/ 0 w 1385822"/>
                <a:gd name="connsiteY5" fmla="*/ 1702921 h 170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5822" h="1702921">
                  <a:moveTo>
                    <a:pt x="1385822" y="0"/>
                  </a:moveTo>
                  <a:cubicBezTo>
                    <a:pt x="1379524" y="78844"/>
                    <a:pt x="1228143" y="155445"/>
                    <a:pt x="1155034" y="207524"/>
                  </a:cubicBezTo>
                  <a:cubicBezTo>
                    <a:pt x="1081925" y="259603"/>
                    <a:pt x="1025052" y="158996"/>
                    <a:pt x="947169" y="312476"/>
                  </a:cubicBezTo>
                  <a:cubicBezTo>
                    <a:pt x="869286" y="465956"/>
                    <a:pt x="774593" y="1078618"/>
                    <a:pt x="687737" y="1128406"/>
                  </a:cubicBezTo>
                  <a:cubicBezTo>
                    <a:pt x="600881" y="1178194"/>
                    <a:pt x="534637" y="565120"/>
                    <a:pt x="426031" y="611202"/>
                  </a:cubicBezTo>
                  <a:cubicBezTo>
                    <a:pt x="128837" y="725615"/>
                    <a:pt x="12722" y="1678131"/>
                    <a:pt x="0" y="1702921"/>
                  </a:cubicBezTo>
                </a:path>
              </a:pathLst>
            </a:custGeom>
            <a:noFill/>
            <a:ln w="31750">
              <a:gradFill flip="none" rotWithShape="1">
                <a:gsLst>
                  <a:gs pos="50000">
                    <a:schemeClr val="accent6"/>
                  </a:gs>
                  <a:gs pos="0">
                    <a:schemeClr val="accent1"/>
                  </a:gs>
                  <a:gs pos="100000">
                    <a:srgbClr val="FF0000"/>
                  </a:gs>
                </a:gsLst>
                <a:lin ang="10800000" scaled="1"/>
                <a:tileRect/>
              </a:gra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3A5203-ECB7-E41E-BD73-34C871FA4D9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447" y="931938"/>
              <a:ext cx="50696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>
                  <a:cs typeface="Helvetica" panose="020B0604020202020204" pitchFamily="34" charset="0"/>
                </a:rPr>
                <a:t>Typical molecular computers are thermodynamically </a:t>
              </a:r>
              <a:r>
                <a:rPr lang="en-IE" dirty="0"/>
                <a:t>unfavourable (leak, errors, spurious nucleation, etc.)</a:t>
              </a:r>
            </a:p>
            <a:p>
              <a:pPr algn="ctr"/>
              <a:endParaRPr lang="en-IE" dirty="0">
                <a:cs typeface="Helvetica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5CAD3C-00BE-131D-1541-E40194ED341B}"/>
              </a:ext>
            </a:extLst>
          </p:cNvPr>
          <p:cNvGrpSpPr/>
          <p:nvPr/>
        </p:nvGrpSpPr>
        <p:grpSpPr>
          <a:xfrm>
            <a:off x="6453381" y="1811450"/>
            <a:ext cx="4597737" cy="3687604"/>
            <a:chOff x="5747358" y="1693846"/>
            <a:chExt cx="4597737" cy="3687604"/>
          </a:xfrm>
        </p:grpSpPr>
        <p:graphicFrame>
          <p:nvGraphicFramePr>
            <p:cNvPr id="12" name="Content Placeholder 13">
              <a:extLst>
                <a:ext uri="{FF2B5EF4-FFF2-40B4-BE49-F238E27FC236}">
                  <a16:creationId xmlns:a16="http://schemas.microsoft.com/office/drawing/2014/main" id="{BCF09513-CA0A-963E-0136-801E20FA76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47358" y="1693846"/>
            <a:ext cx="4597737" cy="36876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86BE0D-33F6-8CCC-8AAD-5A9AE3BDB17A}"/>
                </a:ext>
              </a:extLst>
            </p:cNvPr>
            <p:cNvSpPr txBox="1"/>
            <p:nvPr/>
          </p:nvSpPr>
          <p:spPr>
            <a:xfrm>
              <a:off x="6449294" y="3171530"/>
              <a:ext cx="894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dirty="0"/>
                <a:t>correct path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CA5E9-EDA6-09B2-D6C2-653CA3429A5B}"/>
                </a:ext>
              </a:extLst>
            </p:cNvPr>
            <p:cNvSpPr txBox="1"/>
            <p:nvPr/>
          </p:nvSpPr>
          <p:spPr>
            <a:xfrm>
              <a:off x="6546942" y="4090846"/>
              <a:ext cx="1570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/>
                <a:t>output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1BD707-17EC-95C9-251C-F93F5CF02AC4}"/>
                </a:ext>
              </a:extLst>
            </p:cNvPr>
            <p:cNvSpPr txBox="1"/>
            <p:nvPr/>
          </p:nvSpPr>
          <p:spPr>
            <a:xfrm>
              <a:off x="6740494" y="1833811"/>
              <a:ext cx="1283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/>
                <a:t>initial state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3EF704-57F0-6E2C-8EEA-58D267BBE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6685" y="1974412"/>
              <a:ext cx="235219" cy="20790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236748A-2263-C7FA-8DF4-CDE09ED16A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3680" y="4213485"/>
              <a:ext cx="235219" cy="20790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C93414-1D58-35E5-4B7B-E382C3091A62}"/>
                </a:ext>
              </a:extLst>
            </p:cNvPr>
            <p:cNvSpPr txBox="1"/>
            <p:nvPr/>
          </p:nvSpPr>
          <p:spPr>
            <a:xfrm>
              <a:off x="8462549" y="3487022"/>
              <a:ext cx="17154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/>
                <a:t>error correction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C9F3A52-5D2B-07E7-CCD7-3AA8CB725135}"/>
                </a:ext>
              </a:extLst>
            </p:cNvPr>
            <p:cNvSpPr/>
            <p:nvPr/>
          </p:nvSpPr>
          <p:spPr>
            <a:xfrm>
              <a:off x="6704380" y="2077147"/>
              <a:ext cx="2544560" cy="2231702"/>
            </a:xfrm>
            <a:custGeom>
              <a:avLst/>
              <a:gdLst>
                <a:gd name="connsiteX0" fmla="*/ 774797 w 774797"/>
                <a:gd name="connsiteY0" fmla="*/ 0 h 1263408"/>
                <a:gd name="connsiteX1" fmla="*/ 0 w 774797"/>
                <a:gd name="connsiteY1" fmla="*/ 1263408 h 1263408"/>
                <a:gd name="connsiteX0" fmla="*/ 774797 w 774797"/>
                <a:gd name="connsiteY0" fmla="*/ 0 h 1263408"/>
                <a:gd name="connsiteX1" fmla="*/ 369948 w 774797"/>
                <a:gd name="connsiteY1" fmla="*/ 649155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1004 w 2449875"/>
                <a:gd name="connsiteY0" fmla="*/ 0 h 1695646"/>
                <a:gd name="connsiteX1" fmla="*/ 2439960 w 2449875"/>
                <a:gd name="connsiteY1" fmla="*/ 1262877 h 1695646"/>
                <a:gd name="connsiteX2" fmla="*/ 1846647 w 2449875"/>
                <a:gd name="connsiteY2" fmla="*/ 1695646 h 1695646"/>
                <a:gd name="connsiteX0" fmla="*/ 3901 w 1874041"/>
                <a:gd name="connsiteY0" fmla="*/ 0 h 1695646"/>
                <a:gd name="connsiteX1" fmla="*/ 416284 w 1874041"/>
                <a:gd name="connsiteY1" fmla="*/ 513215 h 1695646"/>
                <a:gd name="connsiteX2" fmla="*/ 1849544 w 1874041"/>
                <a:gd name="connsiteY2" fmla="*/ 1695646 h 1695646"/>
                <a:gd name="connsiteX0" fmla="*/ 18127 w 1888267"/>
                <a:gd name="connsiteY0" fmla="*/ 0 h 1695646"/>
                <a:gd name="connsiteX1" fmla="*/ 430510 w 1888267"/>
                <a:gd name="connsiteY1" fmla="*/ 513215 h 1695646"/>
                <a:gd name="connsiteX2" fmla="*/ 1863770 w 1888267"/>
                <a:gd name="connsiteY2" fmla="*/ 1695646 h 1695646"/>
                <a:gd name="connsiteX0" fmla="*/ 18127 w 1896773"/>
                <a:gd name="connsiteY0" fmla="*/ 0 h 1695646"/>
                <a:gd name="connsiteX1" fmla="*/ 430510 w 1896773"/>
                <a:gd name="connsiteY1" fmla="*/ 513215 h 1695646"/>
                <a:gd name="connsiteX2" fmla="*/ 1863770 w 1896773"/>
                <a:gd name="connsiteY2" fmla="*/ 1695646 h 1695646"/>
                <a:gd name="connsiteX0" fmla="*/ 9172 w 1887818"/>
                <a:gd name="connsiteY0" fmla="*/ 0 h 1695646"/>
                <a:gd name="connsiteX1" fmla="*/ 421555 w 1887818"/>
                <a:gd name="connsiteY1" fmla="*/ 513215 h 1695646"/>
                <a:gd name="connsiteX2" fmla="*/ 1854815 w 1887818"/>
                <a:gd name="connsiteY2" fmla="*/ 1695646 h 1695646"/>
                <a:gd name="connsiteX0" fmla="*/ 8390 w 1887036"/>
                <a:gd name="connsiteY0" fmla="*/ 0 h 1695646"/>
                <a:gd name="connsiteX1" fmla="*/ 420773 w 1887036"/>
                <a:gd name="connsiteY1" fmla="*/ 513215 h 1695646"/>
                <a:gd name="connsiteX2" fmla="*/ 1854033 w 1887036"/>
                <a:gd name="connsiteY2" fmla="*/ 1695646 h 1695646"/>
                <a:gd name="connsiteX0" fmla="*/ 0 w 1878646"/>
                <a:gd name="connsiteY0" fmla="*/ 0 h 1695646"/>
                <a:gd name="connsiteX1" fmla="*/ 412383 w 1878646"/>
                <a:gd name="connsiteY1" fmla="*/ 513215 h 1695646"/>
                <a:gd name="connsiteX2" fmla="*/ 1845643 w 1878646"/>
                <a:gd name="connsiteY2" fmla="*/ 1695646 h 1695646"/>
                <a:gd name="connsiteX0" fmla="*/ 0 w 1878646"/>
                <a:gd name="connsiteY0" fmla="*/ 0 h 1695646"/>
                <a:gd name="connsiteX1" fmla="*/ 412383 w 1878646"/>
                <a:gd name="connsiteY1" fmla="*/ 513215 h 1695646"/>
                <a:gd name="connsiteX2" fmla="*/ 1845643 w 1878646"/>
                <a:gd name="connsiteY2" fmla="*/ 1695646 h 1695646"/>
                <a:gd name="connsiteX0" fmla="*/ 0 w 1878187"/>
                <a:gd name="connsiteY0" fmla="*/ 0 h 1695646"/>
                <a:gd name="connsiteX1" fmla="*/ 412383 w 1878187"/>
                <a:gd name="connsiteY1" fmla="*/ 513215 h 1695646"/>
                <a:gd name="connsiteX2" fmla="*/ 1845643 w 1878187"/>
                <a:gd name="connsiteY2" fmla="*/ 1695646 h 1695646"/>
                <a:gd name="connsiteX0" fmla="*/ 0 w 1878187"/>
                <a:gd name="connsiteY0" fmla="*/ 0 h 1695646"/>
                <a:gd name="connsiteX1" fmla="*/ 412383 w 1878187"/>
                <a:gd name="connsiteY1" fmla="*/ 668551 h 1695646"/>
                <a:gd name="connsiteX2" fmla="*/ 1845643 w 1878187"/>
                <a:gd name="connsiteY2" fmla="*/ 1695646 h 1695646"/>
                <a:gd name="connsiteX0" fmla="*/ 0 w 1878187"/>
                <a:gd name="connsiteY0" fmla="*/ 0 h 1695646"/>
                <a:gd name="connsiteX1" fmla="*/ 412383 w 1878187"/>
                <a:gd name="connsiteY1" fmla="*/ 668551 h 1695646"/>
                <a:gd name="connsiteX2" fmla="*/ 1845643 w 1878187"/>
                <a:gd name="connsiteY2" fmla="*/ 1695646 h 1695646"/>
                <a:gd name="connsiteX0" fmla="*/ 0 w 1878492"/>
                <a:gd name="connsiteY0" fmla="*/ 0 h 1695646"/>
                <a:gd name="connsiteX1" fmla="*/ 412383 w 1878492"/>
                <a:gd name="connsiteY1" fmla="*/ 668551 h 1695646"/>
                <a:gd name="connsiteX2" fmla="*/ 1845643 w 1878492"/>
                <a:gd name="connsiteY2" fmla="*/ 1695646 h 1695646"/>
                <a:gd name="connsiteX0" fmla="*/ 0 w 1880272"/>
                <a:gd name="connsiteY0" fmla="*/ 0 h 1695646"/>
                <a:gd name="connsiteX1" fmla="*/ 412383 w 1880272"/>
                <a:gd name="connsiteY1" fmla="*/ 668551 h 1695646"/>
                <a:gd name="connsiteX2" fmla="*/ 1845643 w 1880272"/>
                <a:gd name="connsiteY2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905695 w 1845643"/>
                <a:gd name="connsiteY2" fmla="*/ 861528 h 1695646"/>
                <a:gd name="connsiteX3" fmla="*/ 1845643 w 1845643"/>
                <a:gd name="connsiteY3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845643 w 1845643"/>
                <a:gd name="connsiteY3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239746 w 1845643"/>
                <a:gd name="connsiteY3" fmla="*/ 1064140 h 1695646"/>
                <a:gd name="connsiteX4" fmla="*/ 1845643 w 1845643"/>
                <a:gd name="connsiteY4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65512 w 1845643"/>
                <a:gd name="connsiteY3" fmla="*/ 1455856 h 1695646"/>
                <a:gd name="connsiteX4" fmla="*/ 1845643 w 1845643"/>
                <a:gd name="connsiteY4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65512 w 1845643"/>
                <a:gd name="connsiteY3" fmla="*/ 1455856 h 1695646"/>
                <a:gd name="connsiteX4" fmla="*/ 1425330 w 1845643"/>
                <a:gd name="connsiteY4" fmla="*/ 1577422 h 1695646"/>
                <a:gd name="connsiteX5" fmla="*/ 1845643 w 1845643"/>
                <a:gd name="connsiteY5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65512 w 1845643"/>
                <a:gd name="connsiteY3" fmla="*/ 1455856 h 1695646"/>
                <a:gd name="connsiteX4" fmla="*/ 1714840 w 1845643"/>
                <a:gd name="connsiteY4" fmla="*/ 280709 h 1695646"/>
                <a:gd name="connsiteX5" fmla="*/ 1845643 w 1845643"/>
                <a:gd name="connsiteY5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95206 w 1845643"/>
                <a:gd name="connsiteY3" fmla="*/ 625149 h 1695646"/>
                <a:gd name="connsiteX4" fmla="*/ 1714840 w 1845643"/>
                <a:gd name="connsiteY4" fmla="*/ 280709 h 1695646"/>
                <a:gd name="connsiteX5" fmla="*/ 1845643 w 1845643"/>
                <a:gd name="connsiteY5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72935 w 1845643"/>
                <a:gd name="connsiteY3" fmla="*/ 692686 h 1695646"/>
                <a:gd name="connsiteX4" fmla="*/ 1714840 w 1845643"/>
                <a:gd name="connsiteY4" fmla="*/ 280709 h 1695646"/>
                <a:gd name="connsiteX5" fmla="*/ 1845643 w 1845643"/>
                <a:gd name="connsiteY5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72935 w 1845643"/>
                <a:gd name="connsiteY3" fmla="*/ 692686 h 1695646"/>
                <a:gd name="connsiteX4" fmla="*/ 1714840 w 1845643"/>
                <a:gd name="connsiteY4" fmla="*/ 280709 h 1695646"/>
                <a:gd name="connsiteX5" fmla="*/ 1845643 w 1845643"/>
                <a:gd name="connsiteY5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72935 w 1845643"/>
                <a:gd name="connsiteY3" fmla="*/ 692686 h 1695646"/>
                <a:gd name="connsiteX4" fmla="*/ 1714840 w 1845643"/>
                <a:gd name="connsiteY4" fmla="*/ 280709 h 1695646"/>
                <a:gd name="connsiteX5" fmla="*/ 1845643 w 1845643"/>
                <a:gd name="connsiteY5" fmla="*/ 1695646 h 1695646"/>
                <a:gd name="connsiteX0" fmla="*/ 0 w 1845643"/>
                <a:gd name="connsiteY0" fmla="*/ 0 h 1695646"/>
                <a:gd name="connsiteX1" fmla="*/ 412383 w 1845643"/>
                <a:gd name="connsiteY1" fmla="*/ 668551 h 1695646"/>
                <a:gd name="connsiteX2" fmla="*/ 794345 w 1845643"/>
                <a:gd name="connsiteY2" fmla="*/ 611642 h 1695646"/>
                <a:gd name="connsiteX3" fmla="*/ 1172935 w 1845643"/>
                <a:gd name="connsiteY3" fmla="*/ 692686 h 1695646"/>
                <a:gd name="connsiteX4" fmla="*/ 1714840 w 1845643"/>
                <a:gd name="connsiteY4" fmla="*/ 280709 h 1695646"/>
                <a:gd name="connsiteX5" fmla="*/ 1789073 w 1845643"/>
                <a:gd name="connsiteY5" fmla="*/ 1057387 h 1695646"/>
                <a:gd name="connsiteX6" fmla="*/ 1845643 w 1845643"/>
                <a:gd name="connsiteY6" fmla="*/ 1695646 h 1695646"/>
                <a:gd name="connsiteX0" fmla="*/ 0 w 2264934"/>
                <a:gd name="connsiteY0" fmla="*/ 0 h 1695646"/>
                <a:gd name="connsiteX1" fmla="*/ 412383 w 2264934"/>
                <a:gd name="connsiteY1" fmla="*/ 668551 h 1695646"/>
                <a:gd name="connsiteX2" fmla="*/ 794345 w 2264934"/>
                <a:gd name="connsiteY2" fmla="*/ 611642 h 1695646"/>
                <a:gd name="connsiteX3" fmla="*/ 1172935 w 2264934"/>
                <a:gd name="connsiteY3" fmla="*/ 692686 h 1695646"/>
                <a:gd name="connsiteX4" fmla="*/ 1714840 w 2264934"/>
                <a:gd name="connsiteY4" fmla="*/ 280709 h 1695646"/>
                <a:gd name="connsiteX5" fmla="*/ 2264167 w 2264934"/>
                <a:gd name="connsiteY5" fmla="*/ 206418 h 1695646"/>
                <a:gd name="connsiteX6" fmla="*/ 1845643 w 2264934"/>
                <a:gd name="connsiteY6" fmla="*/ 1695646 h 1695646"/>
                <a:gd name="connsiteX0" fmla="*/ 0 w 2264934"/>
                <a:gd name="connsiteY0" fmla="*/ 0 h 1695646"/>
                <a:gd name="connsiteX1" fmla="*/ 412383 w 2264934"/>
                <a:gd name="connsiteY1" fmla="*/ 668551 h 1695646"/>
                <a:gd name="connsiteX2" fmla="*/ 794345 w 2264934"/>
                <a:gd name="connsiteY2" fmla="*/ 611642 h 1695646"/>
                <a:gd name="connsiteX3" fmla="*/ 1172935 w 2264934"/>
                <a:gd name="connsiteY3" fmla="*/ 692686 h 1695646"/>
                <a:gd name="connsiteX4" fmla="*/ 1714840 w 2264934"/>
                <a:gd name="connsiteY4" fmla="*/ 280709 h 1695646"/>
                <a:gd name="connsiteX5" fmla="*/ 2264167 w 2264934"/>
                <a:gd name="connsiteY5" fmla="*/ 206418 h 1695646"/>
                <a:gd name="connsiteX6" fmla="*/ 1845643 w 2264934"/>
                <a:gd name="connsiteY6" fmla="*/ 1695646 h 1695646"/>
                <a:gd name="connsiteX0" fmla="*/ 0 w 2264934"/>
                <a:gd name="connsiteY0" fmla="*/ 0 h 1695646"/>
                <a:gd name="connsiteX1" fmla="*/ 412383 w 2264934"/>
                <a:gd name="connsiteY1" fmla="*/ 668551 h 1695646"/>
                <a:gd name="connsiteX2" fmla="*/ 794345 w 2264934"/>
                <a:gd name="connsiteY2" fmla="*/ 611642 h 1695646"/>
                <a:gd name="connsiteX3" fmla="*/ 1172935 w 2264934"/>
                <a:gd name="connsiteY3" fmla="*/ 692686 h 1695646"/>
                <a:gd name="connsiteX4" fmla="*/ 1714840 w 2264934"/>
                <a:gd name="connsiteY4" fmla="*/ 280709 h 1695646"/>
                <a:gd name="connsiteX5" fmla="*/ 2264167 w 2264934"/>
                <a:gd name="connsiteY5" fmla="*/ 206418 h 1695646"/>
                <a:gd name="connsiteX6" fmla="*/ 1845643 w 2264934"/>
                <a:gd name="connsiteY6" fmla="*/ 1695646 h 1695646"/>
                <a:gd name="connsiteX0" fmla="*/ 0 w 2264934"/>
                <a:gd name="connsiteY0" fmla="*/ 0 h 1695646"/>
                <a:gd name="connsiteX1" fmla="*/ 412383 w 2264934"/>
                <a:gd name="connsiteY1" fmla="*/ 668551 h 1695646"/>
                <a:gd name="connsiteX2" fmla="*/ 794345 w 2264934"/>
                <a:gd name="connsiteY2" fmla="*/ 611642 h 1695646"/>
                <a:gd name="connsiteX3" fmla="*/ 1172935 w 2264934"/>
                <a:gd name="connsiteY3" fmla="*/ 692686 h 1695646"/>
                <a:gd name="connsiteX4" fmla="*/ 1714840 w 2264934"/>
                <a:gd name="connsiteY4" fmla="*/ 280709 h 1695646"/>
                <a:gd name="connsiteX5" fmla="*/ 2264167 w 2264934"/>
                <a:gd name="connsiteY5" fmla="*/ 206418 h 1695646"/>
                <a:gd name="connsiteX6" fmla="*/ 1845643 w 2264934"/>
                <a:gd name="connsiteY6" fmla="*/ 1695646 h 1695646"/>
                <a:gd name="connsiteX0" fmla="*/ 0 w 2264934"/>
                <a:gd name="connsiteY0" fmla="*/ 0 h 1695646"/>
                <a:gd name="connsiteX1" fmla="*/ 412383 w 2264934"/>
                <a:gd name="connsiteY1" fmla="*/ 668551 h 1695646"/>
                <a:gd name="connsiteX2" fmla="*/ 794345 w 2264934"/>
                <a:gd name="connsiteY2" fmla="*/ 611642 h 1695646"/>
                <a:gd name="connsiteX3" fmla="*/ 1172935 w 2264934"/>
                <a:gd name="connsiteY3" fmla="*/ 692686 h 1695646"/>
                <a:gd name="connsiteX4" fmla="*/ 1714840 w 2264934"/>
                <a:gd name="connsiteY4" fmla="*/ 280709 h 1695646"/>
                <a:gd name="connsiteX5" fmla="*/ 2264167 w 2264934"/>
                <a:gd name="connsiteY5" fmla="*/ 206418 h 1695646"/>
                <a:gd name="connsiteX6" fmla="*/ 1845643 w 2264934"/>
                <a:gd name="connsiteY6" fmla="*/ 1695646 h 1695646"/>
                <a:gd name="connsiteX0" fmla="*/ 0 w 2271517"/>
                <a:gd name="connsiteY0" fmla="*/ 0 h 1695646"/>
                <a:gd name="connsiteX1" fmla="*/ 412383 w 2271517"/>
                <a:gd name="connsiteY1" fmla="*/ 668551 h 1695646"/>
                <a:gd name="connsiteX2" fmla="*/ 794345 w 2271517"/>
                <a:gd name="connsiteY2" fmla="*/ 611642 h 1695646"/>
                <a:gd name="connsiteX3" fmla="*/ 1172935 w 2271517"/>
                <a:gd name="connsiteY3" fmla="*/ 692686 h 1695646"/>
                <a:gd name="connsiteX4" fmla="*/ 1714840 w 2271517"/>
                <a:gd name="connsiteY4" fmla="*/ 280709 h 1695646"/>
                <a:gd name="connsiteX5" fmla="*/ 2264167 w 2271517"/>
                <a:gd name="connsiteY5" fmla="*/ 206418 h 1695646"/>
                <a:gd name="connsiteX6" fmla="*/ 2019195 w 2271517"/>
                <a:gd name="connsiteY6" fmla="*/ 1050633 h 1695646"/>
                <a:gd name="connsiteX7" fmla="*/ 1845643 w 2271517"/>
                <a:gd name="connsiteY7" fmla="*/ 1695646 h 1695646"/>
                <a:gd name="connsiteX0" fmla="*/ 0 w 2267980"/>
                <a:gd name="connsiteY0" fmla="*/ 0 h 1695646"/>
                <a:gd name="connsiteX1" fmla="*/ 412383 w 2267980"/>
                <a:gd name="connsiteY1" fmla="*/ 668551 h 1695646"/>
                <a:gd name="connsiteX2" fmla="*/ 794345 w 2267980"/>
                <a:gd name="connsiteY2" fmla="*/ 611642 h 1695646"/>
                <a:gd name="connsiteX3" fmla="*/ 1172935 w 2267980"/>
                <a:gd name="connsiteY3" fmla="*/ 692686 h 1695646"/>
                <a:gd name="connsiteX4" fmla="*/ 1714840 w 2267980"/>
                <a:gd name="connsiteY4" fmla="*/ 280709 h 1695646"/>
                <a:gd name="connsiteX5" fmla="*/ 2264167 w 2267980"/>
                <a:gd name="connsiteY5" fmla="*/ 206418 h 1695646"/>
                <a:gd name="connsiteX6" fmla="*/ 1774225 w 2267980"/>
                <a:gd name="connsiteY6" fmla="*/ 699440 h 1695646"/>
                <a:gd name="connsiteX7" fmla="*/ 1845643 w 2267980"/>
                <a:gd name="connsiteY7" fmla="*/ 1695646 h 1695646"/>
                <a:gd name="connsiteX0" fmla="*/ 0 w 2267980"/>
                <a:gd name="connsiteY0" fmla="*/ 0 h 1695646"/>
                <a:gd name="connsiteX1" fmla="*/ 412383 w 2267980"/>
                <a:gd name="connsiteY1" fmla="*/ 668551 h 1695646"/>
                <a:gd name="connsiteX2" fmla="*/ 794345 w 2267980"/>
                <a:gd name="connsiteY2" fmla="*/ 611642 h 1695646"/>
                <a:gd name="connsiteX3" fmla="*/ 1172935 w 2267980"/>
                <a:gd name="connsiteY3" fmla="*/ 692686 h 1695646"/>
                <a:gd name="connsiteX4" fmla="*/ 1714840 w 2267980"/>
                <a:gd name="connsiteY4" fmla="*/ 280709 h 1695646"/>
                <a:gd name="connsiteX5" fmla="*/ 2264167 w 2267980"/>
                <a:gd name="connsiteY5" fmla="*/ 206418 h 1695646"/>
                <a:gd name="connsiteX6" fmla="*/ 1774225 w 2267980"/>
                <a:gd name="connsiteY6" fmla="*/ 699440 h 1695646"/>
                <a:gd name="connsiteX7" fmla="*/ 1385396 w 2267980"/>
                <a:gd name="connsiteY7" fmla="*/ 1695646 h 1695646"/>
                <a:gd name="connsiteX0" fmla="*/ 0 w 2269019"/>
                <a:gd name="connsiteY0" fmla="*/ 0 h 1695646"/>
                <a:gd name="connsiteX1" fmla="*/ 412383 w 2269019"/>
                <a:gd name="connsiteY1" fmla="*/ 668551 h 1695646"/>
                <a:gd name="connsiteX2" fmla="*/ 794345 w 2269019"/>
                <a:gd name="connsiteY2" fmla="*/ 611642 h 1695646"/>
                <a:gd name="connsiteX3" fmla="*/ 1172935 w 2269019"/>
                <a:gd name="connsiteY3" fmla="*/ 692686 h 1695646"/>
                <a:gd name="connsiteX4" fmla="*/ 1714840 w 2269019"/>
                <a:gd name="connsiteY4" fmla="*/ 280709 h 1695646"/>
                <a:gd name="connsiteX5" fmla="*/ 2264167 w 2269019"/>
                <a:gd name="connsiteY5" fmla="*/ 206418 h 1695646"/>
                <a:gd name="connsiteX6" fmla="*/ 1774225 w 2269019"/>
                <a:gd name="connsiteY6" fmla="*/ 699440 h 1695646"/>
                <a:gd name="connsiteX7" fmla="*/ 1385396 w 2269019"/>
                <a:gd name="connsiteY7" fmla="*/ 1695646 h 1695646"/>
                <a:gd name="connsiteX0" fmla="*/ 0 w 2269019"/>
                <a:gd name="connsiteY0" fmla="*/ 0 h 1695646"/>
                <a:gd name="connsiteX1" fmla="*/ 412383 w 2269019"/>
                <a:gd name="connsiteY1" fmla="*/ 668551 h 1695646"/>
                <a:gd name="connsiteX2" fmla="*/ 794345 w 2269019"/>
                <a:gd name="connsiteY2" fmla="*/ 611642 h 1695646"/>
                <a:gd name="connsiteX3" fmla="*/ 1172935 w 2269019"/>
                <a:gd name="connsiteY3" fmla="*/ 692686 h 1695646"/>
                <a:gd name="connsiteX4" fmla="*/ 1714840 w 2269019"/>
                <a:gd name="connsiteY4" fmla="*/ 280709 h 1695646"/>
                <a:gd name="connsiteX5" fmla="*/ 2264167 w 2269019"/>
                <a:gd name="connsiteY5" fmla="*/ 206418 h 1695646"/>
                <a:gd name="connsiteX6" fmla="*/ 1774225 w 2269019"/>
                <a:gd name="connsiteY6" fmla="*/ 699440 h 1695646"/>
                <a:gd name="connsiteX7" fmla="*/ 1385396 w 2269019"/>
                <a:gd name="connsiteY7" fmla="*/ 1695646 h 1695646"/>
                <a:gd name="connsiteX0" fmla="*/ 0 w 2269019"/>
                <a:gd name="connsiteY0" fmla="*/ 0 h 1547065"/>
                <a:gd name="connsiteX1" fmla="*/ 412383 w 2269019"/>
                <a:gd name="connsiteY1" fmla="*/ 668551 h 1547065"/>
                <a:gd name="connsiteX2" fmla="*/ 794345 w 2269019"/>
                <a:gd name="connsiteY2" fmla="*/ 611642 h 1547065"/>
                <a:gd name="connsiteX3" fmla="*/ 1172935 w 2269019"/>
                <a:gd name="connsiteY3" fmla="*/ 692686 h 1547065"/>
                <a:gd name="connsiteX4" fmla="*/ 1714840 w 2269019"/>
                <a:gd name="connsiteY4" fmla="*/ 280709 h 1547065"/>
                <a:gd name="connsiteX5" fmla="*/ 2264167 w 2269019"/>
                <a:gd name="connsiteY5" fmla="*/ 206418 h 1547065"/>
                <a:gd name="connsiteX6" fmla="*/ 1774225 w 2269019"/>
                <a:gd name="connsiteY6" fmla="*/ 699440 h 1547065"/>
                <a:gd name="connsiteX7" fmla="*/ 1407667 w 2269019"/>
                <a:gd name="connsiteY7" fmla="*/ 1547065 h 1547065"/>
                <a:gd name="connsiteX0" fmla="*/ 0 w 2269019"/>
                <a:gd name="connsiteY0" fmla="*/ 0 h 1587587"/>
                <a:gd name="connsiteX1" fmla="*/ 412383 w 2269019"/>
                <a:gd name="connsiteY1" fmla="*/ 668551 h 1587587"/>
                <a:gd name="connsiteX2" fmla="*/ 794345 w 2269019"/>
                <a:gd name="connsiteY2" fmla="*/ 611642 h 1587587"/>
                <a:gd name="connsiteX3" fmla="*/ 1172935 w 2269019"/>
                <a:gd name="connsiteY3" fmla="*/ 692686 h 1587587"/>
                <a:gd name="connsiteX4" fmla="*/ 1714840 w 2269019"/>
                <a:gd name="connsiteY4" fmla="*/ 280709 h 1587587"/>
                <a:gd name="connsiteX5" fmla="*/ 2264167 w 2269019"/>
                <a:gd name="connsiteY5" fmla="*/ 206418 h 1587587"/>
                <a:gd name="connsiteX6" fmla="*/ 1774225 w 2269019"/>
                <a:gd name="connsiteY6" fmla="*/ 699440 h 1587587"/>
                <a:gd name="connsiteX7" fmla="*/ 1385397 w 2269019"/>
                <a:gd name="connsiteY7" fmla="*/ 1587587 h 1587587"/>
                <a:gd name="connsiteX0" fmla="*/ 0 w 2269019"/>
                <a:gd name="connsiteY0" fmla="*/ 0 h 1559397"/>
                <a:gd name="connsiteX1" fmla="*/ 412383 w 2269019"/>
                <a:gd name="connsiteY1" fmla="*/ 668551 h 1559397"/>
                <a:gd name="connsiteX2" fmla="*/ 794345 w 2269019"/>
                <a:gd name="connsiteY2" fmla="*/ 611642 h 1559397"/>
                <a:gd name="connsiteX3" fmla="*/ 1172935 w 2269019"/>
                <a:gd name="connsiteY3" fmla="*/ 692686 h 1559397"/>
                <a:gd name="connsiteX4" fmla="*/ 1714840 w 2269019"/>
                <a:gd name="connsiteY4" fmla="*/ 280709 h 1559397"/>
                <a:gd name="connsiteX5" fmla="*/ 2264167 w 2269019"/>
                <a:gd name="connsiteY5" fmla="*/ 206418 h 1559397"/>
                <a:gd name="connsiteX6" fmla="*/ 1774225 w 2269019"/>
                <a:gd name="connsiteY6" fmla="*/ 699440 h 1559397"/>
                <a:gd name="connsiteX7" fmla="*/ 1305331 w 2269019"/>
                <a:gd name="connsiteY7" fmla="*/ 1559397 h 1559397"/>
                <a:gd name="connsiteX0" fmla="*/ 0 w 2268523"/>
                <a:gd name="connsiteY0" fmla="*/ 0 h 1559397"/>
                <a:gd name="connsiteX1" fmla="*/ 412383 w 2268523"/>
                <a:gd name="connsiteY1" fmla="*/ 668551 h 1559397"/>
                <a:gd name="connsiteX2" fmla="*/ 794345 w 2268523"/>
                <a:gd name="connsiteY2" fmla="*/ 611642 h 1559397"/>
                <a:gd name="connsiteX3" fmla="*/ 1172935 w 2268523"/>
                <a:gd name="connsiteY3" fmla="*/ 692686 h 1559397"/>
                <a:gd name="connsiteX4" fmla="*/ 1714840 w 2268523"/>
                <a:gd name="connsiteY4" fmla="*/ 280709 h 1559397"/>
                <a:gd name="connsiteX5" fmla="*/ 2264167 w 2268523"/>
                <a:gd name="connsiteY5" fmla="*/ 206418 h 1559397"/>
                <a:gd name="connsiteX6" fmla="*/ 1728473 w 2268523"/>
                <a:gd name="connsiteY6" fmla="*/ 661854 h 1559397"/>
                <a:gd name="connsiteX7" fmla="*/ 1305331 w 2268523"/>
                <a:gd name="connsiteY7" fmla="*/ 1559397 h 1559397"/>
                <a:gd name="connsiteX0" fmla="*/ 0 w 2267679"/>
                <a:gd name="connsiteY0" fmla="*/ 0 h 1559397"/>
                <a:gd name="connsiteX1" fmla="*/ 412383 w 2267679"/>
                <a:gd name="connsiteY1" fmla="*/ 668551 h 1559397"/>
                <a:gd name="connsiteX2" fmla="*/ 794345 w 2267679"/>
                <a:gd name="connsiteY2" fmla="*/ 611642 h 1559397"/>
                <a:gd name="connsiteX3" fmla="*/ 1172935 w 2267679"/>
                <a:gd name="connsiteY3" fmla="*/ 692686 h 1559397"/>
                <a:gd name="connsiteX4" fmla="*/ 1714840 w 2267679"/>
                <a:gd name="connsiteY4" fmla="*/ 280709 h 1559397"/>
                <a:gd name="connsiteX5" fmla="*/ 2264167 w 2267679"/>
                <a:gd name="connsiteY5" fmla="*/ 206418 h 1559397"/>
                <a:gd name="connsiteX6" fmla="*/ 1621236 w 2267679"/>
                <a:gd name="connsiteY6" fmla="*/ 625621 h 1559397"/>
                <a:gd name="connsiteX7" fmla="*/ 1305331 w 2267679"/>
                <a:gd name="connsiteY7" fmla="*/ 1559397 h 1559397"/>
                <a:gd name="connsiteX0" fmla="*/ 0 w 2267679"/>
                <a:gd name="connsiteY0" fmla="*/ 0 h 1577513"/>
                <a:gd name="connsiteX1" fmla="*/ 412383 w 2267679"/>
                <a:gd name="connsiteY1" fmla="*/ 668551 h 1577513"/>
                <a:gd name="connsiteX2" fmla="*/ 794345 w 2267679"/>
                <a:gd name="connsiteY2" fmla="*/ 611642 h 1577513"/>
                <a:gd name="connsiteX3" fmla="*/ 1172935 w 2267679"/>
                <a:gd name="connsiteY3" fmla="*/ 692686 h 1577513"/>
                <a:gd name="connsiteX4" fmla="*/ 1714840 w 2267679"/>
                <a:gd name="connsiteY4" fmla="*/ 280709 h 1577513"/>
                <a:gd name="connsiteX5" fmla="*/ 2264167 w 2267679"/>
                <a:gd name="connsiteY5" fmla="*/ 206418 h 1577513"/>
                <a:gd name="connsiteX6" fmla="*/ 1621236 w 2267679"/>
                <a:gd name="connsiteY6" fmla="*/ 625621 h 1577513"/>
                <a:gd name="connsiteX7" fmla="*/ 1230265 w 2267679"/>
                <a:gd name="connsiteY7" fmla="*/ 1577513 h 1577513"/>
                <a:gd name="connsiteX0" fmla="*/ 0 w 1974217"/>
                <a:gd name="connsiteY0" fmla="*/ 0 h 1577513"/>
                <a:gd name="connsiteX1" fmla="*/ 412383 w 1974217"/>
                <a:gd name="connsiteY1" fmla="*/ 668551 h 1577513"/>
                <a:gd name="connsiteX2" fmla="*/ 794345 w 1974217"/>
                <a:gd name="connsiteY2" fmla="*/ 611642 h 1577513"/>
                <a:gd name="connsiteX3" fmla="*/ 1172935 w 1974217"/>
                <a:gd name="connsiteY3" fmla="*/ 692686 h 1577513"/>
                <a:gd name="connsiteX4" fmla="*/ 1714840 w 1974217"/>
                <a:gd name="connsiteY4" fmla="*/ 280709 h 1577513"/>
                <a:gd name="connsiteX5" fmla="*/ 1966672 w 1974217"/>
                <a:gd name="connsiteY5" fmla="*/ 778100 h 1577513"/>
                <a:gd name="connsiteX6" fmla="*/ 1621236 w 1974217"/>
                <a:gd name="connsiteY6" fmla="*/ 625621 h 1577513"/>
                <a:gd name="connsiteX7" fmla="*/ 1230265 w 1974217"/>
                <a:gd name="connsiteY7" fmla="*/ 1577513 h 1577513"/>
                <a:gd name="connsiteX0" fmla="*/ 0 w 1971753"/>
                <a:gd name="connsiteY0" fmla="*/ 0 h 1577513"/>
                <a:gd name="connsiteX1" fmla="*/ 412383 w 1971753"/>
                <a:gd name="connsiteY1" fmla="*/ 668551 h 1577513"/>
                <a:gd name="connsiteX2" fmla="*/ 794345 w 1971753"/>
                <a:gd name="connsiteY2" fmla="*/ 611642 h 1577513"/>
                <a:gd name="connsiteX3" fmla="*/ 1172935 w 1971753"/>
                <a:gd name="connsiteY3" fmla="*/ 692686 h 1577513"/>
                <a:gd name="connsiteX4" fmla="*/ 1714840 w 1971753"/>
                <a:gd name="connsiteY4" fmla="*/ 280709 h 1577513"/>
                <a:gd name="connsiteX5" fmla="*/ 1966672 w 1971753"/>
                <a:gd name="connsiteY5" fmla="*/ 778100 h 1577513"/>
                <a:gd name="connsiteX6" fmla="*/ 1494801 w 1971753"/>
                <a:gd name="connsiteY6" fmla="*/ 713573 h 1577513"/>
                <a:gd name="connsiteX7" fmla="*/ 1230265 w 1971753"/>
                <a:gd name="connsiteY7" fmla="*/ 1577513 h 1577513"/>
                <a:gd name="connsiteX0" fmla="*/ 0 w 1971753"/>
                <a:gd name="connsiteY0" fmla="*/ 0 h 1577513"/>
                <a:gd name="connsiteX1" fmla="*/ 412383 w 1971753"/>
                <a:gd name="connsiteY1" fmla="*/ 668551 h 1577513"/>
                <a:gd name="connsiteX2" fmla="*/ 794345 w 1971753"/>
                <a:gd name="connsiteY2" fmla="*/ 611642 h 1577513"/>
                <a:gd name="connsiteX3" fmla="*/ 1172935 w 1971753"/>
                <a:gd name="connsiteY3" fmla="*/ 692686 h 1577513"/>
                <a:gd name="connsiteX4" fmla="*/ 1551216 w 1971753"/>
                <a:gd name="connsiteY4" fmla="*/ 362378 h 1577513"/>
                <a:gd name="connsiteX5" fmla="*/ 1966672 w 1971753"/>
                <a:gd name="connsiteY5" fmla="*/ 778100 h 1577513"/>
                <a:gd name="connsiteX6" fmla="*/ 1494801 w 1971753"/>
                <a:gd name="connsiteY6" fmla="*/ 713573 h 1577513"/>
                <a:gd name="connsiteX7" fmla="*/ 1230265 w 1971753"/>
                <a:gd name="connsiteY7" fmla="*/ 1577513 h 1577513"/>
                <a:gd name="connsiteX0" fmla="*/ 0 w 1971753"/>
                <a:gd name="connsiteY0" fmla="*/ 0 h 1577513"/>
                <a:gd name="connsiteX1" fmla="*/ 412383 w 1971753"/>
                <a:gd name="connsiteY1" fmla="*/ 668551 h 1577513"/>
                <a:gd name="connsiteX2" fmla="*/ 794345 w 1971753"/>
                <a:gd name="connsiteY2" fmla="*/ 611642 h 1577513"/>
                <a:gd name="connsiteX3" fmla="*/ 1172935 w 1971753"/>
                <a:gd name="connsiteY3" fmla="*/ 692686 h 1577513"/>
                <a:gd name="connsiteX4" fmla="*/ 1633027 w 1971753"/>
                <a:gd name="connsiteY4" fmla="*/ 330967 h 1577513"/>
                <a:gd name="connsiteX5" fmla="*/ 1966672 w 1971753"/>
                <a:gd name="connsiteY5" fmla="*/ 778100 h 1577513"/>
                <a:gd name="connsiteX6" fmla="*/ 1494801 w 1971753"/>
                <a:gd name="connsiteY6" fmla="*/ 713573 h 1577513"/>
                <a:gd name="connsiteX7" fmla="*/ 1230265 w 1971753"/>
                <a:gd name="connsiteY7" fmla="*/ 1577513 h 1577513"/>
                <a:gd name="connsiteX0" fmla="*/ 0 w 1971753"/>
                <a:gd name="connsiteY0" fmla="*/ 0 h 1577513"/>
                <a:gd name="connsiteX1" fmla="*/ 412383 w 1971753"/>
                <a:gd name="connsiteY1" fmla="*/ 668551 h 1577513"/>
                <a:gd name="connsiteX2" fmla="*/ 794345 w 1971753"/>
                <a:gd name="connsiteY2" fmla="*/ 611642 h 1577513"/>
                <a:gd name="connsiteX3" fmla="*/ 1172935 w 1971753"/>
                <a:gd name="connsiteY3" fmla="*/ 692686 h 1577513"/>
                <a:gd name="connsiteX4" fmla="*/ 1633027 w 1971753"/>
                <a:gd name="connsiteY4" fmla="*/ 330967 h 1577513"/>
                <a:gd name="connsiteX5" fmla="*/ 1966672 w 1971753"/>
                <a:gd name="connsiteY5" fmla="*/ 778100 h 1577513"/>
                <a:gd name="connsiteX6" fmla="*/ 1494801 w 1971753"/>
                <a:gd name="connsiteY6" fmla="*/ 713573 h 1577513"/>
                <a:gd name="connsiteX7" fmla="*/ 1230265 w 1971753"/>
                <a:gd name="connsiteY7" fmla="*/ 1577513 h 1577513"/>
                <a:gd name="connsiteX0" fmla="*/ 0 w 1971753"/>
                <a:gd name="connsiteY0" fmla="*/ 0 h 1577513"/>
                <a:gd name="connsiteX1" fmla="*/ 412383 w 1971753"/>
                <a:gd name="connsiteY1" fmla="*/ 668551 h 1577513"/>
                <a:gd name="connsiteX2" fmla="*/ 794345 w 1971753"/>
                <a:gd name="connsiteY2" fmla="*/ 611642 h 1577513"/>
                <a:gd name="connsiteX3" fmla="*/ 1172935 w 1971753"/>
                <a:gd name="connsiteY3" fmla="*/ 692686 h 1577513"/>
                <a:gd name="connsiteX4" fmla="*/ 1633027 w 1971753"/>
                <a:gd name="connsiteY4" fmla="*/ 330967 h 1577513"/>
                <a:gd name="connsiteX5" fmla="*/ 1966672 w 1971753"/>
                <a:gd name="connsiteY5" fmla="*/ 778100 h 1577513"/>
                <a:gd name="connsiteX6" fmla="*/ 1494801 w 1971753"/>
                <a:gd name="connsiteY6" fmla="*/ 713573 h 1577513"/>
                <a:gd name="connsiteX7" fmla="*/ 1230265 w 1971753"/>
                <a:gd name="connsiteY7" fmla="*/ 1577513 h 1577513"/>
                <a:gd name="connsiteX0" fmla="*/ 0 w 1971753"/>
                <a:gd name="connsiteY0" fmla="*/ 0 h 1577513"/>
                <a:gd name="connsiteX1" fmla="*/ 412383 w 1971753"/>
                <a:gd name="connsiteY1" fmla="*/ 668551 h 1577513"/>
                <a:gd name="connsiteX2" fmla="*/ 794345 w 1971753"/>
                <a:gd name="connsiteY2" fmla="*/ 611642 h 1577513"/>
                <a:gd name="connsiteX3" fmla="*/ 1172935 w 1971753"/>
                <a:gd name="connsiteY3" fmla="*/ 692686 h 1577513"/>
                <a:gd name="connsiteX4" fmla="*/ 1633027 w 1971753"/>
                <a:gd name="connsiteY4" fmla="*/ 330967 h 1577513"/>
                <a:gd name="connsiteX5" fmla="*/ 1966672 w 1971753"/>
                <a:gd name="connsiteY5" fmla="*/ 778100 h 1577513"/>
                <a:gd name="connsiteX6" fmla="*/ 1494801 w 1971753"/>
                <a:gd name="connsiteY6" fmla="*/ 713573 h 1577513"/>
                <a:gd name="connsiteX7" fmla="*/ 1230265 w 1971753"/>
                <a:gd name="connsiteY7" fmla="*/ 1577513 h 1577513"/>
                <a:gd name="connsiteX0" fmla="*/ 0 w 1971753"/>
                <a:gd name="connsiteY0" fmla="*/ 0 h 1577513"/>
                <a:gd name="connsiteX1" fmla="*/ 412383 w 1971753"/>
                <a:gd name="connsiteY1" fmla="*/ 668551 h 1577513"/>
                <a:gd name="connsiteX2" fmla="*/ 794345 w 1971753"/>
                <a:gd name="connsiteY2" fmla="*/ 611642 h 1577513"/>
                <a:gd name="connsiteX3" fmla="*/ 1172935 w 1971753"/>
                <a:gd name="connsiteY3" fmla="*/ 692686 h 1577513"/>
                <a:gd name="connsiteX4" fmla="*/ 1633027 w 1971753"/>
                <a:gd name="connsiteY4" fmla="*/ 330967 h 1577513"/>
                <a:gd name="connsiteX5" fmla="*/ 1966672 w 1971753"/>
                <a:gd name="connsiteY5" fmla="*/ 778100 h 1577513"/>
                <a:gd name="connsiteX6" fmla="*/ 1494801 w 1971753"/>
                <a:gd name="connsiteY6" fmla="*/ 713573 h 1577513"/>
                <a:gd name="connsiteX7" fmla="*/ 1230265 w 1971753"/>
                <a:gd name="connsiteY7" fmla="*/ 1577513 h 1577513"/>
                <a:gd name="connsiteX0" fmla="*/ 0 w 1966672"/>
                <a:gd name="connsiteY0" fmla="*/ 0 h 1577513"/>
                <a:gd name="connsiteX1" fmla="*/ 412383 w 1966672"/>
                <a:gd name="connsiteY1" fmla="*/ 668551 h 1577513"/>
                <a:gd name="connsiteX2" fmla="*/ 794345 w 1966672"/>
                <a:gd name="connsiteY2" fmla="*/ 611642 h 1577513"/>
                <a:gd name="connsiteX3" fmla="*/ 1172935 w 1966672"/>
                <a:gd name="connsiteY3" fmla="*/ 692686 h 1577513"/>
                <a:gd name="connsiteX4" fmla="*/ 1633027 w 1966672"/>
                <a:gd name="connsiteY4" fmla="*/ 330967 h 1577513"/>
                <a:gd name="connsiteX5" fmla="*/ 1966672 w 1966672"/>
                <a:gd name="connsiteY5" fmla="*/ 778100 h 1577513"/>
                <a:gd name="connsiteX6" fmla="*/ 1494801 w 1966672"/>
                <a:gd name="connsiteY6" fmla="*/ 713573 h 1577513"/>
                <a:gd name="connsiteX7" fmla="*/ 1230265 w 1966672"/>
                <a:gd name="connsiteY7" fmla="*/ 1577513 h 1577513"/>
                <a:gd name="connsiteX0" fmla="*/ 0 w 2033609"/>
                <a:gd name="connsiteY0" fmla="*/ 0 h 1520974"/>
                <a:gd name="connsiteX1" fmla="*/ 479320 w 2033609"/>
                <a:gd name="connsiteY1" fmla="*/ 612012 h 1520974"/>
                <a:gd name="connsiteX2" fmla="*/ 861282 w 2033609"/>
                <a:gd name="connsiteY2" fmla="*/ 555103 h 1520974"/>
                <a:gd name="connsiteX3" fmla="*/ 1239872 w 2033609"/>
                <a:gd name="connsiteY3" fmla="*/ 636147 h 1520974"/>
                <a:gd name="connsiteX4" fmla="*/ 1699964 w 2033609"/>
                <a:gd name="connsiteY4" fmla="*/ 274428 h 1520974"/>
                <a:gd name="connsiteX5" fmla="*/ 2033609 w 2033609"/>
                <a:gd name="connsiteY5" fmla="*/ 721561 h 1520974"/>
                <a:gd name="connsiteX6" fmla="*/ 1561738 w 2033609"/>
                <a:gd name="connsiteY6" fmla="*/ 657034 h 1520974"/>
                <a:gd name="connsiteX7" fmla="*/ 1297202 w 2033609"/>
                <a:gd name="connsiteY7" fmla="*/ 1520974 h 1520974"/>
                <a:gd name="connsiteX0" fmla="*/ 0 w 2033609"/>
                <a:gd name="connsiteY0" fmla="*/ 0 h 1520974"/>
                <a:gd name="connsiteX1" fmla="*/ 479320 w 2033609"/>
                <a:gd name="connsiteY1" fmla="*/ 612012 h 1520974"/>
                <a:gd name="connsiteX2" fmla="*/ 861282 w 2033609"/>
                <a:gd name="connsiteY2" fmla="*/ 555103 h 1520974"/>
                <a:gd name="connsiteX3" fmla="*/ 1239872 w 2033609"/>
                <a:gd name="connsiteY3" fmla="*/ 636147 h 1520974"/>
                <a:gd name="connsiteX4" fmla="*/ 1699964 w 2033609"/>
                <a:gd name="connsiteY4" fmla="*/ 274428 h 1520974"/>
                <a:gd name="connsiteX5" fmla="*/ 2033609 w 2033609"/>
                <a:gd name="connsiteY5" fmla="*/ 721561 h 1520974"/>
                <a:gd name="connsiteX6" fmla="*/ 1561738 w 2033609"/>
                <a:gd name="connsiteY6" fmla="*/ 657034 h 1520974"/>
                <a:gd name="connsiteX7" fmla="*/ 1297202 w 2033609"/>
                <a:gd name="connsiteY7" fmla="*/ 1520974 h 1520974"/>
                <a:gd name="connsiteX0" fmla="*/ 0 w 2033609"/>
                <a:gd name="connsiteY0" fmla="*/ 0 h 1476998"/>
                <a:gd name="connsiteX1" fmla="*/ 479320 w 2033609"/>
                <a:gd name="connsiteY1" fmla="*/ 568036 h 1476998"/>
                <a:gd name="connsiteX2" fmla="*/ 861282 w 2033609"/>
                <a:gd name="connsiteY2" fmla="*/ 511127 h 1476998"/>
                <a:gd name="connsiteX3" fmla="*/ 1239872 w 2033609"/>
                <a:gd name="connsiteY3" fmla="*/ 592171 h 1476998"/>
                <a:gd name="connsiteX4" fmla="*/ 1699964 w 2033609"/>
                <a:gd name="connsiteY4" fmla="*/ 230452 h 1476998"/>
                <a:gd name="connsiteX5" fmla="*/ 2033609 w 2033609"/>
                <a:gd name="connsiteY5" fmla="*/ 677585 h 1476998"/>
                <a:gd name="connsiteX6" fmla="*/ 1561738 w 2033609"/>
                <a:gd name="connsiteY6" fmla="*/ 613058 h 1476998"/>
                <a:gd name="connsiteX7" fmla="*/ 1297202 w 2033609"/>
                <a:gd name="connsiteY7" fmla="*/ 1476998 h 1476998"/>
                <a:gd name="connsiteX0" fmla="*/ 0 w 2033609"/>
                <a:gd name="connsiteY0" fmla="*/ 0 h 1476998"/>
                <a:gd name="connsiteX1" fmla="*/ 479320 w 2033609"/>
                <a:gd name="connsiteY1" fmla="*/ 568036 h 1476998"/>
                <a:gd name="connsiteX2" fmla="*/ 861282 w 2033609"/>
                <a:gd name="connsiteY2" fmla="*/ 511127 h 1476998"/>
                <a:gd name="connsiteX3" fmla="*/ 1239872 w 2033609"/>
                <a:gd name="connsiteY3" fmla="*/ 592171 h 1476998"/>
                <a:gd name="connsiteX4" fmla="*/ 1699964 w 2033609"/>
                <a:gd name="connsiteY4" fmla="*/ 230452 h 1476998"/>
                <a:gd name="connsiteX5" fmla="*/ 2033609 w 2033609"/>
                <a:gd name="connsiteY5" fmla="*/ 677585 h 1476998"/>
                <a:gd name="connsiteX6" fmla="*/ 1561738 w 2033609"/>
                <a:gd name="connsiteY6" fmla="*/ 613058 h 1476998"/>
                <a:gd name="connsiteX7" fmla="*/ 1297202 w 2033609"/>
                <a:gd name="connsiteY7" fmla="*/ 1476998 h 1476998"/>
                <a:gd name="connsiteX0" fmla="*/ 0 w 1944361"/>
                <a:gd name="connsiteY0" fmla="*/ 0 h 1476998"/>
                <a:gd name="connsiteX1" fmla="*/ 479320 w 1944361"/>
                <a:gd name="connsiteY1" fmla="*/ 568036 h 1476998"/>
                <a:gd name="connsiteX2" fmla="*/ 861282 w 1944361"/>
                <a:gd name="connsiteY2" fmla="*/ 511127 h 1476998"/>
                <a:gd name="connsiteX3" fmla="*/ 1239872 w 1944361"/>
                <a:gd name="connsiteY3" fmla="*/ 592171 h 1476998"/>
                <a:gd name="connsiteX4" fmla="*/ 1699964 w 1944361"/>
                <a:gd name="connsiteY4" fmla="*/ 230452 h 1476998"/>
                <a:gd name="connsiteX5" fmla="*/ 1944361 w 1944361"/>
                <a:gd name="connsiteY5" fmla="*/ 621045 h 1476998"/>
                <a:gd name="connsiteX6" fmla="*/ 1561738 w 1944361"/>
                <a:gd name="connsiteY6" fmla="*/ 613058 h 1476998"/>
                <a:gd name="connsiteX7" fmla="*/ 1297202 w 1944361"/>
                <a:gd name="connsiteY7" fmla="*/ 1476998 h 1476998"/>
                <a:gd name="connsiteX0" fmla="*/ 0 w 1944361"/>
                <a:gd name="connsiteY0" fmla="*/ 0 h 1476998"/>
                <a:gd name="connsiteX1" fmla="*/ 479320 w 1944361"/>
                <a:gd name="connsiteY1" fmla="*/ 568036 h 1476998"/>
                <a:gd name="connsiteX2" fmla="*/ 861282 w 1944361"/>
                <a:gd name="connsiteY2" fmla="*/ 511127 h 1476998"/>
                <a:gd name="connsiteX3" fmla="*/ 1239872 w 1944361"/>
                <a:gd name="connsiteY3" fmla="*/ 592171 h 1476998"/>
                <a:gd name="connsiteX4" fmla="*/ 1699964 w 1944361"/>
                <a:gd name="connsiteY4" fmla="*/ 230452 h 1476998"/>
                <a:gd name="connsiteX5" fmla="*/ 1944361 w 1944361"/>
                <a:gd name="connsiteY5" fmla="*/ 621045 h 1476998"/>
                <a:gd name="connsiteX6" fmla="*/ 1561738 w 1944361"/>
                <a:gd name="connsiteY6" fmla="*/ 613058 h 1476998"/>
                <a:gd name="connsiteX7" fmla="*/ 1297202 w 1944361"/>
                <a:gd name="connsiteY7" fmla="*/ 1476998 h 1476998"/>
                <a:gd name="connsiteX0" fmla="*/ 0 w 1944361"/>
                <a:gd name="connsiteY0" fmla="*/ 0 h 1476998"/>
                <a:gd name="connsiteX1" fmla="*/ 479320 w 1944361"/>
                <a:gd name="connsiteY1" fmla="*/ 568036 h 1476998"/>
                <a:gd name="connsiteX2" fmla="*/ 861282 w 1944361"/>
                <a:gd name="connsiteY2" fmla="*/ 511127 h 1476998"/>
                <a:gd name="connsiteX3" fmla="*/ 1239872 w 1944361"/>
                <a:gd name="connsiteY3" fmla="*/ 592171 h 1476998"/>
                <a:gd name="connsiteX4" fmla="*/ 1699964 w 1944361"/>
                <a:gd name="connsiteY4" fmla="*/ 230452 h 1476998"/>
                <a:gd name="connsiteX5" fmla="*/ 1944361 w 1944361"/>
                <a:gd name="connsiteY5" fmla="*/ 621045 h 1476998"/>
                <a:gd name="connsiteX6" fmla="*/ 1561738 w 1944361"/>
                <a:gd name="connsiteY6" fmla="*/ 613058 h 1476998"/>
                <a:gd name="connsiteX7" fmla="*/ 1297202 w 1944361"/>
                <a:gd name="connsiteY7" fmla="*/ 1476998 h 1476998"/>
                <a:gd name="connsiteX0" fmla="*/ 0 w 1944361"/>
                <a:gd name="connsiteY0" fmla="*/ 0 h 1476998"/>
                <a:gd name="connsiteX1" fmla="*/ 479320 w 1944361"/>
                <a:gd name="connsiteY1" fmla="*/ 568036 h 1476998"/>
                <a:gd name="connsiteX2" fmla="*/ 861282 w 1944361"/>
                <a:gd name="connsiteY2" fmla="*/ 511127 h 1476998"/>
                <a:gd name="connsiteX3" fmla="*/ 1239872 w 1944361"/>
                <a:gd name="connsiteY3" fmla="*/ 592171 h 1476998"/>
                <a:gd name="connsiteX4" fmla="*/ 1699964 w 1944361"/>
                <a:gd name="connsiteY4" fmla="*/ 230452 h 1476998"/>
                <a:gd name="connsiteX5" fmla="*/ 1944361 w 1944361"/>
                <a:gd name="connsiteY5" fmla="*/ 621045 h 1476998"/>
                <a:gd name="connsiteX6" fmla="*/ 1561738 w 1944361"/>
                <a:gd name="connsiteY6" fmla="*/ 613058 h 1476998"/>
                <a:gd name="connsiteX7" fmla="*/ 1297202 w 1944361"/>
                <a:gd name="connsiteY7" fmla="*/ 1476998 h 1476998"/>
                <a:gd name="connsiteX0" fmla="*/ 0 w 1944361"/>
                <a:gd name="connsiteY0" fmla="*/ 0 h 1476998"/>
                <a:gd name="connsiteX1" fmla="*/ 479320 w 1944361"/>
                <a:gd name="connsiteY1" fmla="*/ 568036 h 1476998"/>
                <a:gd name="connsiteX2" fmla="*/ 861282 w 1944361"/>
                <a:gd name="connsiteY2" fmla="*/ 511127 h 1476998"/>
                <a:gd name="connsiteX3" fmla="*/ 1239872 w 1944361"/>
                <a:gd name="connsiteY3" fmla="*/ 592171 h 1476998"/>
                <a:gd name="connsiteX4" fmla="*/ 1699964 w 1944361"/>
                <a:gd name="connsiteY4" fmla="*/ 230452 h 1476998"/>
                <a:gd name="connsiteX5" fmla="*/ 1944361 w 1944361"/>
                <a:gd name="connsiteY5" fmla="*/ 621045 h 1476998"/>
                <a:gd name="connsiteX6" fmla="*/ 1561738 w 1944361"/>
                <a:gd name="connsiteY6" fmla="*/ 613058 h 1476998"/>
                <a:gd name="connsiteX7" fmla="*/ 1297202 w 1944361"/>
                <a:gd name="connsiteY7" fmla="*/ 1476998 h 1476998"/>
                <a:gd name="connsiteX0" fmla="*/ 0 w 1944361"/>
                <a:gd name="connsiteY0" fmla="*/ 0 h 1469591"/>
                <a:gd name="connsiteX1" fmla="*/ 479320 w 1944361"/>
                <a:gd name="connsiteY1" fmla="*/ 568036 h 1469591"/>
                <a:gd name="connsiteX2" fmla="*/ 861282 w 1944361"/>
                <a:gd name="connsiteY2" fmla="*/ 511127 h 1469591"/>
                <a:gd name="connsiteX3" fmla="*/ 1239872 w 1944361"/>
                <a:gd name="connsiteY3" fmla="*/ 592171 h 1469591"/>
                <a:gd name="connsiteX4" fmla="*/ 1699964 w 1944361"/>
                <a:gd name="connsiteY4" fmla="*/ 230452 h 1469591"/>
                <a:gd name="connsiteX5" fmla="*/ 1944361 w 1944361"/>
                <a:gd name="connsiteY5" fmla="*/ 621045 h 1469591"/>
                <a:gd name="connsiteX6" fmla="*/ 1561738 w 1944361"/>
                <a:gd name="connsiteY6" fmla="*/ 613058 h 1469591"/>
                <a:gd name="connsiteX7" fmla="*/ 1251011 w 1944361"/>
                <a:gd name="connsiteY7" fmla="*/ 1469591 h 1469591"/>
                <a:gd name="connsiteX0" fmla="*/ 0 w 1944361"/>
                <a:gd name="connsiteY0" fmla="*/ 0 h 1469591"/>
                <a:gd name="connsiteX1" fmla="*/ 479320 w 1944361"/>
                <a:gd name="connsiteY1" fmla="*/ 568036 h 1469591"/>
                <a:gd name="connsiteX2" fmla="*/ 861282 w 1944361"/>
                <a:gd name="connsiteY2" fmla="*/ 511127 h 1469591"/>
                <a:gd name="connsiteX3" fmla="*/ 1239872 w 1944361"/>
                <a:gd name="connsiteY3" fmla="*/ 592171 h 1469591"/>
                <a:gd name="connsiteX4" fmla="*/ 1699964 w 1944361"/>
                <a:gd name="connsiteY4" fmla="*/ 230452 h 1469591"/>
                <a:gd name="connsiteX5" fmla="*/ 1944361 w 1944361"/>
                <a:gd name="connsiteY5" fmla="*/ 621045 h 1469591"/>
                <a:gd name="connsiteX6" fmla="*/ 1569437 w 1944361"/>
                <a:gd name="connsiteY6" fmla="*/ 538995 h 1469591"/>
                <a:gd name="connsiteX7" fmla="*/ 1251011 w 1944361"/>
                <a:gd name="connsiteY7" fmla="*/ 1469591 h 1469591"/>
                <a:gd name="connsiteX0" fmla="*/ 0 w 1936662"/>
                <a:gd name="connsiteY0" fmla="*/ 0 h 1469591"/>
                <a:gd name="connsiteX1" fmla="*/ 479320 w 1936662"/>
                <a:gd name="connsiteY1" fmla="*/ 568036 h 1469591"/>
                <a:gd name="connsiteX2" fmla="*/ 861282 w 1936662"/>
                <a:gd name="connsiteY2" fmla="*/ 511127 h 1469591"/>
                <a:gd name="connsiteX3" fmla="*/ 1239872 w 1936662"/>
                <a:gd name="connsiteY3" fmla="*/ 592171 h 1469591"/>
                <a:gd name="connsiteX4" fmla="*/ 1699964 w 1936662"/>
                <a:gd name="connsiteY4" fmla="*/ 230452 h 1469591"/>
                <a:gd name="connsiteX5" fmla="*/ 1936662 w 1936662"/>
                <a:gd name="connsiteY5" fmla="*/ 672890 h 1469591"/>
                <a:gd name="connsiteX6" fmla="*/ 1569437 w 1936662"/>
                <a:gd name="connsiteY6" fmla="*/ 538995 h 1469591"/>
                <a:gd name="connsiteX7" fmla="*/ 1251011 w 1936662"/>
                <a:gd name="connsiteY7" fmla="*/ 1469591 h 1469591"/>
                <a:gd name="connsiteX0" fmla="*/ 0 w 1936662"/>
                <a:gd name="connsiteY0" fmla="*/ 0 h 1469591"/>
                <a:gd name="connsiteX1" fmla="*/ 479320 w 1936662"/>
                <a:gd name="connsiteY1" fmla="*/ 568036 h 1469591"/>
                <a:gd name="connsiteX2" fmla="*/ 861282 w 1936662"/>
                <a:gd name="connsiteY2" fmla="*/ 511127 h 1469591"/>
                <a:gd name="connsiteX3" fmla="*/ 1239872 w 1936662"/>
                <a:gd name="connsiteY3" fmla="*/ 592171 h 1469591"/>
                <a:gd name="connsiteX4" fmla="*/ 1669170 w 1936662"/>
                <a:gd name="connsiteY4" fmla="*/ 208233 h 1469591"/>
                <a:gd name="connsiteX5" fmla="*/ 1936662 w 1936662"/>
                <a:gd name="connsiteY5" fmla="*/ 672890 h 1469591"/>
                <a:gd name="connsiteX6" fmla="*/ 1569437 w 1936662"/>
                <a:gd name="connsiteY6" fmla="*/ 538995 h 1469591"/>
                <a:gd name="connsiteX7" fmla="*/ 1251011 w 1936662"/>
                <a:gd name="connsiteY7" fmla="*/ 1469591 h 1469591"/>
                <a:gd name="connsiteX0" fmla="*/ 0 w 1936662"/>
                <a:gd name="connsiteY0" fmla="*/ 0 h 1469591"/>
                <a:gd name="connsiteX1" fmla="*/ 494716 w 1936662"/>
                <a:gd name="connsiteY1" fmla="*/ 693945 h 1469591"/>
                <a:gd name="connsiteX2" fmla="*/ 861282 w 1936662"/>
                <a:gd name="connsiteY2" fmla="*/ 511127 h 1469591"/>
                <a:gd name="connsiteX3" fmla="*/ 1239872 w 1936662"/>
                <a:gd name="connsiteY3" fmla="*/ 592171 h 1469591"/>
                <a:gd name="connsiteX4" fmla="*/ 1669170 w 1936662"/>
                <a:gd name="connsiteY4" fmla="*/ 208233 h 1469591"/>
                <a:gd name="connsiteX5" fmla="*/ 1936662 w 1936662"/>
                <a:gd name="connsiteY5" fmla="*/ 672890 h 1469591"/>
                <a:gd name="connsiteX6" fmla="*/ 1569437 w 1936662"/>
                <a:gd name="connsiteY6" fmla="*/ 538995 h 1469591"/>
                <a:gd name="connsiteX7" fmla="*/ 1251011 w 1936662"/>
                <a:gd name="connsiteY7" fmla="*/ 1469591 h 1469591"/>
                <a:gd name="connsiteX0" fmla="*/ 0 w 1936662"/>
                <a:gd name="connsiteY0" fmla="*/ 0 h 1469591"/>
                <a:gd name="connsiteX1" fmla="*/ 494716 w 1936662"/>
                <a:gd name="connsiteY1" fmla="*/ 693945 h 1469591"/>
                <a:gd name="connsiteX2" fmla="*/ 861282 w 1936662"/>
                <a:gd name="connsiteY2" fmla="*/ 511127 h 1469591"/>
                <a:gd name="connsiteX3" fmla="*/ 1239872 w 1936662"/>
                <a:gd name="connsiteY3" fmla="*/ 592171 h 1469591"/>
                <a:gd name="connsiteX4" fmla="*/ 1669170 w 1936662"/>
                <a:gd name="connsiteY4" fmla="*/ 208233 h 1469591"/>
                <a:gd name="connsiteX5" fmla="*/ 1936662 w 1936662"/>
                <a:gd name="connsiteY5" fmla="*/ 672890 h 1469591"/>
                <a:gd name="connsiteX6" fmla="*/ 1569437 w 1936662"/>
                <a:gd name="connsiteY6" fmla="*/ 538995 h 1469591"/>
                <a:gd name="connsiteX7" fmla="*/ 1251011 w 1936662"/>
                <a:gd name="connsiteY7" fmla="*/ 1469591 h 1469591"/>
                <a:gd name="connsiteX0" fmla="*/ 0 w 1936662"/>
                <a:gd name="connsiteY0" fmla="*/ 0 h 1469591"/>
                <a:gd name="connsiteX1" fmla="*/ 494716 w 1936662"/>
                <a:gd name="connsiteY1" fmla="*/ 693945 h 1469591"/>
                <a:gd name="connsiteX2" fmla="*/ 861282 w 1936662"/>
                <a:gd name="connsiteY2" fmla="*/ 511127 h 1469591"/>
                <a:gd name="connsiteX3" fmla="*/ 1239872 w 1936662"/>
                <a:gd name="connsiteY3" fmla="*/ 592171 h 1469591"/>
                <a:gd name="connsiteX4" fmla="*/ 1669170 w 1936662"/>
                <a:gd name="connsiteY4" fmla="*/ 208233 h 1469591"/>
                <a:gd name="connsiteX5" fmla="*/ 1936662 w 1936662"/>
                <a:gd name="connsiteY5" fmla="*/ 672890 h 1469591"/>
                <a:gd name="connsiteX6" fmla="*/ 1569437 w 1936662"/>
                <a:gd name="connsiteY6" fmla="*/ 538995 h 1469591"/>
                <a:gd name="connsiteX7" fmla="*/ 1251011 w 1936662"/>
                <a:gd name="connsiteY7" fmla="*/ 1469591 h 1469591"/>
                <a:gd name="connsiteX0" fmla="*/ 0 w 1936662"/>
                <a:gd name="connsiteY0" fmla="*/ 0 h 1469591"/>
                <a:gd name="connsiteX1" fmla="*/ 494716 w 1936662"/>
                <a:gd name="connsiteY1" fmla="*/ 693945 h 1469591"/>
                <a:gd name="connsiteX2" fmla="*/ 861282 w 1936662"/>
                <a:gd name="connsiteY2" fmla="*/ 511127 h 1469591"/>
                <a:gd name="connsiteX3" fmla="*/ 1239872 w 1936662"/>
                <a:gd name="connsiteY3" fmla="*/ 592171 h 1469591"/>
                <a:gd name="connsiteX4" fmla="*/ 1669170 w 1936662"/>
                <a:gd name="connsiteY4" fmla="*/ 208233 h 1469591"/>
                <a:gd name="connsiteX5" fmla="*/ 1936662 w 1936662"/>
                <a:gd name="connsiteY5" fmla="*/ 672890 h 1469591"/>
                <a:gd name="connsiteX6" fmla="*/ 1569437 w 1936662"/>
                <a:gd name="connsiteY6" fmla="*/ 538995 h 1469591"/>
                <a:gd name="connsiteX7" fmla="*/ 1251011 w 1936662"/>
                <a:gd name="connsiteY7" fmla="*/ 1469591 h 1469591"/>
                <a:gd name="connsiteX0" fmla="*/ 0 w 1936662"/>
                <a:gd name="connsiteY0" fmla="*/ 0 h 1469591"/>
                <a:gd name="connsiteX1" fmla="*/ 168711 w 1936662"/>
                <a:gd name="connsiteY1" fmla="*/ 103056 h 1469591"/>
                <a:gd name="connsiteX2" fmla="*/ 494716 w 1936662"/>
                <a:gd name="connsiteY2" fmla="*/ 693945 h 1469591"/>
                <a:gd name="connsiteX3" fmla="*/ 861282 w 1936662"/>
                <a:gd name="connsiteY3" fmla="*/ 511127 h 1469591"/>
                <a:gd name="connsiteX4" fmla="*/ 1239872 w 1936662"/>
                <a:gd name="connsiteY4" fmla="*/ 592171 h 1469591"/>
                <a:gd name="connsiteX5" fmla="*/ 1669170 w 1936662"/>
                <a:gd name="connsiteY5" fmla="*/ 208233 h 1469591"/>
                <a:gd name="connsiteX6" fmla="*/ 1936662 w 1936662"/>
                <a:gd name="connsiteY6" fmla="*/ 672890 h 1469591"/>
                <a:gd name="connsiteX7" fmla="*/ 1569437 w 1936662"/>
                <a:gd name="connsiteY7" fmla="*/ 538995 h 1469591"/>
                <a:gd name="connsiteX8" fmla="*/ 1251011 w 1936662"/>
                <a:gd name="connsiteY8" fmla="*/ 1469591 h 1469591"/>
                <a:gd name="connsiteX0" fmla="*/ 0 w 1936662"/>
                <a:gd name="connsiteY0" fmla="*/ 10424 h 1480015"/>
                <a:gd name="connsiteX1" fmla="*/ 168711 w 1936662"/>
                <a:gd name="connsiteY1" fmla="*/ 113480 h 1480015"/>
                <a:gd name="connsiteX2" fmla="*/ 494716 w 1936662"/>
                <a:gd name="connsiteY2" fmla="*/ 704369 h 1480015"/>
                <a:gd name="connsiteX3" fmla="*/ 861282 w 1936662"/>
                <a:gd name="connsiteY3" fmla="*/ 521551 h 1480015"/>
                <a:gd name="connsiteX4" fmla="*/ 1239872 w 1936662"/>
                <a:gd name="connsiteY4" fmla="*/ 602595 h 1480015"/>
                <a:gd name="connsiteX5" fmla="*/ 1669170 w 1936662"/>
                <a:gd name="connsiteY5" fmla="*/ 218657 h 1480015"/>
                <a:gd name="connsiteX6" fmla="*/ 1936662 w 1936662"/>
                <a:gd name="connsiteY6" fmla="*/ 683314 h 1480015"/>
                <a:gd name="connsiteX7" fmla="*/ 1569437 w 1936662"/>
                <a:gd name="connsiteY7" fmla="*/ 549419 h 1480015"/>
                <a:gd name="connsiteX8" fmla="*/ 1251011 w 1936662"/>
                <a:gd name="connsiteY8" fmla="*/ 1480015 h 1480015"/>
                <a:gd name="connsiteX0" fmla="*/ 0 w 1936662"/>
                <a:gd name="connsiteY0" fmla="*/ 0 h 1469591"/>
                <a:gd name="connsiteX1" fmla="*/ 114821 w 1936662"/>
                <a:gd name="connsiteY1" fmla="*/ 154901 h 1469591"/>
                <a:gd name="connsiteX2" fmla="*/ 494716 w 1936662"/>
                <a:gd name="connsiteY2" fmla="*/ 693945 h 1469591"/>
                <a:gd name="connsiteX3" fmla="*/ 861282 w 1936662"/>
                <a:gd name="connsiteY3" fmla="*/ 511127 h 1469591"/>
                <a:gd name="connsiteX4" fmla="*/ 1239872 w 1936662"/>
                <a:gd name="connsiteY4" fmla="*/ 592171 h 1469591"/>
                <a:gd name="connsiteX5" fmla="*/ 1669170 w 1936662"/>
                <a:gd name="connsiteY5" fmla="*/ 208233 h 1469591"/>
                <a:gd name="connsiteX6" fmla="*/ 1936662 w 1936662"/>
                <a:gd name="connsiteY6" fmla="*/ 672890 h 1469591"/>
                <a:gd name="connsiteX7" fmla="*/ 1569437 w 1936662"/>
                <a:gd name="connsiteY7" fmla="*/ 538995 h 1469591"/>
                <a:gd name="connsiteX8" fmla="*/ 1251011 w 1936662"/>
                <a:gd name="connsiteY8" fmla="*/ 1469591 h 1469591"/>
                <a:gd name="connsiteX0" fmla="*/ 0 w 1936662"/>
                <a:gd name="connsiteY0" fmla="*/ 0 h 1469591"/>
                <a:gd name="connsiteX1" fmla="*/ 284190 w 1936662"/>
                <a:gd name="connsiteY1" fmla="*/ 147494 h 1469591"/>
                <a:gd name="connsiteX2" fmla="*/ 494716 w 1936662"/>
                <a:gd name="connsiteY2" fmla="*/ 693945 h 1469591"/>
                <a:gd name="connsiteX3" fmla="*/ 861282 w 1936662"/>
                <a:gd name="connsiteY3" fmla="*/ 511127 h 1469591"/>
                <a:gd name="connsiteX4" fmla="*/ 1239872 w 1936662"/>
                <a:gd name="connsiteY4" fmla="*/ 592171 h 1469591"/>
                <a:gd name="connsiteX5" fmla="*/ 1669170 w 1936662"/>
                <a:gd name="connsiteY5" fmla="*/ 208233 h 1469591"/>
                <a:gd name="connsiteX6" fmla="*/ 1936662 w 1936662"/>
                <a:gd name="connsiteY6" fmla="*/ 672890 h 1469591"/>
                <a:gd name="connsiteX7" fmla="*/ 1569437 w 1936662"/>
                <a:gd name="connsiteY7" fmla="*/ 538995 h 1469591"/>
                <a:gd name="connsiteX8" fmla="*/ 1251011 w 1936662"/>
                <a:gd name="connsiteY8" fmla="*/ 1469591 h 1469591"/>
                <a:gd name="connsiteX0" fmla="*/ 0 w 1936662"/>
                <a:gd name="connsiteY0" fmla="*/ 0 h 1469591"/>
                <a:gd name="connsiteX1" fmla="*/ 284190 w 1936662"/>
                <a:gd name="connsiteY1" fmla="*/ 147494 h 1469591"/>
                <a:gd name="connsiteX2" fmla="*/ 494716 w 1936662"/>
                <a:gd name="connsiteY2" fmla="*/ 693945 h 1469591"/>
                <a:gd name="connsiteX3" fmla="*/ 861282 w 1936662"/>
                <a:gd name="connsiteY3" fmla="*/ 511127 h 1469591"/>
                <a:gd name="connsiteX4" fmla="*/ 1239872 w 1936662"/>
                <a:gd name="connsiteY4" fmla="*/ 592171 h 1469591"/>
                <a:gd name="connsiteX5" fmla="*/ 1669170 w 1936662"/>
                <a:gd name="connsiteY5" fmla="*/ 208233 h 1469591"/>
                <a:gd name="connsiteX6" fmla="*/ 1936662 w 1936662"/>
                <a:gd name="connsiteY6" fmla="*/ 672890 h 1469591"/>
                <a:gd name="connsiteX7" fmla="*/ 1569437 w 1936662"/>
                <a:gd name="connsiteY7" fmla="*/ 538995 h 1469591"/>
                <a:gd name="connsiteX8" fmla="*/ 1251011 w 1936662"/>
                <a:gd name="connsiteY8" fmla="*/ 1469591 h 1469591"/>
                <a:gd name="connsiteX0" fmla="*/ 0 w 1936662"/>
                <a:gd name="connsiteY0" fmla="*/ 0 h 1469591"/>
                <a:gd name="connsiteX1" fmla="*/ 284190 w 1936662"/>
                <a:gd name="connsiteY1" fmla="*/ 147494 h 1469591"/>
                <a:gd name="connsiteX2" fmla="*/ 494716 w 1936662"/>
                <a:gd name="connsiteY2" fmla="*/ 693945 h 1469591"/>
                <a:gd name="connsiteX3" fmla="*/ 861282 w 1936662"/>
                <a:gd name="connsiteY3" fmla="*/ 511127 h 1469591"/>
                <a:gd name="connsiteX4" fmla="*/ 1239872 w 1936662"/>
                <a:gd name="connsiteY4" fmla="*/ 592171 h 1469591"/>
                <a:gd name="connsiteX5" fmla="*/ 1669170 w 1936662"/>
                <a:gd name="connsiteY5" fmla="*/ 208233 h 1469591"/>
                <a:gd name="connsiteX6" fmla="*/ 1936662 w 1936662"/>
                <a:gd name="connsiteY6" fmla="*/ 672890 h 1469591"/>
                <a:gd name="connsiteX7" fmla="*/ 1569437 w 1936662"/>
                <a:gd name="connsiteY7" fmla="*/ 538995 h 1469591"/>
                <a:gd name="connsiteX8" fmla="*/ 1251011 w 1936662"/>
                <a:gd name="connsiteY8" fmla="*/ 1469591 h 1469591"/>
                <a:gd name="connsiteX0" fmla="*/ 0 w 1936662"/>
                <a:gd name="connsiteY0" fmla="*/ 0 h 1469591"/>
                <a:gd name="connsiteX1" fmla="*/ 284190 w 1936662"/>
                <a:gd name="connsiteY1" fmla="*/ 147494 h 1469591"/>
                <a:gd name="connsiteX2" fmla="*/ 494716 w 1936662"/>
                <a:gd name="connsiteY2" fmla="*/ 693945 h 1469591"/>
                <a:gd name="connsiteX3" fmla="*/ 861282 w 1936662"/>
                <a:gd name="connsiteY3" fmla="*/ 511127 h 1469591"/>
                <a:gd name="connsiteX4" fmla="*/ 1239872 w 1936662"/>
                <a:gd name="connsiteY4" fmla="*/ 592171 h 1469591"/>
                <a:gd name="connsiteX5" fmla="*/ 1669170 w 1936662"/>
                <a:gd name="connsiteY5" fmla="*/ 208233 h 1469591"/>
                <a:gd name="connsiteX6" fmla="*/ 1936662 w 1936662"/>
                <a:gd name="connsiteY6" fmla="*/ 672890 h 1469591"/>
                <a:gd name="connsiteX7" fmla="*/ 1569437 w 1936662"/>
                <a:gd name="connsiteY7" fmla="*/ 538995 h 1469591"/>
                <a:gd name="connsiteX8" fmla="*/ 1251011 w 1936662"/>
                <a:gd name="connsiteY8" fmla="*/ 1469591 h 1469591"/>
                <a:gd name="connsiteX0" fmla="*/ 0 w 1936662"/>
                <a:gd name="connsiteY0" fmla="*/ 0 h 1521436"/>
                <a:gd name="connsiteX1" fmla="*/ 284190 w 1936662"/>
                <a:gd name="connsiteY1" fmla="*/ 147494 h 1521436"/>
                <a:gd name="connsiteX2" fmla="*/ 494716 w 1936662"/>
                <a:gd name="connsiteY2" fmla="*/ 693945 h 1521436"/>
                <a:gd name="connsiteX3" fmla="*/ 861282 w 1936662"/>
                <a:gd name="connsiteY3" fmla="*/ 511127 h 1521436"/>
                <a:gd name="connsiteX4" fmla="*/ 1239872 w 1936662"/>
                <a:gd name="connsiteY4" fmla="*/ 592171 h 1521436"/>
                <a:gd name="connsiteX5" fmla="*/ 1669170 w 1936662"/>
                <a:gd name="connsiteY5" fmla="*/ 208233 h 1521436"/>
                <a:gd name="connsiteX6" fmla="*/ 1936662 w 1936662"/>
                <a:gd name="connsiteY6" fmla="*/ 672890 h 1521436"/>
                <a:gd name="connsiteX7" fmla="*/ 1569437 w 1936662"/>
                <a:gd name="connsiteY7" fmla="*/ 538995 h 1521436"/>
                <a:gd name="connsiteX8" fmla="*/ 1289504 w 1936662"/>
                <a:gd name="connsiteY8" fmla="*/ 1521436 h 1521436"/>
                <a:gd name="connsiteX0" fmla="*/ 0 w 1936662"/>
                <a:gd name="connsiteY0" fmla="*/ 0 h 1476998"/>
                <a:gd name="connsiteX1" fmla="*/ 284190 w 1936662"/>
                <a:gd name="connsiteY1" fmla="*/ 147494 h 1476998"/>
                <a:gd name="connsiteX2" fmla="*/ 494716 w 1936662"/>
                <a:gd name="connsiteY2" fmla="*/ 693945 h 1476998"/>
                <a:gd name="connsiteX3" fmla="*/ 861282 w 1936662"/>
                <a:gd name="connsiteY3" fmla="*/ 511127 h 1476998"/>
                <a:gd name="connsiteX4" fmla="*/ 1239872 w 1936662"/>
                <a:gd name="connsiteY4" fmla="*/ 592171 h 1476998"/>
                <a:gd name="connsiteX5" fmla="*/ 1669170 w 1936662"/>
                <a:gd name="connsiteY5" fmla="*/ 208233 h 1476998"/>
                <a:gd name="connsiteX6" fmla="*/ 1936662 w 1936662"/>
                <a:gd name="connsiteY6" fmla="*/ 672890 h 1476998"/>
                <a:gd name="connsiteX7" fmla="*/ 1569437 w 1936662"/>
                <a:gd name="connsiteY7" fmla="*/ 538995 h 1476998"/>
                <a:gd name="connsiteX8" fmla="*/ 1266408 w 1936662"/>
                <a:gd name="connsiteY8" fmla="*/ 1476998 h 1476998"/>
                <a:gd name="connsiteX0" fmla="*/ 0 w 1936662"/>
                <a:gd name="connsiteY0" fmla="*/ 0 h 1542421"/>
                <a:gd name="connsiteX1" fmla="*/ 284190 w 1936662"/>
                <a:gd name="connsiteY1" fmla="*/ 147494 h 1542421"/>
                <a:gd name="connsiteX2" fmla="*/ 494716 w 1936662"/>
                <a:gd name="connsiteY2" fmla="*/ 693945 h 1542421"/>
                <a:gd name="connsiteX3" fmla="*/ 861282 w 1936662"/>
                <a:gd name="connsiteY3" fmla="*/ 511127 h 1542421"/>
                <a:gd name="connsiteX4" fmla="*/ 1239872 w 1936662"/>
                <a:gd name="connsiteY4" fmla="*/ 592171 h 1542421"/>
                <a:gd name="connsiteX5" fmla="*/ 1669170 w 1936662"/>
                <a:gd name="connsiteY5" fmla="*/ 208233 h 1542421"/>
                <a:gd name="connsiteX6" fmla="*/ 1936662 w 1936662"/>
                <a:gd name="connsiteY6" fmla="*/ 672890 h 1542421"/>
                <a:gd name="connsiteX7" fmla="*/ 1569437 w 1936662"/>
                <a:gd name="connsiteY7" fmla="*/ 538995 h 1542421"/>
                <a:gd name="connsiteX8" fmla="*/ 1308031 w 1936662"/>
                <a:gd name="connsiteY8" fmla="*/ 1542421 h 1542421"/>
                <a:gd name="connsiteX0" fmla="*/ 0 w 1936662"/>
                <a:gd name="connsiteY0" fmla="*/ 0 h 1542421"/>
                <a:gd name="connsiteX1" fmla="*/ 193976 w 1936662"/>
                <a:gd name="connsiteY1" fmla="*/ 192527 h 1542421"/>
                <a:gd name="connsiteX2" fmla="*/ 494716 w 1936662"/>
                <a:gd name="connsiteY2" fmla="*/ 693945 h 1542421"/>
                <a:gd name="connsiteX3" fmla="*/ 861282 w 1936662"/>
                <a:gd name="connsiteY3" fmla="*/ 511127 h 1542421"/>
                <a:gd name="connsiteX4" fmla="*/ 1239872 w 1936662"/>
                <a:gd name="connsiteY4" fmla="*/ 592171 h 1542421"/>
                <a:gd name="connsiteX5" fmla="*/ 1669170 w 1936662"/>
                <a:gd name="connsiteY5" fmla="*/ 208233 h 1542421"/>
                <a:gd name="connsiteX6" fmla="*/ 1936662 w 1936662"/>
                <a:gd name="connsiteY6" fmla="*/ 672890 h 1542421"/>
                <a:gd name="connsiteX7" fmla="*/ 1569437 w 1936662"/>
                <a:gd name="connsiteY7" fmla="*/ 538995 h 1542421"/>
                <a:gd name="connsiteX8" fmla="*/ 1308031 w 1936662"/>
                <a:gd name="connsiteY8" fmla="*/ 1542421 h 1542421"/>
                <a:gd name="connsiteX0" fmla="*/ 0 w 1930440"/>
                <a:gd name="connsiteY0" fmla="*/ 0 h 1441758"/>
                <a:gd name="connsiteX1" fmla="*/ 187754 w 1930440"/>
                <a:gd name="connsiteY1" fmla="*/ 91864 h 1441758"/>
                <a:gd name="connsiteX2" fmla="*/ 488494 w 1930440"/>
                <a:gd name="connsiteY2" fmla="*/ 593282 h 1441758"/>
                <a:gd name="connsiteX3" fmla="*/ 855060 w 1930440"/>
                <a:gd name="connsiteY3" fmla="*/ 410464 h 1441758"/>
                <a:gd name="connsiteX4" fmla="*/ 1233650 w 1930440"/>
                <a:gd name="connsiteY4" fmla="*/ 491508 h 1441758"/>
                <a:gd name="connsiteX5" fmla="*/ 1662948 w 1930440"/>
                <a:gd name="connsiteY5" fmla="*/ 107570 h 1441758"/>
                <a:gd name="connsiteX6" fmla="*/ 1930440 w 1930440"/>
                <a:gd name="connsiteY6" fmla="*/ 572227 h 1441758"/>
                <a:gd name="connsiteX7" fmla="*/ 1563215 w 1930440"/>
                <a:gd name="connsiteY7" fmla="*/ 438332 h 1441758"/>
                <a:gd name="connsiteX8" fmla="*/ 1301809 w 1930440"/>
                <a:gd name="connsiteY8" fmla="*/ 1441758 h 1441758"/>
                <a:gd name="connsiteX0" fmla="*/ 0 w 1930440"/>
                <a:gd name="connsiteY0" fmla="*/ 0 h 1441758"/>
                <a:gd name="connsiteX1" fmla="*/ 249970 w 1930440"/>
                <a:gd name="connsiteY1" fmla="*/ 107759 h 1441758"/>
                <a:gd name="connsiteX2" fmla="*/ 488494 w 1930440"/>
                <a:gd name="connsiteY2" fmla="*/ 593282 h 1441758"/>
                <a:gd name="connsiteX3" fmla="*/ 855060 w 1930440"/>
                <a:gd name="connsiteY3" fmla="*/ 410464 h 1441758"/>
                <a:gd name="connsiteX4" fmla="*/ 1233650 w 1930440"/>
                <a:gd name="connsiteY4" fmla="*/ 491508 h 1441758"/>
                <a:gd name="connsiteX5" fmla="*/ 1662948 w 1930440"/>
                <a:gd name="connsiteY5" fmla="*/ 107570 h 1441758"/>
                <a:gd name="connsiteX6" fmla="*/ 1930440 w 1930440"/>
                <a:gd name="connsiteY6" fmla="*/ 572227 h 1441758"/>
                <a:gd name="connsiteX7" fmla="*/ 1563215 w 1930440"/>
                <a:gd name="connsiteY7" fmla="*/ 438332 h 1441758"/>
                <a:gd name="connsiteX8" fmla="*/ 1301809 w 1930440"/>
                <a:gd name="connsiteY8" fmla="*/ 1441758 h 1441758"/>
                <a:gd name="connsiteX0" fmla="*/ 0 w 1930440"/>
                <a:gd name="connsiteY0" fmla="*/ 0 h 1441758"/>
                <a:gd name="connsiteX1" fmla="*/ 249970 w 1930440"/>
                <a:gd name="connsiteY1" fmla="*/ 107759 h 1441758"/>
                <a:gd name="connsiteX2" fmla="*/ 488494 w 1930440"/>
                <a:gd name="connsiteY2" fmla="*/ 593282 h 1441758"/>
                <a:gd name="connsiteX3" fmla="*/ 855060 w 1930440"/>
                <a:gd name="connsiteY3" fmla="*/ 410464 h 1441758"/>
                <a:gd name="connsiteX4" fmla="*/ 1233650 w 1930440"/>
                <a:gd name="connsiteY4" fmla="*/ 491508 h 1441758"/>
                <a:gd name="connsiteX5" fmla="*/ 1662948 w 1930440"/>
                <a:gd name="connsiteY5" fmla="*/ 107570 h 1441758"/>
                <a:gd name="connsiteX6" fmla="*/ 1930440 w 1930440"/>
                <a:gd name="connsiteY6" fmla="*/ 572227 h 1441758"/>
                <a:gd name="connsiteX7" fmla="*/ 1563215 w 1930440"/>
                <a:gd name="connsiteY7" fmla="*/ 438332 h 1441758"/>
                <a:gd name="connsiteX8" fmla="*/ 1301809 w 1930440"/>
                <a:gd name="connsiteY8" fmla="*/ 1441758 h 1441758"/>
                <a:gd name="connsiteX0" fmla="*/ 0 w 1930440"/>
                <a:gd name="connsiteY0" fmla="*/ 0 h 1441758"/>
                <a:gd name="connsiteX1" fmla="*/ 327801 w 1930440"/>
                <a:gd name="connsiteY1" fmla="*/ 225906 h 1441758"/>
                <a:gd name="connsiteX2" fmla="*/ 488494 w 1930440"/>
                <a:gd name="connsiteY2" fmla="*/ 593282 h 1441758"/>
                <a:gd name="connsiteX3" fmla="*/ 855060 w 1930440"/>
                <a:gd name="connsiteY3" fmla="*/ 410464 h 1441758"/>
                <a:gd name="connsiteX4" fmla="*/ 1233650 w 1930440"/>
                <a:gd name="connsiteY4" fmla="*/ 491508 h 1441758"/>
                <a:gd name="connsiteX5" fmla="*/ 1662948 w 1930440"/>
                <a:gd name="connsiteY5" fmla="*/ 107570 h 1441758"/>
                <a:gd name="connsiteX6" fmla="*/ 1930440 w 1930440"/>
                <a:gd name="connsiteY6" fmla="*/ 572227 h 1441758"/>
                <a:gd name="connsiteX7" fmla="*/ 1563215 w 1930440"/>
                <a:gd name="connsiteY7" fmla="*/ 438332 h 1441758"/>
                <a:gd name="connsiteX8" fmla="*/ 1301809 w 1930440"/>
                <a:gd name="connsiteY8" fmla="*/ 1441758 h 144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0440" h="1441758">
                  <a:moveTo>
                    <a:pt x="0" y="0"/>
                  </a:moveTo>
                  <a:cubicBezTo>
                    <a:pt x="105104" y="143084"/>
                    <a:pt x="172635" y="130359"/>
                    <a:pt x="327801" y="225906"/>
                  </a:cubicBezTo>
                  <a:cubicBezTo>
                    <a:pt x="410254" y="341563"/>
                    <a:pt x="373066" y="525270"/>
                    <a:pt x="488494" y="593282"/>
                  </a:cubicBezTo>
                  <a:cubicBezTo>
                    <a:pt x="639443" y="736870"/>
                    <a:pt x="616183" y="239282"/>
                    <a:pt x="855060" y="410464"/>
                  </a:cubicBezTo>
                  <a:cubicBezTo>
                    <a:pt x="992954" y="476396"/>
                    <a:pt x="1058435" y="594496"/>
                    <a:pt x="1233650" y="491508"/>
                  </a:cubicBezTo>
                  <a:cubicBezTo>
                    <a:pt x="1472434" y="382322"/>
                    <a:pt x="1475360" y="198755"/>
                    <a:pt x="1662948" y="107570"/>
                  </a:cubicBezTo>
                  <a:cubicBezTo>
                    <a:pt x="1832396" y="145416"/>
                    <a:pt x="1893765" y="443202"/>
                    <a:pt x="1930440" y="572227"/>
                  </a:cubicBezTo>
                  <a:cubicBezTo>
                    <a:pt x="1787794" y="662855"/>
                    <a:pt x="1744319" y="183373"/>
                    <a:pt x="1563215" y="438332"/>
                  </a:cubicBezTo>
                  <a:cubicBezTo>
                    <a:pt x="1411804" y="673030"/>
                    <a:pt x="1330734" y="1334256"/>
                    <a:pt x="1301809" y="1441758"/>
                  </a:cubicBezTo>
                </a:path>
              </a:pathLst>
            </a:custGeom>
            <a:noFill/>
            <a:ln w="31750">
              <a:gradFill flip="none" rotWithShape="1">
                <a:gsLst>
                  <a:gs pos="37000">
                    <a:schemeClr val="accent1">
                      <a:lumMod val="99000"/>
                    </a:schemeClr>
                  </a:gs>
                  <a:gs pos="55000">
                    <a:srgbClr val="FF0000"/>
                  </a:gs>
                  <a:gs pos="73000">
                    <a:schemeClr val="accent6">
                      <a:lumMod val="75000"/>
                    </a:schemeClr>
                  </a:gs>
                </a:gsLst>
                <a:lin ang="2700000" scaled="1"/>
                <a:tileRect/>
              </a:gradFill>
              <a:prstDash val="dash"/>
              <a:headEnd type="none" w="med" len="med"/>
              <a:tailEnd type="arrow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133555"/>
                        <a:gd name="connsiteY0" fmla="*/ 0 h 1640816"/>
                        <a:gd name="connsiteX1" fmla="*/ 387763 w 2133555"/>
                        <a:gd name="connsiteY1" fmla="*/ 690966 h 1640816"/>
                        <a:gd name="connsiteX2" fmla="*/ 746921 w 2133555"/>
                        <a:gd name="connsiteY2" fmla="*/ 632149 h 1640816"/>
                        <a:gd name="connsiteX3" fmla="*/ 1102908 w 2133555"/>
                        <a:gd name="connsiteY3" fmla="*/ 715910 h 1640816"/>
                        <a:gd name="connsiteX4" fmla="*/ 1612461 w 2133555"/>
                        <a:gd name="connsiteY4" fmla="*/ 290120 h 1640816"/>
                        <a:gd name="connsiteX5" fmla="*/ 2128992 w 2133555"/>
                        <a:gd name="connsiteY5" fmla="*/ 213338 h 1640816"/>
                        <a:gd name="connsiteX6" fmla="*/ 1668300 w 2133555"/>
                        <a:gd name="connsiteY6" fmla="*/ 722890 h 1640816"/>
                        <a:gd name="connsiteX7" fmla="*/ 1302686 w 2133555"/>
                        <a:gd name="connsiteY7" fmla="*/ 1640816 h 16408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33555" h="1640816" extrusionOk="0">
                          <a:moveTo>
                            <a:pt x="0" y="0"/>
                          </a:moveTo>
                          <a:cubicBezTo>
                            <a:pt x="169871" y="215190"/>
                            <a:pt x="131766" y="370306"/>
                            <a:pt x="387763" y="690966"/>
                          </a:cubicBezTo>
                          <a:cubicBezTo>
                            <a:pt x="564144" y="846619"/>
                            <a:pt x="499739" y="455945"/>
                            <a:pt x="746921" y="632149"/>
                          </a:cubicBezTo>
                          <a:cubicBezTo>
                            <a:pt x="871574" y="705182"/>
                            <a:pt x="934532" y="842371"/>
                            <a:pt x="1102908" y="715910"/>
                          </a:cubicBezTo>
                          <a:cubicBezTo>
                            <a:pt x="1323539" y="600930"/>
                            <a:pt x="1466551" y="437882"/>
                            <a:pt x="1612461" y="290120"/>
                          </a:cubicBezTo>
                          <a:cubicBezTo>
                            <a:pt x="1836803" y="203774"/>
                            <a:pt x="2113549" y="-40796"/>
                            <a:pt x="2128992" y="213338"/>
                          </a:cubicBezTo>
                          <a:cubicBezTo>
                            <a:pt x="2167451" y="344547"/>
                            <a:pt x="1810319" y="486002"/>
                            <a:pt x="1668300" y="722890"/>
                          </a:cubicBezTo>
                          <a:cubicBezTo>
                            <a:pt x="1523663" y="943848"/>
                            <a:pt x="1320714" y="1542452"/>
                            <a:pt x="1302686" y="1640816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3DCD5A-A0EA-6199-15B0-8EF59166DB0E}"/>
                </a:ext>
              </a:extLst>
            </p:cNvPr>
            <p:cNvSpPr txBox="1"/>
            <p:nvPr/>
          </p:nvSpPr>
          <p:spPr>
            <a:xfrm>
              <a:off x="7618789" y="2129841"/>
              <a:ext cx="1205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dirty="0"/>
                <a:t>error path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E025F0-00A0-A90E-E73B-D1DB83BD0878}"/>
                </a:ext>
              </a:extLst>
            </p:cNvPr>
            <p:cNvSpPr txBox="1"/>
            <p:nvPr/>
          </p:nvSpPr>
          <p:spPr>
            <a:xfrm>
              <a:off x="9442104" y="3034528"/>
              <a:ext cx="54278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E"/>
                <a:t>error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DEF922E-CEA2-F75F-9FF6-1734DA35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1384" y="3040043"/>
              <a:ext cx="235219" cy="2079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111AB3-486A-D6E9-E1F7-4B5B4E05D4E8}"/>
                </a:ext>
              </a:extLst>
            </p:cNvPr>
            <p:cNvSpPr/>
            <p:nvPr/>
          </p:nvSpPr>
          <p:spPr>
            <a:xfrm flipH="1">
              <a:off x="6729549" y="2140077"/>
              <a:ext cx="1340868" cy="2060430"/>
            </a:xfrm>
            <a:custGeom>
              <a:avLst/>
              <a:gdLst>
                <a:gd name="connsiteX0" fmla="*/ 774797 w 774797"/>
                <a:gd name="connsiteY0" fmla="*/ 0 h 1263408"/>
                <a:gd name="connsiteX1" fmla="*/ 0 w 774797"/>
                <a:gd name="connsiteY1" fmla="*/ 1263408 h 1263408"/>
                <a:gd name="connsiteX0" fmla="*/ 774797 w 774797"/>
                <a:gd name="connsiteY0" fmla="*/ 0 h 1263408"/>
                <a:gd name="connsiteX1" fmla="*/ 369948 w 774797"/>
                <a:gd name="connsiteY1" fmla="*/ 649155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593313 w 774797"/>
                <a:gd name="connsiteY1" fmla="*/ 830639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600736 w 774797"/>
                <a:gd name="connsiteY1" fmla="*/ 776610 h 1263408"/>
                <a:gd name="connsiteX2" fmla="*/ 0 w 774797"/>
                <a:gd name="connsiteY2" fmla="*/ 1263408 h 1263408"/>
                <a:gd name="connsiteX0" fmla="*/ 774797 w 774797"/>
                <a:gd name="connsiteY0" fmla="*/ 0 h 1263408"/>
                <a:gd name="connsiteX1" fmla="*/ 737010 w 774797"/>
                <a:gd name="connsiteY1" fmla="*/ 473066 h 1263408"/>
                <a:gd name="connsiteX2" fmla="*/ 600736 w 774797"/>
                <a:gd name="connsiteY2" fmla="*/ 776610 h 1263408"/>
                <a:gd name="connsiteX3" fmla="*/ 0 w 774797"/>
                <a:gd name="connsiteY3" fmla="*/ 1263408 h 1263408"/>
                <a:gd name="connsiteX0" fmla="*/ 774797 w 774797"/>
                <a:gd name="connsiteY0" fmla="*/ 0 h 1263408"/>
                <a:gd name="connsiteX1" fmla="*/ 737010 w 774797"/>
                <a:gd name="connsiteY1" fmla="*/ 473066 h 1263408"/>
                <a:gd name="connsiteX2" fmla="*/ 600736 w 774797"/>
                <a:gd name="connsiteY2" fmla="*/ 776610 h 1263408"/>
                <a:gd name="connsiteX3" fmla="*/ 232222 w 774797"/>
                <a:gd name="connsiteY3" fmla="*/ 999855 h 1263408"/>
                <a:gd name="connsiteX4" fmla="*/ 0 w 774797"/>
                <a:gd name="connsiteY4" fmla="*/ 1263408 h 1263408"/>
                <a:gd name="connsiteX0" fmla="*/ 774797 w 774797"/>
                <a:gd name="connsiteY0" fmla="*/ 0 h 1263408"/>
                <a:gd name="connsiteX1" fmla="*/ 737010 w 774797"/>
                <a:gd name="connsiteY1" fmla="*/ 473066 h 1263408"/>
                <a:gd name="connsiteX2" fmla="*/ 600736 w 774797"/>
                <a:gd name="connsiteY2" fmla="*/ 776610 h 1263408"/>
                <a:gd name="connsiteX3" fmla="*/ 224799 w 774797"/>
                <a:gd name="connsiteY3" fmla="*/ 1040377 h 1263408"/>
                <a:gd name="connsiteX4" fmla="*/ 0 w 774797"/>
                <a:gd name="connsiteY4" fmla="*/ 1263408 h 1263408"/>
                <a:gd name="connsiteX0" fmla="*/ 707986 w 707986"/>
                <a:gd name="connsiteY0" fmla="*/ 0 h 1357960"/>
                <a:gd name="connsiteX1" fmla="*/ 670199 w 707986"/>
                <a:gd name="connsiteY1" fmla="*/ 473066 h 1357960"/>
                <a:gd name="connsiteX2" fmla="*/ 533925 w 707986"/>
                <a:gd name="connsiteY2" fmla="*/ 776610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670199 w 707986"/>
                <a:gd name="connsiteY1" fmla="*/ 473066 h 1357960"/>
                <a:gd name="connsiteX2" fmla="*/ 370611 w 707986"/>
                <a:gd name="connsiteY2" fmla="*/ 540229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588542 w 707986"/>
                <a:gd name="connsiteY1" fmla="*/ 371761 h 1357960"/>
                <a:gd name="connsiteX2" fmla="*/ 370611 w 707986"/>
                <a:gd name="connsiteY2" fmla="*/ 540229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588542 w 707986"/>
                <a:gd name="connsiteY1" fmla="*/ 371761 h 1357960"/>
                <a:gd name="connsiteX2" fmla="*/ 370611 w 707986"/>
                <a:gd name="connsiteY2" fmla="*/ 465938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655353 w 707986"/>
                <a:gd name="connsiteY1" fmla="*/ 310977 h 1357960"/>
                <a:gd name="connsiteX2" fmla="*/ 370611 w 707986"/>
                <a:gd name="connsiteY2" fmla="*/ 465938 h 1357960"/>
                <a:gd name="connsiteX3" fmla="*/ 157988 w 707986"/>
                <a:gd name="connsiteY3" fmla="*/ 1040377 h 1357960"/>
                <a:gd name="connsiteX4" fmla="*/ 0 w 707986"/>
                <a:gd name="connsiteY4" fmla="*/ 1357960 h 1357960"/>
                <a:gd name="connsiteX0" fmla="*/ 707986 w 707986"/>
                <a:gd name="connsiteY0" fmla="*/ 0 h 1357960"/>
                <a:gd name="connsiteX1" fmla="*/ 655353 w 707986"/>
                <a:gd name="connsiteY1" fmla="*/ 310977 h 1357960"/>
                <a:gd name="connsiteX2" fmla="*/ 370611 w 707986"/>
                <a:gd name="connsiteY2" fmla="*/ 465938 h 1357960"/>
                <a:gd name="connsiteX3" fmla="*/ 157988 w 707986"/>
                <a:gd name="connsiteY3" fmla="*/ 1040377 h 1357960"/>
                <a:gd name="connsiteX4" fmla="*/ 76332 w 707986"/>
                <a:gd name="connsiteY4" fmla="*/ 1209221 h 1357960"/>
                <a:gd name="connsiteX5" fmla="*/ 0 w 707986"/>
                <a:gd name="connsiteY5" fmla="*/ 1357960 h 1357960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17374 w 767372"/>
                <a:gd name="connsiteY3" fmla="*/ 1040377 h 1378221"/>
                <a:gd name="connsiteX4" fmla="*/ 135718 w 767372"/>
                <a:gd name="connsiteY4" fmla="*/ 1209221 h 1378221"/>
                <a:gd name="connsiteX5" fmla="*/ 0 w 767372"/>
                <a:gd name="connsiteY5" fmla="*/ 1378221 h 1378221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17374 w 767372"/>
                <a:gd name="connsiteY3" fmla="*/ 1040377 h 1378221"/>
                <a:gd name="connsiteX4" fmla="*/ 31791 w 767372"/>
                <a:gd name="connsiteY4" fmla="*/ 1020117 h 1378221"/>
                <a:gd name="connsiteX5" fmla="*/ 0 w 767372"/>
                <a:gd name="connsiteY5" fmla="*/ 1378221 h 1378221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76761 w 767372"/>
                <a:gd name="connsiteY3" fmla="*/ 1060639 h 1378221"/>
                <a:gd name="connsiteX4" fmla="*/ 31791 w 767372"/>
                <a:gd name="connsiteY4" fmla="*/ 1020117 h 1378221"/>
                <a:gd name="connsiteX5" fmla="*/ 0 w 767372"/>
                <a:gd name="connsiteY5" fmla="*/ 1378221 h 1378221"/>
                <a:gd name="connsiteX0" fmla="*/ 767372 w 767372"/>
                <a:gd name="connsiteY0" fmla="*/ 0 h 1378221"/>
                <a:gd name="connsiteX1" fmla="*/ 714739 w 767372"/>
                <a:gd name="connsiteY1" fmla="*/ 310977 h 1378221"/>
                <a:gd name="connsiteX2" fmla="*/ 429997 w 767372"/>
                <a:gd name="connsiteY2" fmla="*/ 465938 h 1378221"/>
                <a:gd name="connsiteX3" fmla="*/ 276761 w 767372"/>
                <a:gd name="connsiteY3" fmla="*/ 1060639 h 1378221"/>
                <a:gd name="connsiteX4" fmla="*/ 24367 w 767372"/>
                <a:gd name="connsiteY4" fmla="*/ 1107916 h 1378221"/>
                <a:gd name="connsiteX5" fmla="*/ 0 w 767372"/>
                <a:gd name="connsiteY5" fmla="*/ 1378221 h 1378221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841369 w 1178744"/>
                <a:gd name="connsiteY2" fmla="*/ 465938 h 1398765"/>
                <a:gd name="connsiteX3" fmla="*/ 688133 w 1178744"/>
                <a:gd name="connsiteY3" fmla="*/ 1060639 h 1398765"/>
                <a:gd name="connsiteX4" fmla="*/ 435739 w 1178744"/>
                <a:gd name="connsiteY4" fmla="*/ 1107916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841369 w 1178744"/>
                <a:gd name="connsiteY2" fmla="*/ 465938 h 1398765"/>
                <a:gd name="connsiteX3" fmla="*/ 688133 w 1178744"/>
                <a:gd name="connsiteY3" fmla="*/ 1060639 h 1398765"/>
                <a:gd name="connsiteX4" fmla="*/ 73732 w 1178744"/>
                <a:gd name="connsiteY4" fmla="*/ 916169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841369 w 1178744"/>
                <a:gd name="connsiteY2" fmla="*/ 465938 h 1398765"/>
                <a:gd name="connsiteX3" fmla="*/ 515357 w 1178744"/>
                <a:gd name="connsiteY3" fmla="*/ 1142816 h 1398765"/>
                <a:gd name="connsiteX4" fmla="*/ 73732 w 1178744"/>
                <a:gd name="connsiteY4" fmla="*/ 916169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73732 w 1178744"/>
                <a:gd name="connsiteY4" fmla="*/ 916169 h 1398765"/>
                <a:gd name="connsiteX5" fmla="*/ 0 w 1178744"/>
                <a:gd name="connsiteY5" fmla="*/ 1398765 h 1398765"/>
                <a:gd name="connsiteX0" fmla="*/ 1187091 w 1187091"/>
                <a:gd name="connsiteY0" fmla="*/ 0 h 1398765"/>
                <a:gd name="connsiteX1" fmla="*/ 1134458 w 1187091"/>
                <a:gd name="connsiteY1" fmla="*/ 310977 h 1398765"/>
                <a:gd name="connsiteX2" fmla="*/ 800351 w 1187091"/>
                <a:gd name="connsiteY2" fmla="*/ 335824 h 1398765"/>
                <a:gd name="connsiteX3" fmla="*/ 523704 w 1187091"/>
                <a:gd name="connsiteY3" fmla="*/ 1142816 h 1398765"/>
                <a:gd name="connsiteX4" fmla="*/ 82079 w 1187091"/>
                <a:gd name="connsiteY4" fmla="*/ 916169 h 1398765"/>
                <a:gd name="connsiteX5" fmla="*/ 8347 w 1187091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47779 w 1178744"/>
                <a:gd name="connsiteY4" fmla="*/ 902473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23096 w 1178744"/>
                <a:gd name="connsiteY4" fmla="*/ 909321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23096 w 1178744"/>
                <a:gd name="connsiteY4" fmla="*/ 909321 h 1398765"/>
                <a:gd name="connsiteX5" fmla="*/ 0 w 1178744"/>
                <a:gd name="connsiteY5" fmla="*/ 1398765 h 1398765"/>
                <a:gd name="connsiteX0" fmla="*/ 1178744 w 1178744"/>
                <a:gd name="connsiteY0" fmla="*/ 0 h 1398765"/>
                <a:gd name="connsiteX1" fmla="*/ 1126111 w 1178744"/>
                <a:gd name="connsiteY1" fmla="*/ 310977 h 1398765"/>
                <a:gd name="connsiteX2" fmla="*/ 792004 w 1178744"/>
                <a:gd name="connsiteY2" fmla="*/ 335824 h 1398765"/>
                <a:gd name="connsiteX3" fmla="*/ 515357 w 1178744"/>
                <a:gd name="connsiteY3" fmla="*/ 1142816 h 1398765"/>
                <a:gd name="connsiteX4" fmla="*/ 114869 w 1178744"/>
                <a:gd name="connsiteY4" fmla="*/ 861385 h 1398765"/>
                <a:gd name="connsiteX5" fmla="*/ 0 w 1178744"/>
                <a:gd name="connsiteY5" fmla="*/ 1398765 h 1398765"/>
                <a:gd name="connsiteX0" fmla="*/ 1261019 w 1261019"/>
                <a:gd name="connsiteY0" fmla="*/ 0 h 1371373"/>
                <a:gd name="connsiteX1" fmla="*/ 1208386 w 1261019"/>
                <a:gd name="connsiteY1" fmla="*/ 310977 h 1371373"/>
                <a:gd name="connsiteX2" fmla="*/ 874279 w 1261019"/>
                <a:gd name="connsiteY2" fmla="*/ 335824 h 1371373"/>
                <a:gd name="connsiteX3" fmla="*/ 597632 w 1261019"/>
                <a:gd name="connsiteY3" fmla="*/ 1142816 h 1371373"/>
                <a:gd name="connsiteX4" fmla="*/ 197144 w 1261019"/>
                <a:gd name="connsiteY4" fmla="*/ 86138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208386 w 1261019"/>
                <a:gd name="connsiteY1" fmla="*/ 310977 h 1371373"/>
                <a:gd name="connsiteX2" fmla="*/ 874279 w 1261019"/>
                <a:gd name="connsiteY2" fmla="*/ 335824 h 1371373"/>
                <a:gd name="connsiteX3" fmla="*/ 608916 w 1261019"/>
                <a:gd name="connsiteY3" fmla="*/ 1008356 h 1371373"/>
                <a:gd name="connsiteX4" fmla="*/ 197144 w 1261019"/>
                <a:gd name="connsiteY4" fmla="*/ 86138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208386 w 1261019"/>
                <a:gd name="connsiteY1" fmla="*/ 310977 h 1371373"/>
                <a:gd name="connsiteX2" fmla="*/ 874279 w 1261019"/>
                <a:gd name="connsiteY2" fmla="*/ 335824 h 1371373"/>
                <a:gd name="connsiteX3" fmla="*/ 608916 w 1261019"/>
                <a:gd name="connsiteY3" fmla="*/ 1008356 h 1371373"/>
                <a:gd name="connsiteX4" fmla="*/ 219712 w 1261019"/>
                <a:gd name="connsiteY4" fmla="*/ 66417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140679 w 1261019"/>
                <a:gd name="connsiteY1" fmla="*/ 275120 h 1371373"/>
                <a:gd name="connsiteX2" fmla="*/ 874279 w 1261019"/>
                <a:gd name="connsiteY2" fmla="*/ 335824 h 1371373"/>
                <a:gd name="connsiteX3" fmla="*/ 608916 w 1261019"/>
                <a:gd name="connsiteY3" fmla="*/ 1008356 h 1371373"/>
                <a:gd name="connsiteX4" fmla="*/ 219712 w 1261019"/>
                <a:gd name="connsiteY4" fmla="*/ 664175 h 1371373"/>
                <a:gd name="connsiteX5" fmla="*/ 0 w 1261019"/>
                <a:gd name="connsiteY5" fmla="*/ 1371373 h 1371373"/>
                <a:gd name="connsiteX0" fmla="*/ 1261019 w 1261019"/>
                <a:gd name="connsiteY0" fmla="*/ 0 h 1371373"/>
                <a:gd name="connsiteX1" fmla="*/ 1140679 w 1261019"/>
                <a:gd name="connsiteY1" fmla="*/ 275120 h 1371373"/>
                <a:gd name="connsiteX2" fmla="*/ 885563 w 1261019"/>
                <a:gd name="connsiteY2" fmla="*/ 282040 h 1371373"/>
                <a:gd name="connsiteX3" fmla="*/ 608916 w 1261019"/>
                <a:gd name="connsiteY3" fmla="*/ 1008356 h 1371373"/>
                <a:gd name="connsiteX4" fmla="*/ 219712 w 1261019"/>
                <a:gd name="connsiteY4" fmla="*/ 664175 h 1371373"/>
                <a:gd name="connsiteX5" fmla="*/ 0 w 1261019"/>
                <a:gd name="connsiteY5" fmla="*/ 1371373 h 1371373"/>
                <a:gd name="connsiteX0" fmla="*/ 1333131 w 1333131"/>
                <a:gd name="connsiteY0" fmla="*/ 0 h 1462682"/>
                <a:gd name="connsiteX1" fmla="*/ 1140679 w 1333131"/>
                <a:gd name="connsiteY1" fmla="*/ 366429 h 1462682"/>
                <a:gd name="connsiteX2" fmla="*/ 885563 w 1333131"/>
                <a:gd name="connsiteY2" fmla="*/ 373349 h 1462682"/>
                <a:gd name="connsiteX3" fmla="*/ 608916 w 1333131"/>
                <a:gd name="connsiteY3" fmla="*/ 1099665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885563 w 1333131"/>
                <a:gd name="connsiteY2" fmla="*/ 373349 h 1462682"/>
                <a:gd name="connsiteX3" fmla="*/ 608916 w 1333131"/>
                <a:gd name="connsiteY3" fmla="*/ 1099665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975703 w 1333131"/>
                <a:gd name="connsiteY2" fmla="*/ 312476 h 1462682"/>
                <a:gd name="connsiteX3" fmla="*/ 608916 w 1333131"/>
                <a:gd name="connsiteY3" fmla="*/ 1099665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975703 w 1333131"/>
                <a:gd name="connsiteY2" fmla="*/ 312476 h 1462682"/>
                <a:gd name="connsiteX3" fmla="*/ 672015 w 1333131"/>
                <a:gd name="connsiteY3" fmla="*/ 1107274 h 1462682"/>
                <a:gd name="connsiteX4" fmla="*/ 219712 w 1333131"/>
                <a:gd name="connsiteY4" fmla="*/ 755484 h 1462682"/>
                <a:gd name="connsiteX5" fmla="*/ 0 w 1333131"/>
                <a:gd name="connsiteY5" fmla="*/ 1462682 h 1462682"/>
                <a:gd name="connsiteX0" fmla="*/ 1333131 w 1333131"/>
                <a:gd name="connsiteY0" fmla="*/ 0 h 1462682"/>
                <a:gd name="connsiteX1" fmla="*/ 1149694 w 1333131"/>
                <a:gd name="connsiteY1" fmla="*/ 297947 h 1462682"/>
                <a:gd name="connsiteX2" fmla="*/ 975703 w 1333131"/>
                <a:gd name="connsiteY2" fmla="*/ 312476 h 1462682"/>
                <a:gd name="connsiteX3" fmla="*/ 672015 w 1333131"/>
                <a:gd name="connsiteY3" fmla="*/ 1107274 h 1462682"/>
                <a:gd name="connsiteX4" fmla="*/ 291825 w 1333131"/>
                <a:gd name="connsiteY4" fmla="*/ 709830 h 1462682"/>
                <a:gd name="connsiteX5" fmla="*/ 0 w 1333131"/>
                <a:gd name="connsiteY5" fmla="*/ 1462682 h 1462682"/>
                <a:gd name="connsiteX0" fmla="*/ 1288061 w 1288061"/>
                <a:gd name="connsiteY0" fmla="*/ 0 h 1515946"/>
                <a:gd name="connsiteX1" fmla="*/ 1104624 w 1288061"/>
                <a:gd name="connsiteY1" fmla="*/ 297947 h 1515946"/>
                <a:gd name="connsiteX2" fmla="*/ 930633 w 1288061"/>
                <a:gd name="connsiteY2" fmla="*/ 312476 h 1515946"/>
                <a:gd name="connsiteX3" fmla="*/ 626945 w 1288061"/>
                <a:gd name="connsiteY3" fmla="*/ 1107274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17478 w 1288061"/>
                <a:gd name="connsiteY1" fmla="*/ 350456 h 1515946"/>
                <a:gd name="connsiteX2" fmla="*/ 930633 w 1288061"/>
                <a:gd name="connsiteY2" fmla="*/ 312476 h 1515946"/>
                <a:gd name="connsiteX3" fmla="*/ 626945 w 1288061"/>
                <a:gd name="connsiteY3" fmla="*/ 1107274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17478 w 1288061"/>
                <a:gd name="connsiteY1" fmla="*/ 350456 h 1515946"/>
                <a:gd name="connsiteX2" fmla="*/ 952056 w 1288061"/>
                <a:gd name="connsiteY2" fmla="*/ 342012 h 1515946"/>
                <a:gd name="connsiteX3" fmla="*/ 626945 w 1288061"/>
                <a:gd name="connsiteY3" fmla="*/ 1107274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17478 w 1288061"/>
                <a:gd name="connsiteY1" fmla="*/ 350456 h 1515946"/>
                <a:gd name="connsiteX2" fmla="*/ 952056 w 1288061"/>
                <a:gd name="connsiteY2" fmla="*/ 342012 h 1515946"/>
                <a:gd name="connsiteX3" fmla="*/ 626945 w 1288061"/>
                <a:gd name="connsiteY3" fmla="*/ 1107274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17478 w 1288061"/>
                <a:gd name="connsiteY1" fmla="*/ 350456 h 1515946"/>
                <a:gd name="connsiteX2" fmla="*/ 952056 w 1288061"/>
                <a:gd name="connsiteY2" fmla="*/ 342012 h 1515946"/>
                <a:gd name="connsiteX3" fmla="*/ 626945 w 1288061"/>
                <a:gd name="connsiteY3" fmla="*/ 1107274 h 1515946"/>
                <a:gd name="connsiteX4" fmla="*/ 246755 w 1288061"/>
                <a:gd name="connsiteY4" fmla="*/ 709830 h 1515946"/>
                <a:gd name="connsiteX5" fmla="*/ 0 w 1288061"/>
                <a:gd name="connsiteY5" fmla="*/ 1515946 h 1515946"/>
                <a:gd name="connsiteX0" fmla="*/ 1288061 w 1288061"/>
                <a:gd name="connsiteY0" fmla="*/ 0 h 1515946"/>
                <a:gd name="connsiteX1" fmla="*/ 1117478 w 1288061"/>
                <a:gd name="connsiteY1" fmla="*/ 350456 h 1515946"/>
                <a:gd name="connsiteX2" fmla="*/ 952056 w 1288061"/>
                <a:gd name="connsiteY2" fmla="*/ 342012 h 1515946"/>
                <a:gd name="connsiteX3" fmla="*/ 626945 w 1288061"/>
                <a:gd name="connsiteY3" fmla="*/ 1107274 h 1515946"/>
                <a:gd name="connsiteX4" fmla="*/ 298173 w 1288061"/>
                <a:gd name="connsiteY4" fmla="*/ 634349 h 1515946"/>
                <a:gd name="connsiteX5" fmla="*/ 0 w 1288061"/>
                <a:gd name="connsiteY5" fmla="*/ 1515946 h 151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8061" h="1515946">
                  <a:moveTo>
                    <a:pt x="1288061" y="0"/>
                  </a:moveTo>
                  <a:cubicBezTo>
                    <a:pt x="1281763" y="78844"/>
                    <a:pt x="1173479" y="293454"/>
                    <a:pt x="1117478" y="350456"/>
                  </a:cubicBezTo>
                  <a:cubicBezTo>
                    <a:pt x="1061477" y="407458"/>
                    <a:pt x="960969" y="212595"/>
                    <a:pt x="952056" y="342012"/>
                  </a:cubicBezTo>
                  <a:cubicBezTo>
                    <a:pt x="943143" y="471429"/>
                    <a:pt x="735925" y="1058551"/>
                    <a:pt x="626945" y="1107274"/>
                  </a:cubicBezTo>
                  <a:cubicBezTo>
                    <a:pt x="517965" y="1155997"/>
                    <a:pt x="406779" y="588267"/>
                    <a:pt x="298173" y="634349"/>
                  </a:cubicBezTo>
                  <a:cubicBezTo>
                    <a:pt x="164885" y="742064"/>
                    <a:pt x="12722" y="1491156"/>
                    <a:pt x="0" y="1515946"/>
                  </a:cubicBezTo>
                </a:path>
              </a:pathLst>
            </a:custGeom>
            <a:noFill/>
            <a:ln w="28575">
              <a:gradFill flip="none" rotWithShape="1">
                <a:gsLst>
                  <a:gs pos="0">
                    <a:schemeClr val="accent1"/>
                  </a:gs>
                  <a:gs pos="100000">
                    <a:schemeClr val="accent6">
                      <a:lumMod val="75000"/>
                    </a:schemeClr>
                  </a:gs>
                </a:gsLst>
                <a:lin ang="10800000" scaled="1"/>
                <a:tileRect/>
              </a:gra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29606AC-1558-1527-E219-EE61FE23F8BD}"/>
              </a:ext>
            </a:extLst>
          </p:cNvPr>
          <p:cNvSpPr txBox="1">
            <a:spLocks noChangeAspect="1"/>
          </p:cNvSpPr>
          <p:nvPr/>
        </p:nvSpPr>
        <p:spPr>
          <a:xfrm>
            <a:off x="6753884" y="1043451"/>
            <a:ext cx="4417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cs typeface="Helvetica" panose="020B0604020202020204" pitchFamily="34" charset="0"/>
              </a:rPr>
              <a:t>Today: Thermodynamically favoured computation on our </a:t>
            </a:r>
          </a:p>
          <a:p>
            <a:pPr algn="ctr"/>
            <a:r>
              <a:rPr lang="en-IE" b="1" dirty="0">
                <a:cs typeface="Helvetica" panose="020B0604020202020204" pitchFamily="34" charset="0"/>
              </a:rPr>
              <a:t>Scaffolded DNA Computer</a:t>
            </a:r>
            <a:endParaRPr lang="en-IE" dirty="0"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50500C-D39E-E67A-889E-DC64E918E8E4}"/>
              </a:ext>
            </a:extLst>
          </p:cNvPr>
          <p:cNvSpPr txBox="1">
            <a:spLocks noChangeAspect="1"/>
          </p:cNvSpPr>
          <p:nvPr/>
        </p:nvSpPr>
        <p:spPr>
          <a:xfrm>
            <a:off x="8189206" y="5960213"/>
            <a:ext cx="2652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solidFill>
                  <a:srgbClr val="0000FF"/>
                </a:solidFill>
                <a:cs typeface="Helvetica" panose="020B0604020202020204" pitchFamily="34" charset="0"/>
              </a:rPr>
              <a:t>Stérin, Eshra, Woods (DNA28 Track B, In prep) </a:t>
            </a:r>
          </a:p>
          <a:p>
            <a:r>
              <a:rPr lang="en-IE" sz="1000" dirty="0">
                <a:solidFill>
                  <a:srgbClr val="0000FF"/>
                </a:solidFill>
                <a:cs typeface="Helvetica" panose="020B0604020202020204" pitchFamily="34" charset="0"/>
              </a:rPr>
              <a:t>Abeer Eshra Poster 21, DNA29</a:t>
            </a:r>
          </a:p>
          <a:p>
            <a:r>
              <a:rPr lang="en-IE" sz="1000" dirty="0">
                <a:solidFill>
                  <a:srgbClr val="0000FF"/>
                </a:solidFill>
                <a:cs typeface="Helvetica" panose="020B0604020202020204" pitchFamily="34" charset="0"/>
              </a:rPr>
              <a:t>Doty, </a:t>
            </a:r>
            <a:r>
              <a:rPr lang="en-IE" sz="1000" dirty="0">
                <a:solidFill>
                  <a:srgbClr val="0000FF"/>
                </a:solidFill>
              </a:rPr>
              <a:t>Soloveichik </a:t>
            </a:r>
            <a:r>
              <a:rPr lang="en-US" sz="1000" dirty="0">
                <a:solidFill>
                  <a:srgbClr val="0000FF"/>
                </a:solidFill>
              </a:rPr>
              <a:t>et al. 2017</a:t>
            </a:r>
            <a:endParaRPr lang="en-IE" sz="1000" dirty="0">
              <a:solidFill>
                <a:srgbClr val="0000FF"/>
              </a:solidFill>
              <a:cs typeface="Helvetica" panose="020B0604020202020204" pitchFamily="34" charset="0"/>
            </a:endParaRPr>
          </a:p>
          <a:p>
            <a:r>
              <a:rPr lang="en-IE" sz="1000" dirty="0">
                <a:solidFill>
                  <a:srgbClr val="0000FF"/>
                </a:solidFill>
                <a:cs typeface="Helvetica" panose="020B0604020202020204" pitchFamily="34" charset="0"/>
              </a:rPr>
              <a:t>Wang, </a:t>
            </a:r>
            <a:r>
              <a:rPr lang="en-IE" sz="1000" dirty="0" err="1">
                <a:solidFill>
                  <a:srgbClr val="0000FF"/>
                </a:solidFill>
                <a:cs typeface="Helvetica" panose="020B0604020202020204" pitchFamily="34" charset="0"/>
              </a:rPr>
              <a:t>Thachuk</a:t>
            </a:r>
            <a:r>
              <a:rPr lang="en-IE" sz="1000" dirty="0">
                <a:solidFill>
                  <a:srgbClr val="0000FF"/>
                </a:solidFill>
                <a:cs typeface="Helvetica" panose="020B0604020202020204" pitchFamily="34" charset="0"/>
              </a:rPr>
              <a:t> </a:t>
            </a:r>
            <a:r>
              <a:rPr lang="en-US" sz="1000" dirty="0">
                <a:solidFill>
                  <a:srgbClr val="0000FF"/>
                </a:solidFill>
              </a:rPr>
              <a:t>et al. 2017 </a:t>
            </a:r>
            <a:endParaRPr lang="en-IE" sz="1000" dirty="0">
              <a:solidFill>
                <a:srgbClr val="0000FF"/>
              </a:solidFill>
              <a:cs typeface="Helvetica" panose="020B0604020202020204" pitchFamily="34" charset="0"/>
            </a:endParaRPr>
          </a:p>
        </p:txBody>
      </p:sp>
      <p:pic>
        <p:nvPicPr>
          <p:cNvPr id="25" name="Picture 24" descr="A hands shaking with a black background&#10;&#10;Description automatically generated">
            <a:extLst>
              <a:ext uri="{FF2B5EF4-FFF2-40B4-BE49-F238E27FC236}">
                <a16:creationId xmlns:a16="http://schemas.microsoft.com/office/drawing/2014/main" id="{DAB72641-11C8-D42F-93E0-FB4EE7B8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35" y="5146034"/>
            <a:ext cx="886356" cy="6090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DC5810F-548F-BD4A-5A9C-195815AE4512}"/>
              </a:ext>
            </a:extLst>
          </p:cNvPr>
          <p:cNvSpPr txBox="1"/>
          <p:nvPr/>
        </p:nvSpPr>
        <p:spPr>
          <a:xfrm>
            <a:off x="6270082" y="5205621"/>
            <a:ext cx="20752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E" sz="1200" dirty="0">
                <a:latin typeface="Helvetica" panose="020B0604020202020204" pitchFamily="34" charset="0"/>
                <a:cs typeface="Helvetica" panose="020B0604020202020204" pitchFamily="34" charset="0"/>
              </a:rPr>
              <a:t>What the system is designed to reach!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A331D4-79CE-DF4F-FF5B-7AE79B99DBCC}"/>
              </a:ext>
            </a:extLst>
          </p:cNvPr>
          <p:cNvSpPr txBox="1"/>
          <p:nvPr/>
        </p:nvSpPr>
        <p:spPr>
          <a:xfrm>
            <a:off x="9389942" y="5188822"/>
            <a:ext cx="27948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What the system thermodynamically tends towards </a:t>
            </a:r>
            <a:endParaRPr lang="en-I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rapezoid 546">
            <a:extLst>
              <a:ext uri="{FF2B5EF4-FFF2-40B4-BE49-F238E27FC236}">
                <a16:creationId xmlns:a16="http://schemas.microsoft.com/office/drawing/2014/main" id="{608465BE-3C8E-F477-DA4D-9537A677A98E}"/>
              </a:ext>
            </a:extLst>
          </p:cNvPr>
          <p:cNvSpPr/>
          <p:nvPr/>
        </p:nvSpPr>
        <p:spPr>
          <a:xfrm flipV="1">
            <a:off x="2789160" y="4915639"/>
            <a:ext cx="1163236" cy="723190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71EC2245-DE8D-9F0D-7A56-99198C0806C1}"/>
              </a:ext>
            </a:extLst>
          </p:cNvPr>
          <p:cNvSpPr/>
          <p:nvPr/>
        </p:nvSpPr>
        <p:spPr>
          <a:xfrm>
            <a:off x="3680121" y="4650653"/>
            <a:ext cx="68829" cy="377974"/>
          </a:xfrm>
          <a:prstGeom prst="rect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5FDE7377-E0B6-87AA-F83E-5C8B0228AC44}"/>
              </a:ext>
            </a:extLst>
          </p:cNvPr>
          <p:cNvSpPr/>
          <p:nvPr/>
        </p:nvSpPr>
        <p:spPr>
          <a:xfrm>
            <a:off x="2926476" y="4649106"/>
            <a:ext cx="68829" cy="381653"/>
          </a:xfrm>
          <a:prstGeom prst="rect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50BCB157-C32E-2D6E-930D-362A84047CF0}"/>
              </a:ext>
            </a:extLst>
          </p:cNvPr>
          <p:cNvSpPr/>
          <p:nvPr/>
        </p:nvSpPr>
        <p:spPr>
          <a:xfrm rot="5400000">
            <a:off x="3308361" y="4591003"/>
            <a:ext cx="61338" cy="81817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32" name="Trapezoid 431">
            <a:extLst>
              <a:ext uri="{FF2B5EF4-FFF2-40B4-BE49-F238E27FC236}">
                <a16:creationId xmlns:a16="http://schemas.microsoft.com/office/drawing/2014/main" id="{F3F76A55-92B5-B658-8A05-5AEBC4996CD6}"/>
              </a:ext>
            </a:extLst>
          </p:cNvPr>
          <p:cNvSpPr/>
          <p:nvPr/>
        </p:nvSpPr>
        <p:spPr>
          <a:xfrm flipV="1">
            <a:off x="8303524" y="1636128"/>
            <a:ext cx="1163236" cy="723190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5153D6BC-FF8A-A921-EF1C-56A68026866B}"/>
              </a:ext>
            </a:extLst>
          </p:cNvPr>
          <p:cNvSpPr/>
          <p:nvPr/>
        </p:nvSpPr>
        <p:spPr>
          <a:xfrm>
            <a:off x="9194485" y="1371142"/>
            <a:ext cx="68829" cy="377974"/>
          </a:xfrm>
          <a:prstGeom prst="rect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01ED1A05-DE56-19A8-4B2F-9D374EBF3A5D}"/>
              </a:ext>
            </a:extLst>
          </p:cNvPr>
          <p:cNvSpPr/>
          <p:nvPr/>
        </p:nvSpPr>
        <p:spPr>
          <a:xfrm>
            <a:off x="8440840" y="1369595"/>
            <a:ext cx="68829" cy="381653"/>
          </a:xfrm>
          <a:prstGeom prst="rect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87860-2F99-1B8B-C7AB-EC9AE3AA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69E5-BA0C-4216-88EB-779992157B49}" type="slidenum">
              <a:rPr lang="en-IE" smtClean="0"/>
              <a:t>20</a:t>
            </a:fld>
            <a:endParaRPr lang="en-IE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A4231D80-3EA2-303A-00B6-9B0500AC4373}"/>
              </a:ext>
            </a:extLst>
          </p:cNvPr>
          <p:cNvSpPr/>
          <p:nvPr/>
        </p:nvSpPr>
        <p:spPr>
          <a:xfrm rot="905238">
            <a:off x="5675687" y="2045916"/>
            <a:ext cx="757879" cy="18586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0" name="Trapezoid 389">
            <a:extLst>
              <a:ext uri="{FF2B5EF4-FFF2-40B4-BE49-F238E27FC236}">
                <a16:creationId xmlns:a16="http://schemas.microsoft.com/office/drawing/2014/main" id="{A0F99BB7-AEEE-2C10-640F-1AEFFCC9CA00}"/>
              </a:ext>
            </a:extLst>
          </p:cNvPr>
          <p:cNvSpPr/>
          <p:nvPr/>
        </p:nvSpPr>
        <p:spPr>
          <a:xfrm flipV="1">
            <a:off x="2734060" y="1079968"/>
            <a:ext cx="1163236" cy="723190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84D1385A-9DC5-1208-839E-C810B231016F}"/>
              </a:ext>
            </a:extLst>
          </p:cNvPr>
          <p:cNvGrpSpPr/>
          <p:nvPr/>
        </p:nvGrpSpPr>
        <p:grpSpPr>
          <a:xfrm>
            <a:off x="91126" y="1393657"/>
            <a:ext cx="5445099" cy="514352"/>
            <a:chOff x="2759101" y="582928"/>
            <a:chExt cx="6187321" cy="576185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194FADE-0B4E-0EFD-377A-3644DF373892}"/>
                </a:ext>
              </a:extLst>
            </p:cNvPr>
            <p:cNvGrpSpPr/>
            <p:nvPr/>
          </p:nvGrpSpPr>
          <p:grpSpPr>
            <a:xfrm>
              <a:off x="2759101" y="829974"/>
              <a:ext cx="293911" cy="329139"/>
              <a:chOff x="186649" y="5458949"/>
              <a:chExt cx="293911" cy="299215"/>
            </a:xfrm>
          </p:grpSpPr>
          <p:sp>
            <p:nvSpPr>
              <p:cNvPr id="148" name="Half Frame 147">
                <a:extLst>
                  <a:ext uri="{FF2B5EF4-FFF2-40B4-BE49-F238E27FC236}">
                    <a16:creationId xmlns:a16="http://schemas.microsoft.com/office/drawing/2014/main" id="{BBC38C15-6CC9-18CC-64A7-32C3E9C3FA6D}"/>
                  </a:ext>
                </a:extLst>
              </p:cNvPr>
              <p:cNvSpPr/>
              <p:nvPr/>
            </p:nvSpPr>
            <p:spPr>
              <a:xfrm rot="18449765">
                <a:off x="278867" y="5569340"/>
                <a:ext cx="155909" cy="221739"/>
              </a:xfrm>
              <a:prstGeom prst="halfFram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82FC2F2-2B7B-C2DF-188D-8940D18EFC09}"/>
                  </a:ext>
                </a:extLst>
              </p:cNvPr>
              <p:cNvSpPr/>
              <p:nvPr/>
            </p:nvSpPr>
            <p:spPr>
              <a:xfrm>
                <a:off x="186649" y="5458949"/>
                <a:ext cx="293911" cy="221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27224383-F670-D186-1A15-B21A05F28901}"/>
                </a:ext>
              </a:extLst>
            </p:cNvPr>
            <p:cNvSpPr/>
            <p:nvPr/>
          </p:nvSpPr>
          <p:spPr>
            <a:xfrm rot="5400000">
              <a:off x="3360028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B50E5D9D-452B-CB58-1E07-D5D7F6C19636}"/>
                </a:ext>
              </a:extLst>
            </p:cNvPr>
            <p:cNvSpPr/>
            <p:nvPr/>
          </p:nvSpPr>
          <p:spPr>
            <a:xfrm>
              <a:off x="3786306" y="603265"/>
              <a:ext cx="78211" cy="419106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4928A96A-472F-5A75-8E0E-5635E2779DC2}"/>
                </a:ext>
              </a:extLst>
            </p:cNvPr>
            <p:cNvSpPr/>
            <p:nvPr/>
          </p:nvSpPr>
          <p:spPr>
            <a:xfrm rot="5400000">
              <a:off x="3381308" y="542496"/>
              <a:ext cx="68712" cy="895809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B0B6556B-D8B2-4F2E-A3F5-15D5D9ABB4CB}"/>
                </a:ext>
              </a:extLst>
            </p:cNvPr>
            <p:cNvSpPr/>
            <p:nvPr/>
          </p:nvSpPr>
          <p:spPr>
            <a:xfrm rot="5400000">
              <a:off x="4370287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6BE14341-ADB0-51D9-7742-3128096C6F66}"/>
                </a:ext>
              </a:extLst>
            </p:cNvPr>
            <p:cNvSpPr/>
            <p:nvPr/>
          </p:nvSpPr>
          <p:spPr>
            <a:xfrm rot="5400000">
              <a:off x="5380546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70380D1-92FE-863E-8285-D025DAD066A7}"/>
                </a:ext>
              </a:extLst>
            </p:cNvPr>
            <p:cNvSpPr/>
            <p:nvPr/>
          </p:nvSpPr>
          <p:spPr>
            <a:xfrm rot="5400000">
              <a:off x="6390805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2347A11C-A253-BA02-7D75-190A63630407}"/>
                </a:ext>
              </a:extLst>
            </p:cNvPr>
            <p:cNvSpPr/>
            <p:nvPr/>
          </p:nvSpPr>
          <p:spPr>
            <a:xfrm rot="5400000">
              <a:off x="7401064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E586610C-9390-34F2-655F-C267BE74CCCA}"/>
                </a:ext>
              </a:extLst>
            </p:cNvPr>
            <p:cNvSpPr/>
            <p:nvPr/>
          </p:nvSpPr>
          <p:spPr>
            <a:xfrm>
              <a:off x="4784964" y="607385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38FC9035-96BB-6671-8595-DB31F3952A90}"/>
                </a:ext>
              </a:extLst>
            </p:cNvPr>
            <p:cNvSpPr/>
            <p:nvPr/>
          </p:nvSpPr>
          <p:spPr>
            <a:xfrm>
              <a:off x="3928590" y="605651"/>
              <a:ext cx="78211" cy="427533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986FF61-9F76-B801-E887-04A14FB6D1E5}"/>
                </a:ext>
              </a:extLst>
            </p:cNvPr>
            <p:cNvSpPr/>
            <p:nvPr/>
          </p:nvSpPr>
          <p:spPr>
            <a:xfrm rot="5400000">
              <a:off x="4363023" y="533979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8BC79CE5-A257-3A3D-89A1-EC1AF2533160}"/>
                </a:ext>
              </a:extLst>
            </p:cNvPr>
            <p:cNvSpPr/>
            <p:nvPr/>
          </p:nvSpPr>
          <p:spPr>
            <a:xfrm>
              <a:off x="5783622" y="609119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B2FC5C34-BB21-C6E2-DC83-B34AE5234A8D}"/>
                </a:ext>
              </a:extLst>
            </p:cNvPr>
            <p:cNvSpPr/>
            <p:nvPr/>
          </p:nvSpPr>
          <p:spPr>
            <a:xfrm>
              <a:off x="4927248" y="607385"/>
              <a:ext cx="78211" cy="427533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1BF4CC5F-BADA-2D33-254A-AAD475A73616}"/>
                </a:ext>
              </a:extLst>
            </p:cNvPr>
            <p:cNvSpPr/>
            <p:nvPr/>
          </p:nvSpPr>
          <p:spPr>
            <a:xfrm rot="5400000">
              <a:off x="5361681" y="535713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96133CBE-4DFF-D6FE-1184-F6D3C6B9B1F2}"/>
                </a:ext>
              </a:extLst>
            </p:cNvPr>
            <p:cNvSpPr/>
            <p:nvPr/>
          </p:nvSpPr>
          <p:spPr>
            <a:xfrm rot="20008344">
              <a:off x="6706936" y="587226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34CF6DFE-5D33-E1D8-BBEB-F839442ABD9E}"/>
                </a:ext>
              </a:extLst>
            </p:cNvPr>
            <p:cNvSpPr/>
            <p:nvPr/>
          </p:nvSpPr>
          <p:spPr>
            <a:xfrm>
              <a:off x="5941061" y="610425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AD7B25D0-0387-4775-9752-66A0484C389E}"/>
                </a:ext>
              </a:extLst>
            </p:cNvPr>
            <p:cNvSpPr/>
            <p:nvPr/>
          </p:nvSpPr>
          <p:spPr>
            <a:xfrm rot="5400000">
              <a:off x="6375494" y="534632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62ED7DBD-3C79-CDE7-3967-7227E9845711}"/>
                </a:ext>
              </a:extLst>
            </p:cNvPr>
            <p:cNvSpPr/>
            <p:nvPr/>
          </p:nvSpPr>
          <p:spPr>
            <a:xfrm>
              <a:off x="7810300" y="604998"/>
              <a:ext cx="78211" cy="4234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1D3C8719-15FF-7F54-A720-11EDA6AD5D69}"/>
                </a:ext>
              </a:extLst>
            </p:cNvPr>
            <p:cNvSpPr/>
            <p:nvPr/>
          </p:nvSpPr>
          <p:spPr>
            <a:xfrm rot="1584842">
              <a:off x="7061238" y="582928"/>
              <a:ext cx="78211" cy="4234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A53AA113-CCD6-A7B7-52F1-4A22B160B9FB}"/>
                </a:ext>
              </a:extLst>
            </p:cNvPr>
            <p:cNvSpPr/>
            <p:nvPr/>
          </p:nvSpPr>
          <p:spPr>
            <a:xfrm rot="5400000">
              <a:off x="7388359" y="531592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084C35DD-3438-2A94-EB01-EFC9A0675706}"/>
                </a:ext>
              </a:extLst>
            </p:cNvPr>
            <p:cNvSpPr/>
            <p:nvPr/>
          </p:nvSpPr>
          <p:spPr>
            <a:xfrm rot="5400000">
              <a:off x="8404699" y="616397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A51811B5-4AE1-FA5C-1B86-C4953099BDC2}"/>
                </a:ext>
              </a:extLst>
            </p:cNvPr>
            <p:cNvSpPr/>
            <p:nvPr/>
          </p:nvSpPr>
          <p:spPr>
            <a:xfrm>
              <a:off x="8829050" y="604999"/>
              <a:ext cx="78211" cy="4234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6AE33D1E-E841-AA4A-1214-CF6592E56668}"/>
                </a:ext>
              </a:extLst>
            </p:cNvPr>
            <p:cNvSpPr/>
            <p:nvPr/>
          </p:nvSpPr>
          <p:spPr>
            <a:xfrm>
              <a:off x="7972676" y="603265"/>
              <a:ext cx="78211" cy="42753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01F22692-3044-B6B7-53A9-091B8E909C6C}"/>
                </a:ext>
              </a:extLst>
            </p:cNvPr>
            <p:cNvSpPr/>
            <p:nvPr/>
          </p:nvSpPr>
          <p:spPr>
            <a:xfrm rot="5400000">
              <a:off x="8407109" y="531593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392" name="Rectangle 391">
            <a:extLst>
              <a:ext uri="{FF2B5EF4-FFF2-40B4-BE49-F238E27FC236}">
                <a16:creationId xmlns:a16="http://schemas.microsoft.com/office/drawing/2014/main" id="{F17BC114-6571-0A84-9485-4B72D7A84BF3}"/>
              </a:ext>
            </a:extLst>
          </p:cNvPr>
          <p:cNvSpPr/>
          <p:nvPr/>
        </p:nvSpPr>
        <p:spPr>
          <a:xfrm>
            <a:off x="3625021" y="814982"/>
            <a:ext cx="68829" cy="377974"/>
          </a:xfrm>
          <a:prstGeom prst="rect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85953BD3-F744-3EAC-F5F9-376506B644D4}"/>
              </a:ext>
            </a:extLst>
          </p:cNvPr>
          <p:cNvSpPr/>
          <p:nvPr/>
        </p:nvSpPr>
        <p:spPr>
          <a:xfrm>
            <a:off x="2871376" y="813435"/>
            <a:ext cx="68829" cy="381653"/>
          </a:xfrm>
          <a:prstGeom prst="rect">
            <a:avLst/>
          </a:prstGeom>
          <a:solidFill>
            <a:srgbClr val="00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8DC7621D-483B-CEC3-68B2-D6596C69CE96}"/>
              </a:ext>
            </a:extLst>
          </p:cNvPr>
          <p:cNvSpPr/>
          <p:nvPr/>
        </p:nvSpPr>
        <p:spPr>
          <a:xfrm rot="5400000">
            <a:off x="3253261" y="755332"/>
            <a:ext cx="61338" cy="81817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CA26D287-0E78-264F-7AB0-6EFE60DAC1B5}"/>
              </a:ext>
            </a:extLst>
          </p:cNvPr>
          <p:cNvSpPr/>
          <p:nvPr/>
        </p:nvSpPr>
        <p:spPr>
          <a:xfrm rot="5400000">
            <a:off x="8822725" y="1311492"/>
            <a:ext cx="61338" cy="81817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2A3D6766-4191-DF1A-C9D4-B041157708C9}"/>
              </a:ext>
            </a:extLst>
          </p:cNvPr>
          <p:cNvGrpSpPr/>
          <p:nvPr/>
        </p:nvGrpSpPr>
        <p:grpSpPr>
          <a:xfrm>
            <a:off x="6565683" y="1968694"/>
            <a:ext cx="5445099" cy="514935"/>
            <a:chOff x="6565683" y="1582737"/>
            <a:chExt cx="5445099" cy="514935"/>
          </a:xfrm>
        </p:grpSpPr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B357FA11-A46C-7BE8-C84B-126179947E54}"/>
                </a:ext>
              </a:extLst>
            </p:cNvPr>
            <p:cNvGrpSpPr/>
            <p:nvPr/>
          </p:nvGrpSpPr>
          <p:grpSpPr>
            <a:xfrm>
              <a:off x="6565683" y="1803854"/>
              <a:ext cx="258654" cy="293818"/>
              <a:chOff x="186649" y="5458949"/>
              <a:chExt cx="293911" cy="299215"/>
            </a:xfrm>
          </p:grpSpPr>
          <p:sp>
            <p:nvSpPr>
              <p:cNvPr id="421" name="Half Frame 420">
                <a:extLst>
                  <a:ext uri="{FF2B5EF4-FFF2-40B4-BE49-F238E27FC236}">
                    <a16:creationId xmlns:a16="http://schemas.microsoft.com/office/drawing/2014/main" id="{2AC21AB6-7FCD-C647-09AF-D0BE152707E4}"/>
                  </a:ext>
                </a:extLst>
              </p:cNvPr>
              <p:cNvSpPr/>
              <p:nvPr/>
            </p:nvSpPr>
            <p:spPr>
              <a:xfrm rot="18449765">
                <a:off x="278867" y="5569340"/>
                <a:ext cx="155909" cy="221739"/>
              </a:xfrm>
              <a:prstGeom prst="halfFram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E722E7F0-AC5E-3390-6BEF-57DE187702DA}"/>
                  </a:ext>
                </a:extLst>
              </p:cNvPr>
              <p:cNvSpPr/>
              <p:nvPr/>
            </p:nvSpPr>
            <p:spPr>
              <a:xfrm>
                <a:off x="186649" y="5458949"/>
                <a:ext cx="293911" cy="221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3EBC026-069D-B046-B781-6BDC2E42879E}"/>
                </a:ext>
              </a:extLst>
            </p:cNvPr>
            <p:cNvSpPr/>
            <p:nvPr/>
          </p:nvSpPr>
          <p:spPr>
            <a:xfrm rot="5400000">
              <a:off x="709401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62E625FC-5B91-0602-DF14-BAA61B025164}"/>
                </a:ext>
              </a:extLst>
            </p:cNvPr>
            <p:cNvSpPr/>
            <p:nvPr/>
          </p:nvSpPr>
          <p:spPr>
            <a:xfrm>
              <a:off x="7469666" y="1601475"/>
              <a:ext cx="68829" cy="374130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92A4CFA8-DFFD-9FD5-CA17-C9BE754F5C3A}"/>
                </a:ext>
              </a:extLst>
            </p:cNvPr>
            <p:cNvSpPr/>
            <p:nvPr/>
          </p:nvSpPr>
          <p:spPr>
            <a:xfrm rot="5400000">
              <a:off x="7112817" y="1552890"/>
              <a:ext cx="61338" cy="788349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D02125F-AA3E-784A-02C7-1891F60E9A3C}"/>
                </a:ext>
              </a:extLst>
            </p:cNvPr>
            <p:cNvSpPr/>
            <p:nvPr/>
          </p:nvSpPr>
          <p:spPr>
            <a:xfrm rot="5400000">
              <a:off x="798308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90BA96A6-6588-9B35-E379-198CE22A89E2}"/>
                </a:ext>
              </a:extLst>
            </p:cNvPr>
            <p:cNvSpPr/>
            <p:nvPr/>
          </p:nvSpPr>
          <p:spPr>
            <a:xfrm rot="5400000">
              <a:off x="887215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A33FF98B-1D19-5570-7E7F-1FBF49B2CFD0}"/>
                </a:ext>
              </a:extLst>
            </p:cNvPr>
            <p:cNvSpPr/>
            <p:nvPr/>
          </p:nvSpPr>
          <p:spPr>
            <a:xfrm rot="5400000">
              <a:off x="976122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57D4EBDB-18C9-D376-62EA-868356D2EA8F}"/>
                </a:ext>
              </a:extLst>
            </p:cNvPr>
            <p:cNvSpPr/>
            <p:nvPr/>
          </p:nvSpPr>
          <p:spPr>
            <a:xfrm rot="5400000">
              <a:off x="10650298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C1A1F16C-218C-BFF0-69E2-23F1F1444639}"/>
                </a:ext>
              </a:extLst>
            </p:cNvPr>
            <p:cNvSpPr/>
            <p:nvPr/>
          </p:nvSpPr>
          <p:spPr>
            <a:xfrm>
              <a:off x="8348526" y="1605152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205BA6E1-3CDB-D28D-CED8-C1914369EF5E}"/>
                </a:ext>
              </a:extLst>
            </p:cNvPr>
            <p:cNvSpPr/>
            <p:nvPr/>
          </p:nvSpPr>
          <p:spPr>
            <a:xfrm>
              <a:off x="7594882" y="1603604"/>
              <a:ext cx="68829" cy="381653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C4EA0905-F9CC-FE9E-2298-8D6D1825B711}"/>
                </a:ext>
              </a:extLst>
            </p:cNvPr>
            <p:cNvSpPr/>
            <p:nvPr/>
          </p:nvSpPr>
          <p:spPr>
            <a:xfrm rot="5400000">
              <a:off x="7976766" y="1545501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DC895EC6-E4AF-C08F-AB7B-30492823114D}"/>
                </a:ext>
              </a:extLst>
            </p:cNvPr>
            <p:cNvSpPr/>
            <p:nvPr/>
          </p:nvSpPr>
          <p:spPr>
            <a:xfrm rot="5400000">
              <a:off x="11533539" y="1619542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ED17EB1-D4AD-5545-9CB6-3EABFCD6DB23}"/>
                </a:ext>
              </a:extLst>
            </p:cNvPr>
            <p:cNvSpPr/>
            <p:nvPr/>
          </p:nvSpPr>
          <p:spPr>
            <a:xfrm>
              <a:off x="11907490" y="1603022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7BD31EEE-CD7F-7EE5-A60A-24BDAAA27053}"/>
                </a:ext>
              </a:extLst>
            </p:cNvPr>
            <p:cNvSpPr/>
            <p:nvPr/>
          </p:nvSpPr>
          <p:spPr>
            <a:xfrm>
              <a:off x="11153845" y="1601475"/>
              <a:ext cx="68829" cy="38165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4FBBCAAE-9011-D338-FCE3-6D48071301F2}"/>
                </a:ext>
              </a:extLst>
            </p:cNvPr>
            <p:cNvSpPr/>
            <p:nvPr/>
          </p:nvSpPr>
          <p:spPr>
            <a:xfrm rot="5400000">
              <a:off x="11535730" y="1543372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212570F-429A-5855-C33A-DAFD3D7A59F9}"/>
                </a:ext>
              </a:extLst>
            </p:cNvPr>
            <p:cNvSpPr/>
            <p:nvPr/>
          </p:nvSpPr>
          <p:spPr>
            <a:xfrm>
              <a:off x="11015106" y="1601475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61C0C2A-126C-ABB5-552F-B1ECC0B6479F}"/>
                </a:ext>
              </a:extLst>
            </p:cNvPr>
            <p:cNvSpPr/>
            <p:nvPr/>
          </p:nvSpPr>
          <p:spPr>
            <a:xfrm>
              <a:off x="10261461" y="1599928"/>
              <a:ext cx="68829" cy="38165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99BF0AC9-E94D-DFC6-CCBC-2C54B6F785E3}"/>
                </a:ext>
              </a:extLst>
            </p:cNvPr>
            <p:cNvSpPr/>
            <p:nvPr/>
          </p:nvSpPr>
          <p:spPr>
            <a:xfrm rot="5400000">
              <a:off x="10643346" y="1541825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91482304-3472-C3AD-EA9E-6B280BA3B4E1}"/>
                </a:ext>
              </a:extLst>
            </p:cNvPr>
            <p:cNvSpPr/>
            <p:nvPr/>
          </p:nvSpPr>
          <p:spPr>
            <a:xfrm rot="20008344">
              <a:off x="9161712" y="1586574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262D75DC-D446-CBC7-9313-1B041DDAB91E}"/>
                </a:ext>
              </a:extLst>
            </p:cNvPr>
            <p:cNvSpPr/>
            <p:nvPr/>
          </p:nvSpPr>
          <p:spPr>
            <a:xfrm>
              <a:off x="8487711" y="1607283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F419EAA3-AECA-5954-2017-04E1E42FB985}"/>
                </a:ext>
              </a:extLst>
            </p:cNvPr>
            <p:cNvSpPr/>
            <p:nvPr/>
          </p:nvSpPr>
          <p:spPr>
            <a:xfrm rot="5400000">
              <a:off x="8869595" y="1545501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68042E19-C635-F435-1E69-DD7885B7000B}"/>
                </a:ext>
              </a:extLst>
            </p:cNvPr>
            <p:cNvSpPr/>
            <p:nvPr/>
          </p:nvSpPr>
          <p:spPr>
            <a:xfrm>
              <a:off x="10132719" y="1602439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2EB4D75C-D600-6632-2629-6714CF3449DD}"/>
                </a:ext>
              </a:extLst>
            </p:cNvPr>
            <p:cNvSpPr/>
            <p:nvPr/>
          </p:nvSpPr>
          <p:spPr>
            <a:xfrm rot="1584842">
              <a:off x="9473513" y="1582737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C632AB0E-9347-C664-100B-5CE7B7EAE063}"/>
                </a:ext>
              </a:extLst>
            </p:cNvPr>
            <p:cNvSpPr/>
            <p:nvPr/>
          </p:nvSpPr>
          <p:spPr>
            <a:xfrm rot="5400000">
              <a:off x="9760959" y="1542788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466" name="Arrow: Right 465">
            <a:extLst>
              <a:ext uri="{FF2B5EF4-FFF2-40B4-BE49-F238E27FC236}">
                <a16:creationId xmlns:a16="http://schemas.microsoft.com/office/drawing/2014/main" id="{B69BC942-1121-C05F-ED29-5B6D7C1E244A}"/>
              </a:ext>
            </a:extLst>
          </p:cNvPr>
          <p:cNvSpPr/>
          <p:nvPr/>
        </p:nvSpPr>
        <p:spPr>
          <a:xfrm rot="8370040">
            <a:off x="5719857" y="2831062"/>
            <a:ext cx="757879" cy="18586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EB20B618-72F4-0732-951F-D1F68CB0F007}"/>
              </a:ext>
            </a:extLst>
          </p:cNvPr>
          <p:cNvGrpSpPr/>
          <p:nvPr/>
        </p:nvGrpSpPr>
        <p:grpSpPr>
          <a:xfrm>
            <a:off x="111571" y="2595892"/>
            <a:ext cx="5445099" cy="1135939"/>
            <a:chOff x="111571" y="2293061"/>
            <a:chExt cx="5445099" cy="1135939"/>
          </a:xfrm>
        </p:grpSpPr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FE6BAB5D-0A7C-E2E5-1281-53187F4EB0BB}"/>
                </a:ext>
              </a:extLst>
            </p:cNvPr>
            <p:cNvSpPr/>
            <p:nvPr/>
          </p:nvSpPr>
          <p:spPr>
            <a:xfrm>
              <a:off x="3690381" y="2926827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CA7B1487-E481-7A02-C482-089976D97D5A}"/>
                </a:ext>
              </a:extLst>
            </p:cNvPr>
            <p:cNvSpPr/>
            <p:nvPr/>
          </p:nvSpPr>
          <p:spPr>
            <a:xfrm>
              <a:off x="2936736" y="2925280"/>
              <a:ext cx="68829" cy="38165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850D656E-CA5E-6431-FEB4-D70A1105D22E}"/>
                </a:ext>
              </a:extLst>
            </p:cNvPr>
            <p:cNvSpPr/>
            <p:nvPr/>
          </p:nvSpPr>
          <p:spPr>
            <a:xfrm rot="5400000">
              <a:off x="3318621" y="2867177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D3A8B212-4E55-56BB-6593-F78991254653}"/>
                </a:ext>
              </a:extLst>
            </p:cNvPr>
            <p:cNvGrpSpPr/>
            <p:nvPr/>
          </p:nvGrpSpPr>
          <p:grpSpPr>
            <a:xfrm>
              <a:off x="111571" y="3135182"/>
              <a:ext cx="258654" cy="293818"/>
              <a:chOff x="186649" y="5458949"/>
              <a:chExt cx="293911" cy="299215"/>
            </a:xfrm>
          </p:grpSpPr>
          <p:sp>
            <p:nvSpPr>
              <p:cNvPr id="441" name="Half Frame 440">
                <a:extLst>
                  <a:ext uri="{FF2B5EF4-FFF2-40B4-BE49-F238E27FC236}">
                    <a16:creationId xmlns:a16="http://schemas.microsoft.com/office/drawing/2014/main" id="{3C89C9A3-D0BA-05CB-4A22-821CFAFD0F4C}"/>
                  </a:ext>
                </a:extLst>
              </p:cNvPr>
              <p:cNvSpPr/>
              <p:nvPr/>
            </p:nvSpPr>
            <p:spPr>
              <a:xfrm rot="18449765">
                <a:off x="278867" y="5569340"/>
                <a:ext cx="155909" cy="221739"/>
              </a:xfrm>
              <a:prstGeom prst="halfFram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993D4BF5-F03D-3701-B55F-39CF0D0AD7EB}"/>
                  </a:ext>
                </a:extLst>
              </p:cNvPr>
              <p:cNvSpPr/>
              <p:nvPr/>
            </p:nvSpPr>
            <p:spPr>
              <a:xfrm>
                <a:off x="186649" y="5458949"/>
                <a:ext cx="293911" cy="221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E07C169C-0421-5EC9-5188-44FC8F5BC02D}"/>
                </a:ext>
              </a:extLst>
            </p:cNvPr>
            <p:cNvSpPr/>
            <p:nvPr/>
          </p:nvSpPr>
          <p:spPr>
            <a:xfrm rot="5400000">
              <a:off x="639907" y="2950367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E7755AE0-B930-DE27-F293-E7BC820AB77E}"/>
                </a:ext>
              </a:extLst>
            </p:cNvPr>
            <p:cNvSpPr/>
            <p:nvPr/>
          </p:nvSpPr>
          <p:spPr>
            <a:xfrm>
              <a:off x="1015554" y="2932803"/>
              <a:ext cx="68829" cy="374130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BEFE62E9-FD23-E6B5-A8B8-AC3268D4D186}"/>
                </a:ext>
              </a:extLst>
            </p:cNvPr>
            <p:cNvSpPr/>
            <p:nvPr/>
          </p:nvSpPr>
          <p:spPr>
            <a:xfrm rot="5400000">
              <a:off x="658705" y="2884218"/>
              <a:ext cx="61338" cy="788349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C2817DD6-08DB-1DC6-2AA4-9DE448803093}"/>
                </a:ext>
              </a:extLst>
            </p:cNvPr>
            <p:cNvSpPr/>
            <p:nvPr/>
          </p:nvSpPr>
          <p:spPr>
            <a:xfrm rot="5400000">
              <a:off x="1528977" y="2950367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3C0682FE-01F1-92BC-DDE9-3F1E83E0F7FF}"/>
                </a:ext>
              </a:extLst>
            </p:cNvPr>
            <p:cNvSpPr/>
            <p:nvPr/>
          </p:nvSpPr>
          <p:spPr>
            <a:xfrm rot="5400000">
              <a:off x="2418047" y="2950367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C0CAD0B0-9F08-4AC6-9C9C-FB42E0C7F7B6}"/>
                </a:ext>
              </a:extLst>
            </p:cNvPr>
            <p:cNvSpPr/>
            <p:nvPr/>
          </p:nvSpPr>
          <p:spPr>
            <a:xfrm rot="5400000">
              <a:off x="3307117" y="2950367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0A7AB169-96C8-AF91-65D1-E0653ACD1F07}"/>
                </a:ext>
              </a:extLst>
            </p:cNvPr>
            <p:cNvSpPr/>
            <p:nvPr/>
          </p:nvSpPr>
          <p:spPr>
            <a:xfrm rot="5400000">
              <a:off x="4196186" y="2950367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D151FD9A-07C8-78CB-D80C-B63C233D7CEF}"/>
                </a:ext>
              </a:extLst>
            </p:cNvPr>
            <p:cNvSpPr/>
            <p:nvPr/>
          </p:nvSpPr>
          <p:spPr>
            <a:xfrm rot="5400000">
              <a:off x="5079427" y="2950870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F0BB4474-28AD-FE96-0248-EC9EBDF0A29B}"/>
                </a:ext>
              </a:extLst>
            </p:cNvPr>
            <p:cNvSpPr/>
            <p:nvPr/>
          </p:nvSpPr>
          <p:spPr>
            <a:xfrm>
              <a:off x="5453378" y="2934350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3EACAD5F-85BE-40A2-37C7-F9DE242311FF}"/>
                </a:ext>
              </a:extLst>
            </p:cNvPr>
            <p:cNvSpPr/>
            <p:nvPr/>
          </p:nvSpPr>
          <p:spPr>
            <a:xfrm>
              <a:off x="4699733" y="2932803"/>
              <a:ext cx="68829" cy="38165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47E2725A-C620-D29F-8ED3-9EF6C0578A5F}"/>
                </a:ext>
              </a:extLst>
            </p:cNvPr>
            <p:cNvSpPr/>
            <p:nvPr/>
          </p:nvSpPr>
          <p:spPr>
            <a:xfrm rot="5400000">
              <a:off x="5081618" y="2874700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3C302DFC-543B-E69E-14B7-0FC5F06F49E6}"/>
                </a:ext>
              </a:extLst>
            </p:cNvPr>
            <p:cNvSpPr/>
            <p:nvPr/>
          </p:nvSpPr>
          <p:spPr>
            <a:xfrm>
              <a:off x="4560994" y="2932803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30F7CFB6-F265-EB79-DD0D-7129C619A003}"/>
                </a:ext>
              </a:extLst>
            </p:cNvPr>
            <p:cNvSpPr/>
            <p:nvPr/>
          </p:nvSpPr>
          <p:spPr>
            <a:xfrm>
              <a:off x="3807349" y="2931256"/>
              <a:ext cx="68829" cy="38165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22EC4255-12A6-F73E-6B25-23E653022B08}"/>
                </a:ext>
              </a:extLst>
            </p:cNvPr>
            <p:cNvSpPr/>
            <p:nvPr/>
          </p:nvSpPr>
          <p:spPr>
            <a:xfrm rot="5400000">
              <a:off x="4189234" y="2873153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3127C110-C16F-08BC-B460-B0D93962FEFE}"/>
                </a:ext>
              </a:extLst>
            </p:cNvPr>
            <p:cNvSpPr/>
            <p:nvPr/>
          </p:nvSpPr>
          <p:spPr>
            <a:xfrm rot="20008344">
              <a:off x="1823614" y="2908833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8BE52FE6-7120-A207-4B4C-5E1E39998EC2}"/>
                </a:ext>
              </a:extLst>
            </p:cNvPr>
            <p:cNvSpPr/>
            <p:nvPr/>
          </p:nvSpPr>
          <p:spPr>
            <a:xfrm>
              <a:off x="1149613" y="2929542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CAD654B2-309C-2B03-F836-E0FEF1047B68}"/>
                </a:ext>
              </a:extLst>
            </p:cNvPr>
            <p:cNvSpPr/>
            <p:nvPr/>
          </p:nvSpPr>
          <p:spPr>
            <a:xfrm rot="5400000">
              <a:off x="1531497" y="2867760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CE2B2E76-A686-CEFA-442E-3C2F681193AA}"/>
                </a:ext>
              </a:extLst>
            </p:cNvPr>
            <p:cNvSpPr/>
            <p:nvPr/>
          </p:nvSpPr>
          <p:spPr>
            <a:xfrm>
              <a:off x="2794621" y="2924698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187C2E0A-8A0A-7D94-50AE-94321DCBB809}"/>
                </a:ext>
              </a:extLst>
            </p:cNvPr>
            <p:cNvSpPr/>
            <p:nvPr/>
          </p:nvSpPr>
          <p:spPr>
            <a:xfrm rot="1584842">
              <a:off x="2135415" y="2904996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7F693ED2-BDC3-D129-5E41-61FA8BE0CDEE}"/>
                </a:ext>
              </a:extLst>
            </p:cNvPr>
            <p:cNvSpPr/>
            <p:nvPr/>
          </p:nvSpPr>
          <p:spPr>
            <a:xfrm rot="5400000">
              <a:off x="2422861" y="2865047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C5D707D7-D739-8679-926A-68B1E8759D26}"/>
                </a:ext>
              </a:extLst>
            </p:cNvPr>
            <p:cNvGrpSpPr/>
            <p:nvPr/>
          </p:nvGrpSpPr>
          <p:grpSpPr>
            <a:xfrm>
              <a:off x="1793407" y="2293061"/>
              <a:ext cx="376264" cy="934774"/>
              <a:chOff x="1803805" y="2211660"/>
              <a:chExt cx="423412" cy="1022924"/>
            </a:xfrm>
          </p:grpSpPr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EB18B2BF-0244-ED76-C2DE-B6BC29DB7A1F}"/>
                  </a:ext>
                </a:extLst>
              </p:cNvPr>
              <p:cNvSpPr/>
              <p:nvPr/>
            </p:nvSpPr>
            <p:spPr>
              <a:xfrm rot="19920042" flipH="1">
                <a:off x="1913723" y="2811172"/>
                <a:ext cx="78211" cy="423412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215E19DC-E76F-898B-04C1-608C3183CB95}"/>
                  </a:ext>
                </a:extLst>
              </p:cNvPr>
              <p:cNvSpPr/>
              <p:nvPr/>
            </p:nvSpPr>
            <p:spPr>
              <a:xfrm rot="18181635" flipH="1">
                <a:off x="1976405" y="2039060"/>
                <a:ext cx="78211" cy="423412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1E82B4C4-33B4-7534-1429-5423130B7771}"/>
                  </a:ext>
                </a:extLst>
              </p:cNvPr>
              <p:cNvSpPr/>
              <p:nvPr/>
            </p:nvSpPr>
            <p:spPr>
              <a:xfrm rot="11320919" flipH="1">
                <a:off x="2082292" y="2303940"/>
                <a:ext cx="68712" cy="929695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sp>
        <p:nvSpPr>
          <p:cNvPr id="482" name="TextBox 481">
            <a:extLst>
              <a:ext uri="{FF2B5EF4-FFF2-40B4-BE49-F238E27FC236}">
                <a16:creationId xmlns:a16="http://schemas.microsoft.com/office/drawing/2014/main" id="{BC23AE32-B70B-7C04-C626-295CF5841D50}"/>
              </a:ext>
            </a:extLst>
          </p:cNvPr>
          <p:cNvSpPr txBox="1"/>
          <p:nvPr/>
        </p:nvSpPr>
        <p:spPr>
          <a:xfrm>
            <a:off x="3123572" y="18908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4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50FD15BF-D156-4781-E94A-EBE13DAEBF17}"/>
              </a:ext>
            </a:extLst>
          </p:cNvPr>
          <p:cNvSpPr txBox="1"/>
          <p:nvPr/>
        </p:nvSpPr>
        <p:spPr>
          <a:xfrm>
            <a:off x="8727887" y="248223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3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B62850FB-2DCA-833F-668E-8E495649568C}"/>
              </a:ext>
            </a:extLst>
          </p:cNvPr>
          <p:cNvSpPr txBox="1"/>
          <p:nvPr/>
        </p:nvSpPr>
        <p:spPr>
          <a:xfrm>
            <a:off x="1428320" y="37754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2</a:t>
            </a:r>
          </a:p>
        </p:txBody>
      </p:sp>
      <p:sp>
        <p:nvSpPr>
          <p:cNvPr id="485" name="Trapezoid 484">
            <a:extLst>
              <a:ext uri="{FF2B5EF4-FFF2-40B4-BE49-F238E27FC236}">
                <a16:creationId xmlns:a16="http://schemas.microsoft.com/office/drawing/2014/main" id="{2D33A7C0-7F23-5BDC-F637-39FF23591165}"/>
              </a:ext>
            </a:extLst>
          </p:cNvPr>
          <p:cNvSpPr/>
          <p:nvPr/>
        </p:nvSpPr>
        <p:spPr>
          <a:xfrm flipV="1">
            <a:off x="9201393" y="3556216"/>
            <a:ext cx="1163236" cy="723190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2CF40AB1-4893-8754-E61E-AB1D57F8E33A}"/>
              </a:ext>
            </a:extLst>
          </p:cNvPr>
          <p:cNvSpPr/>
          <p:nvPr/>
        </p:nvSpPr>
        <p:spPr>
          <a:xfrm>
            <a:off x="10092354" y="3291230"/>
            <a:ext cx="68829" cy="377974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67470929-4B0A-71F2-7EDF-1A18F1A64537}"/>
              </a:ext>
            </a:extLst>
          </p:cNvPr>
          <p:cNvSpPr/>
          <p:nvPr/>
        </p:nvSpPr>
        <p:spPr>
          <a:xfrm>
            <a:off x="9338709" y="3289683"/>
            <a:ext cx="68829" cy="381653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8" name="Arrow: Right 487">
            <a:extLst>
              <a:ext uri="{FF2B5EF4-FFF2-40B4-BE49-F238E27FC236}">
                <a16:creationId xmlns:a16="http://schemas.microsoft.com/office/drawing/2014/main" id="{29902DAE-F6BE-C12F-9C5A-64CEF62D37A2}"/>
              </a:ext>
            </a:extLst>
          </p:cNvPr>
          <p:cNvSpPr/>
          <p:nvPr/>
        </p:nvSpPr>
        <p:spPr>
          <a:xfrm rot="1167805">
            <a:off x="5677505" y="3882531"/>
            <a:ext cx="757879" cy="18586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A9179C69-1B87-854F-547A-882DDF31C556}"/>
              </a:ext>
            </a:extLst>
          </p:cNvPr>
          <p:cNvSpPr/>
          <p:nvPr/>
        </p:nvSpPr>
        <p:spPr>
          <a:xfrm rot="5400000">
            <a:off x="9720594" y="3231580"/>
            <a:ext cx="61338" cy="81817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5754D9B7-DEE3-CD0B-27BF-343573969913}"/>
              </a:ext>
            </a:extLst>
          </p:cNvPr>
          <p:cNvGrpSpPr/>
          <p:nvPr/>
        </p:nvGrpSpPr>
        <p:grpSpPr>
          <a:xfrm>
            <a:off x="6565683" y="3869880"/>
            <a:ext cx="5445099" cy="514935"/>
            <a:chOff x="6565683" y="1582737"/>
            <a:chExt cx="5445099" cy="514935"/>
          </a:xfrm>
        </p:grpSpPr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3A490836-DB43-C235-22EE-B236289A9827}"/>
                </a:ext>
              </a:extLst>
            </p:cNvPr>
            <p:cNvGrpSpPr/>
            <p:nvPr/>
          </p:nvGrpSpPr>
          <p:grpSpPr>
            <a:xfrm>
              <a:off x="6565683" y="1803854"/>
              <a:ext cx="258654" cy="293818"/>
              <a:chOff x="186649" y="5458949"/>
              <a:chExt cx="293911" cy="299215"/>
            </a:xfrm>
          </p:grpSpPr>
          <p:sp>
            <p:nvSpPr>
              <p:cNvPr id="515" name="Half Frame 514">
                <a:extLst>
                  <a:ext uri="{FF2B5EF4-FFF2-40B4-BE49-F238E27FC236}">
                    <a16:creationId xmlns:a16="http://schemas.microsoft.com/office/drawing/2014/main" id="{EC0AA8C8-96B2-E5C1-C386-3F7EE166FCA6}"/>
                  </a:ext>
                </a:extLst>
              </p:cNvPr>
              <p:cNvSpPr/>
              <p:nvPr/>
            </p:nvSpPr>
            <p:spPr>
              <a:xfrm rot="18449765">
                <a:off x="278867" y="5569340"/>
                <a:ext cx="155909" cy="221739"/>
              </a:xfrm>
              <a:prstGeom prst="halfFram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A71B2F1F-BEBF-B304-31E4-80B85E56CA5F}"/>
                  </a:ext>
                </a:extLst>
              </p:cNvPr>
              <p:cNvSpPr/>
              <p:nvPr/>
            </p:nvSpPr>
            <p:spPr>
              <a:xfrm>
                <a:off x="186649" y="5458949"/>
                <a:ext cx="293911" cy="221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A5B20114-17AD-43E7-39A0-FF1030724ADF}"/>
                </a:ext>
              </a:extLst>
            </p:cNvPr>
            <p:cNvSpPr/>
            <p:nvPr/>
          </p:nvSpPr>
          <p:spPr>
            <a:xfrm rot="5400000">
              <a:off x="709401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17D6C92E-A69D-62A1-23CB-4A2267B74C18}"/>
                </a:ext>
              </a:extLst>
            </p:cNvPr>
            <p:cNvSpPr/>
            <p:nvPr/>
          </p:nvSpPr>
          <p:spPr>
            <a:xfrm>
              <a:off x="7469666" y="1601475"/>
              <a:ext cx="68829" cy="374130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1280DA9D-079C-C3D2-446A-EC3A503ACA2A}"/>
                </a:ext>
              </a:extLst>
            </p:cNvPr>
            <p:cNvSpPr/>
            <p:nvPr/>
          </p:nvSpPr>
          <p:spPr>
            <a:xfrm rot="5400000">
              <a:off x="7112817" y="1552890"/>
              <a:ext cx="61338" cy="788349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D19AE47F-297C-89E4-574C-1B146B2FA14E}"/>
                </a:ext>
              </a:extLst>
            </p:cNvPr>
            <p:cNvSpPr/>
            <p:nvPr/>
          </p:nvSpPr>
          <p:spPr>
            <a:xfrm rot="5400000">
              <a:off x="798308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EFA39DC9-B975-C31E-1D6D-F78D5806DDCF}"/>
                </a:ext>
              </a:extLst>
            </p:cNvPr>
            <p:cNvSpPr/>
            <p:nvPr/>
          </p:nvSpPr>
          <p:spPr>
            <a:xfrm rot="5400000">
              <a:off x="887215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2DBACBA6-4298-77B8-DDB6-CFDAF8426BEF}"/>
                </a:ext>
              </a:extLst>
            </p:cNvPr>
            <p:cNvSpPr/>
            <p:nvPr/>
          </p:nvSpPr>
          <p:spPr>
            <a:xfrm rot="5400000">
              <a:off x="9761229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3AF7B2F3-3A17-7498-C336-40CBAB8F7CDD}"/>
                </a:ext>
              </a:extLst>
            </p:cNvPr>
            <p:cNvSpPr/>
            <p:nvPr/>
          </p:nvSpPr>
          <p:spPr>
            <a:xfrm rot="5400000">
              <a:off x="10650298" y="1619039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F3D2114C-A08C-A235-7B23-A3752567970E}"/>
                </a:ext>
              </a:extLst>
            </p:cNvPr>
            <p:cNvSpPr/>
            <p:nvPr/>
          </p:nvSpPr>
          <p:spPr>
            <a:xfrm>
              <a:off x="8348526" y="1605152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B35D9513-5739-8E58-1F47-22B074D252BD}"/>
                </a:ext>
              </a:extLst>
            </p:cNvPr>
            <p:cNvSpPr/>
            <p:nvPr/>
          </p:nvSpPr>
          <p:spPr>
            <a:xfrm>
              <a:off x="7594882" y="1603604"/>
              <a:ext cx="68829" cy="381653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CE4885FD-3984-31DB-B3C1-8121BE701FE9}"/>
                </a:ext>
              </a:extLst>
            </p:cNvPr>
            <p:cNvSpPr/>
            <p:nvPr/>
          </p:nvSpPr>
          <p:spPr>
            <a:xfrm rot="5400000">
              <a:off x="7976766" y="1545501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5AE9BD91-C623-CC4F-C18A-44FFB5DB0021}"/>
                </a:ext>
              </a:extLst>
            </p:cNvPr>
            <p:cNvSpPr/>
            <p:nvPr/>
          </p:nvSpPr>
          <p:spPr>
            <a:xfrm rot="5400000">
              <a:off x="11533539" y="1619542"/>
              <a:ext cx="71246" cy="883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5B7AA431-9BAA-8E19-3CC3-B20AF9F82937}"/>
                </a:ext>
              </a:extLst>
            </p:cNvPr>
            <p:cNvSpPr/>
            <p:nvPr/>
          </p:nvSpPr>
          <p:spPr>
            <a:xfrm>
              <a:off x="11907490" y="1603022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9DC83461-EE2D-8FF6-4DB0-27D219772BF2}"/>
                </a:ext>
              </a:extLst>
            </p:cNvPr>
            <p:cNvSpPr/>
            <p:nvPr/>
          </p:nvSpPr>
          <p:spPr>
            <a:xfrm>
              <a:off x="11153845" y="1601475"/>
              <a:ext cx="68829" cy="38165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9989C51F-A10C-842E-FC6A-27C9BF88398A}"/>
                </a:ext>
              </a:extLst>
            </p:cNvPr>
            <p:cNvSpPr/>
            <p:nvPr/>
          </p:nvSpPr>
          <p:spPr>
            <a:xfrm rot="5400000">
              <a:off x="11535730" y="1543372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BECB928B-8C74-1C9E-8026-7F7A8B38A17B}"/>
                </a:ext>
              </a:extLst>
            </p:cNvPr>
            <p:cNvSpPr/>
            <p:nvPr/>
          </p:nvSpPr>
          <p:spPr>
            <a:xfrm>
              <a:off x="11015106" y="1601475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20FC5537-BA3E-3882-B54E-0136EF3EA5DC}"/>
                </a:ext>
              </a:extLst>
            </p:cNvPr>
            <p:cNvSpPr/>
            <p:nvPr/>
          </p:nvSpPr>
          <p:spPr>
            <a:xfrm>
              <a:off x="10261461" y="1599928"/>
              <a:ext cx="68829" cy="38165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DE8B0DCD-2C6B-B426-7007-7B42ED971D77}"/>
                </a:ext>
              </a:extLst>
            </p:cNvPr>
            <p:cNvSpPr/>
            <p:nvPr/>
          </p:nvSpPr>
          <p:spPr>
            <a:xfrm rot="5400000">
              <a:off x="10643346" y="1541825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99D96599-3EBA-A447-DB95-1C72B6AEA2D7}"/>
                </a:ext>
              </a:extLst>
            </p:cNvPr>
            <p:cNvSpPr/>
            <p:nvPr/>
          </p:nvSpPr>
          <p:spPr>
            <a:xfrm rot="20008344">
              <a:off x="9161712" y="1586574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07D3A7A9-F4FE-E232-CB43-1303B104A553}"/>
                </a:ext>
              </a:extLst>
            </p:cNvPr>
            <p:cNvSpPr/>
            <p:nvPr/>
          </p:nvSpPr>
          <p:spPr>
            <a:xfrm>
              <a:off x="8487711" y="1607283"/>
              <a:ext cx="68829" cy="37797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CD9BBCB2-6CCF-D89C-D3D9-D581A636DF9F}"/>
                </a:ext>
              </a:extLst>
            </p:cNvPr>
            <p:cNvSpPr/>
            <p:nvPr/>
          </p:nvSpPr>
          <p:spPr>
            <a:xfrm rot="5400000">
              <a:off x="8869595" y="1545501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23724631-0EB6-CA03-6EE5-47BDCD13D57A}"/>
                </a:ext>
              </a:extLst>
            </p:cNvPr>
            <p:cNvSpPr/>
            <p:nvPr/>
          </p:nvSpPr>
          <p:spPr>
            <a:xfrm>
              <a:off x="10132719" y="1602439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95F88C4B-B40E-293B-735A-0ED52367EE08}"/>
                </a:ext>
              </a:extLst>
            </p:cNvPr>
            <p:cNvSpPr/>
            <p:nvPr/>
          </p:nvSpPr>
          <p:spPr>
            <a:xfrm rot="1584842">
              <a:off x="9473513" y="1582737"/>
              <a:ext cx="68829" cy="37797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9F91DF3C-59A5-EA28-2B4F-497CC78AE4D7}"/>
                </a:ext>
              </a:extLst>
            </p:cNvPr>
            <p:cNvSpPr/>
            <p:nvPr/>
          </p:nvSpPr>
          <p:spPr>
            <a:xfrm rot="5400000">
              <a:off x="9760959" y="1542788"/>
              <a:ext cx="61338" cy="81817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517" name="TextBox 516">
            <a:extLst>
              <a:ext uri="{FF2B5EF4-FFF2-40B4-BE49-F238E27FC236}">
                <a16:creationId xmlns:a16="http://schemas.microsoft.com/office/drawing/2014/main" id="{230D7524-28E0-E6D5-1971-C4F252D69A48}"/>
              </a:ext>
            </a:extLst>
          </p:cNvPr>
          <p:cNvSpPr txBox="1"/>
          <p:nvPr/>
        </p:nvSpPr>
        <p:spPr>
          <a:xfrm>
            <a:off x="9667690" y="43834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4</a:t>
            </a:r>
          </a:p>
        </p:txBody>
      </p:sp>
      <p:sp>
        <p:nvSpPr>
          <p:cNvPr id="518" name="Arrow: Right 517">
            <a:extLst>
              <a:ext uri="{FF2B5EF4-FFF2-40B4-BE49-F238E27FC236}">
                <a16:creationId xmlns:a16="http://schemas.microsoft.com/office/drawing/2014/main" id="{60312412-19C8-F885-B739-159F57736556}"/>
              </a:ext>
            </a:extLst>
          </p:cNvPr>
          <p:cNvSpPr/>
          <p:nvPr/>
        </p:nvSpPr>
        <p:spPr>
          <a:xfrm rot="8508739">
            <a:off x="5649779" y="4762796"/>
            <a:ext cx="757879" cy="18586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72D9AEED-233C-B950-2266-9367D9185FB4}"/>
              </a:ext>
            </a:extLst>
          </p:cNvPr>
          <p:cNvGrpSpPr/>
          <p:nvPr/>
        </p:nvGrpSpPr>
        <p:grpSpPr>
          <a:xfrm>
            <a:off x="137644" y="5246544"/>
            <a:ext cx="5445099" cy="514352"/>
            <a:chOff x="2759101" y="582928"/>
            <a:chExt cx="6187321" cy="576185"/>
          </a:xfrm>
        </p:grpSpPr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CFC613E6-6F9A-F9BC-656A-93F8140EB719}"/>
                </a:ext>
              </a:extLst>
            </p:cNvPr>
            <p:cNvGrpSpPr/>
            <p:nvPr/>
          </p:nvGrpSpPr>
          <p:grpSpPr>
            <a:xfrm>
              <a:off x="2759101" y="829974"/>
              <a:ext cx="293911" cy="329139"/>
              <a:chOff x="186649" y="5458949"/>
              <a:chExt cx="293911" cy="299215"/>
            </a:xfrm>
          </p:grpSpPr>
          <p:sp>
            <p:nvSpPr>
              <p:cNvPr id="544" name="Half Frame 543">
                <a:extLst>
                  <a:ext uri="{FF2B5EF4-FFF2-40B4-BE49-F238E27FC236}">
                    <a16:creationId xmlns:a16="http://schemas.microsoft.com/office/drawing/2014/main" id="{D9AE33D3-7DEC-C1C6-3AF6-259BDA70830E}"/>
                  </a:ext>
                </a:extLst>
              </p:cNvPr>
              <p:cNvSpPr/>
              <p:nvPr/>
            </p:nvSpPr>
            <p:spPr>
              <a:xfrm rot="18449765">
                <a:off x="278867" y="5569340"/>
                <a:ext cx="155909" cy="221739"/>
              </a:xfrm>
              <a:prstGeom prst="halfFram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B4A48B41-8399-F646-4E8F-A3165113830A}"/>
                  </a:ext>
                </a:extLst>
              </p:cNvPr>
              <p:cNvSpPr/>
              <p:nvPr/>
            </p:nvSpPr>
            <p:spPr>
              <a:xfrm>
                <a:off x="186649" y="5458949"/>
                <a:ext cx="293911" cy="221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D737B595-4EE6-1766-F965-1950B88B193C}"/>
                </a:ext>
              </a:extLst>
            </p:cNvPr>
            <p:cNvSpPr/>
            <p:nvPr/>
          </p:nvSpPr>
          <p:spPr>
            <a:xfrm rot="5400000">
              <a:off x="3360028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95D90BF8-47B7-A82D-12DE-934E5195EB66}"/>
                </a:ext>
              </a:extLst>
            </p:cNvPr>
            <p:cNvSpPr/>
            <p:nvPr/>
          </p:nvSpPr>
          <p:spPr>
            <a:xfrm>
              <a:off x="3786306" y="603265"/>
              <a:ext cx="78211" cy="419106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CA5AB391-3736-431A-5A3B-672517CA42B2}"/>
                </a:ext>
              </a:extLst>
            </p:cNvPr>
            <p:cNvSpPr/>
            <p:nvPr/>
          </p:nvSpPr>
          <p:spPr>
            <a:xfrm rot="5400000">
              <a:off x="3381308" y="542496"/>
              <a:ext cx="68712" cy="895809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6BD2CFA7-8349-8AE2-755E-A1BD405CA62B}"/>
                </a:ext>
              </a:extLst>
            </p:cNvPr>
            <p:cNvSpPr/>
            <p:nvPr/>
          </p:nvSpPr>
          <p:spPr>
            <a:xfrm rot="5400000">
              <a:off x="4370287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305FCDE1-9C20-C388-87FA-E8FA7966D24A}"/>
                </a:ext>
              </a:extLst>
            </p:cNvPr>
            <p:cNvSpPr/>
            <p:nvPr/>
          </p:nvSpPr>
          <p:spPr>
            <a:xfrm rot="5400000">
              <a:off x="5380546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B9379846-4071-F3F4-F523-BECE44EA170D}"/>
                </a:ext>
              </a:extLst>
            </p:cNvPr>
            <p:cNvSpPr/>
            <p:nvPr/>
          </p:nvSpPr>
          <p:spPr>
            <a:xfrm rot="5400000">
              <a:off x="6390805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674E06DC-D947-E7A0-4C1F-BA9EBA91BDF7}"/>
                </a:ext>
              </a:extLst>
            </p:cNvPr>
            <p:cNvSpPr/>
            <p:nvPr/>
          </p:nvSpPr>
          <p:spPr>
            <a:xfrm rot="5400000">
              <a:off x="7401064" y="615833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A234FA7D-BB39-75E7-975C-407A32E861E9}"/>
                </a:ext>
              </a:extLst>
            </p:cNvPr>
            <p:cNvSpPr/>
            <p:nvPr/>
          </p:nvSpPr>
          <p:spPr>
            <a:xfrm>
              <a:off x="4784964" y="607385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6B88A936-CA0F-EE1B-356D-CD2FF84441AF}"/>
                </a:ext>
              </a:extLst>
            </p:cNvPr>
            <p:cNvSpPr/>
            <p:nvPr/>
          </p:nvSpPr>
          <p:spPr>
            <a:xfrm>
              <a:off x="3928590" y="605651"/>
              <a:ext cx="78211" cy="427533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71B4994E-B7DE-6BCE-511B-DE67D06AA614}"/>
                </a:ext>
              </a:extLst>
            </p:cNvPr>
            <p:cNvSpPr/>
            <p:nvPr/>
          </p:nvSpPr>
          <p:spPr>
            <a:xfrm rot="5400000">
              <a:off x="4363023" y="533979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03577049-D3B1-74ED-7F62-5815303E23DF}"/>
                </a:ext>
              </a:extLst>
            </p:cNvPr>
            <p:cNvSpPr/>
            <p:nvPr/>
          </p:nvSpPr>
          <p:spPr>
            <a:xfrm>
              <a:off x="5783622" y="609119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958CB14C-E7E2-C672-B378-953BA2353D97}"/>
                </a:ext>
              </a:extLst>
            </p:cNvPr>
            <p:cNvSpPr/>
            <p:nvPr/>
          </p:nvSpPr>
          <p:spPr>
            <a:xfrm>
              <a:off x="4927248" y="607385"/>
              <a:ext cx="78211" cy="427533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8455C41F-4F9A-7CD2-A681-6D4D0CEF1F11}"/>
                </a:ext>
              </a:extLst>
            </p:cNvPr>
            <p:cNvSpPr/>
            <p:nvPr/>
          </p:nvSpPr>
          <p:spPr>
            <a:xfrm rot="5400000">
              <a:off x="5361681" y="535713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6E3F8CFD-7C38-B24E-E0BC-A3EB29CBFF28}"/>
                </a:ext>
              </a:extLst>
            </p:cNvPr>
            <p:cNvSpPr/>
            <p:nvPr/>
          </p:nvSpPr>
          <p:spPr>
            <a:xfrm rot="20008344">
              <a:off x="6706936" y="587226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AD91A26B-C40C-5C81-AB0C-6BC78A9B41DA}"/>
                </a:ext>
              </a:extLst>
            </p:cNvPr>
            <p:cNvSpPr/>
            <p:nvPr/>
          </p:nvSpPr>
          <p:spPr>
            <a:xfrm>
              <a:off x="5941061" y="610425"/>
              <a:ext cx="78211" cy="423412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5D18E154-C8A7-7857-76B2-2428939E909B}"/>
                </a:ext>
              </a:extLst>
            </p:cNvPr>
            <p:cNvSpPr/>
            <p:nvPr/>
          </p:nvSpPr>
          <p:spPr>
            <a:xfrm rot="5400000">
              <a:off x="6375494" y="534632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EB6399AD-8826-A196-A0D0-C8E5DF691DD9}"/>
                </a:ext>
              </a:extLst>
            </p:cNvPr>
            <p:cNvSpPr/>
            <p:nvPr/>
          </p:nvSpPr>
          <p:spPr>
            <a:xfrm>
              <a:off x="7810300" y="604998"/>
              <a:ext cx="78211" cy="4234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CE3FFADC-F661-22CB-8C28-DE515E9CF507}"/>
                </a:ext>
              </a:extLst>
            </p:cNvPr>
            <p:cNvSpPr/>
            <p:nvPr/>
          </p:nvSpPr>
          <p:spPr>
            <a:xfrm rot="1584842">
              <a:off x="7061238" y="582928"/>
              <a:ext cx="78211" cy="4234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4E637CC6-E7E0-2C9B-3C0A-0855540D6066}"/>
                </a:ext>
              </a:extLst>
            </p:cNvPr>
            <p:cNvSpPr/>
            <p:nvPr/>
          </p:nvSpPr>
          <p:spPr>
            <a:xfrm rot="5400000">
              <a:off x="7388359" y="531592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640BFDAA-A5F4-174D-A4F7-3B4273CE26E0}"/>
                </a:ext>
              </a:extLst>
            </p:cNvPr>
            <p:cNvSpPr/>
            <p:nvPr/>
          </p:nvSpPr>
          <p:spPr>
            <a:xfrm rot="5400000">
              <a:off x="8404699" y="616397"/>
              <a:ext cx="79811" cy="10036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E98D4151-1BD9-C270-4891-A276AF487A35}"/>
                </a:ext>
              </a:extLst>
            </p:cNvPr>
            <p:cNvSpPr/>
            <p:nvPr/>
          </p:nvSpPr>
          <p:spPr>
            <a:xfrm>
              <a:off x="8829050" y="604999"/>
              <a:ext cx="78211" cy="423412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DBBB81A8-7E39-0BDC-60DB-6590D2712F6A}"/>
                </a:ext>
              </a:extLst>
            </p:cNvPr>
            <p:cNvSpPr/>
            <p:nvPr/>
          </p:nvSpPr>
          <p:spPr>
            <a:xfrm>
              <a:off x="7972676" y="603265"/>
              <a:ext cx="78211" cy="42753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2374D067-9689-DB70-B26B-FA17D13F35AE}"/>
                </a:ext>
              </a:extLst>
            </p:cNvPr>
            <p:cNvSpPr/>
            <p:nvPr/>
          </p:nvSpPr>
          <p:spPr>
            <a:xfrm rot="5400000">
              <a:off x="8407109" y="531593"/>
              <a:ext cx="68712" cy="92969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546" name="TextBox 545">
            <a:extLst>
              <a:ext uri="{FF2B5EF4-FFF2-40B4-BE49-F238E27FC236}">
                <a16:creationId xmlns:a16="http://schemas.microsoft.com/office/drawing/2014/main" id="{9AE16801-BF23-3A49-9951-8F75902A3F83}"/>
              </a:ext>
            </a:extLst>
          </p:cNvPr>
          <p:cNvSpPr txBox="1"/>
          <p:nvPr/>
        </p:nvSpPr>
        <p:spPr>
          <a:xfrm>
            <a:off x="3170090" y="57436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4</a:t>
            </a:r>
          </a:p>
        </p:txBody>
      </p:sp>
      <p:sp>
        <p:nvSpPr>
          <p:cNvPr id="551" name="Arrow: Right 550">
            <a:extLst>
              <a:ext uri="{FF2B5EF4-FFF2-40B4-BE49-F238E27FC236}">
                <a16:creationId xmlns:a16="http://schemas.microsoft.com/office/drawing/2014/main" id="{8E1DB1E7-5C10-EC3E-4CB7-13779D9E6300}"/>
              </a:ext>
            </a:extLst>
          </p:cNvPr>
          <p:cNvSpPr/>
          <p:nvPr/>
        </p:nvSpPr>
        <p:spPr>
          <a:xfrm rot="1203578">
            <a:off x="5717061" y="5991648"/>
            <a:ext cx="757879" cy="18586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AE418-9AED-9C84-07F5-202B1AAD3F2F}"/>
              </a:ext>
            </a:extLst>
          </p:cNvPr>
          <p:cNvSpPr txBox="1"/>
          <p:nvPr/>
        </p:nvSpPr>
        <p:spPr>
          <a:xfrm>
            <a:off x="4005363" y="189297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14443-6BB2-61E2-67ED-353DBA317B4C}"/>
              </a:ext>
            </a:extLst>
          </p:cNvPr>
          <p:cNvSpPr txBox="1"/>
          <p:nvPr/>
        </p:nvSpPr>
        <p:spPr>
          <a:xfrm>
            <a:off x="4136266" y="574675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04117-71A8-35AA-4664-2F57C6710FB1}"/>
              </a:ext>
            </a:extLst>
          </p:cNvPr>
          <p:cNvSpPr txBox="1"/>
          <p:nvPr/>
        </p:nvSpPr>
        <p:spPr>
          <a:xfrm>
            <a:off x="8778623" y="438897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5B157-A834-9D6E-0FAE-92F42224E791}"/>
              </a:ext>
            </a:extLst>
          </p:cNvPr>
          <p:cNvSpPr txBox="1"/>
          <p:nvPr/>
        </p:nvSpPr>
        <p:spPr>
          <a:xfrm>
            <a:off x="2284720" y="37754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F53D4-D291-06C6-5CCF-D92637E1AA27}"/>
              </a:ext>
            </a:extLst>
          </p:cNvPr>
          <p:cNvSpPr txBox="1"/>
          <p:nvPr/>
        </p:nvSpPr>
        <p:spPr>
          <a:xfrm>
            <a:off x="9670830" y="24762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12690-2CB8-AB1D-21EF-D13086BF4535}"/>
              </a:ext>
            </a:extLst>
          </p:cNvPr>
          <p:cNvSpPr txBox="1"/>
          <p:nvPr/>
        </p:nvSpPr>
        <p:spPr>
          <a:xfrm rot="1235875">
            <a:off x="6617756" y="5994325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. . 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28641-4356-8DE6-A692-38E3665BD489}"/>
              </a:ext>
            </a:extLst>
          </p:cNvPr>
          <p:cNvSpPr txBox="1"/>
          <p:nvPr/>
        </p:nvSpPr>
        <p:spPr>
          <a:xfrm rot="981240">
            <a:off x="5811236" y="1610542"/>
            <a:ext cx="752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000" dirty="0"/>
              <a:t>. . 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D7C51-FFF3-4CD7-8AAE-CBBC8B8C0B36}"/>
              </a:ext>
            </a:extLst>
          </p:cNvPr>
          <p:cNvSpPr txBox="1"/>
          <p:nvPr/>
        </p:nvSpPr>
        <p:spPr>
          <a:xfrm rot="1185839">
            <a:off x="5834022" y="3426151"/>
            <a:ext cx="752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000" dirty="0"/>
              <a:t>. . 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315C53-514B-0111-554C-2AF75E3A9DA3}"/>
              </a:ext>
            </a:extLst>
          </p:cNvPr>
          <p:cNvSpPr txBox="1"/>
          <p:nvPr/>
        </p:nvSpPr>
        <p:spPr>
          <a:xfrm rot="19269708">
            <a:off x="5640416" y="2363567"/>
            <a:ext cx="752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000" dirty="0"/>
              <a:t>. . 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75A65-B2AF-819F-6CAE-6A224F3291C5}"/>
              </a:ext>
            </a:extLst>
          </p:cNvPr>
          <p:cNvSpPr txBox="1"/>
          <p:nvPr/>
        </p:nvSpPr>
        <p:spPr>
          <a:xfrm rot="19379043">
            <a:off x="5543522" y="4304049"/>
            <a:ext cx="752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000" dirty="0"/>
              <a:t>. . 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6AECB-A029-794A-7BA4-5DF404DE39F6}"/>
              </a:ext>
            </a:extLst>
          </p:cNvPr>
          <p:cNvSpPr txBox="1"/>
          <p:nvPr/>
        </p:nvSpPr>
        <p:spPr>
          <a:xfrm>
            <a:off x="8174773" y="5759725"/>
            <a:ext cx="2666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Random walks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73A33-D75B-3BAB-D58E-60A71B8BB442}"/>
              </a:ext>
            </a:extLst>
          </p:cNvPr>
          <p:cNvSpPr txBox="1"/>
          <p:nvPr/>
        </p:nvSpPr>
        <p:spPr>
          <a:xfrm>
            <a:off x="63498" y="42304"/>
            <a:ext cx="9201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+mn-lt"/>
              </a:rPr>
              <a:t>Possible kinetic scenario with</a:t>
            </a:r>
            <a:r>
              <a:rPr lang="en-IE" sz="2800" b="1" dirty="0"/>
              <a:t> the </a:t>
            </a:r>
            <a:r>
              <a:rPr lang="en-IE" sz="2800" b="1" dirty="0">
                <a:latin typeface="+mn-lt"/>
              </a:rPr>
              <a:t>Scaffolded DNA computer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1828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/>
      <p:bldP spid="548" grpId="0" animBg="1"/>
      <p:bldP spid="549" grpId="0" animBg="1"/>
      <p:bldP spid="550" grpId="0" animBg="1"/>
      <p:bldP spid="432" grpId="0" animBg="1"/>
      <p:bldP spid="433" grpId="0" animBg="1"/>
      <p:bldP spid="434" grpId="0" animBg="1"/>
      <p:bldP spid="39" grpId="0" animBg="1"/>
      <p:bldP spid="390" grpId="0" animBg="1"/>
      <p:bldP spid="392" grpId="0" animBg="1"/>
      <p:bldP spid="393" grpId="0" animBg="1"/>
      <p:bldP spid="394" grpId="0" animBg="1"/>
      <p:bldP spid="435" grpId="0" animBg="1"/>
      <p:bldP spid="466" grpId="0" animBg="1"/>
      <p:bldP spid="483" grpId="0"/>
      <p:bldP spid="484" grpId="0"/>
      <p:bldP spid="485" grpId="0" animBg="1"/>
      <p:bldP spid="486" grpId="0" animBg="1"/>
      <p:bldP spid="487" grpId="0" animBg="1"/>
      <p:bldP spid="488" grpId="0" animBg="1"/>
      <p:bldP spid="489" grpId="0" animBg="1"/>
      <p:bldP spid="517" grpId="0"/>
      <p:bldP spid="518" grpId="0" animBg="1"/>
      <p:bldP spid="546" grpId="0"/>
      <p:bldP spid="551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BBB4BD-9FC0-5DD1-1EDA-8854681329FC}"/>
              </a:ext>
            </a:extLst>
          </p:cNvPr>
          <p:cNvSpPr txBox="1"/>
          <p:nvPr/>
        </p:nvSpPr>
        <p:spPr>
          <a:xfrm>
            <a:off x="5886" y="0"/>
            <a:ext cx="4400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Proposal 1: Covers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F6273-D539-62F7-38E7-2EB166D38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171" y="2420636"/>
            <a:ext cx="5470677" cy="3680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EFF97-2C1C-3FB2-BE19-473615BF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69E5-BA0C-4216-88EB-779992157B49}" type="slidenum">
              <a:rPr lang="en-IE" smtClean="0"/>
              <a:t>21</a:t>
            </a:fld>
            <a:endParaRPr lang="en-I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6B81A9-CAAC-54C7-DB4E-4A94F8692ED6}"/>
              </a:ext>
            </a:extLst>
          </p:cNvPr>
          <p:cNvGrpSpPr/>
          <p:nvPr/>
        </p:nvGrpSpPr>
        <p:grpSpPr>
          <a:xfrm>
            <a:off x="1124121" y="764365"/>
            <a:ext cx="9943755" cy="478790"/>
            <a:chOff x="120995" y="4251960"/>
            <a:chExt cx="12014123" cy="4669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3438B-1CD4-9811-4531-7179C52569FD}"/>
                </a:ext>
              </a:extLst>
            </p:cNvPr>
            <p:cNvSpPr/>
            <p:nvPr/>
          </p:nvSpPr>
          <p:spPr>
            <a:xfrm rot="5400000">
              <a:off x="3152383" y="3611170"/>
              <a:ext cx="135017" cy="19811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A36AE0-F5F0-40B9-A461-400492BA2DFC}"/>
                </a:ext>
              </a:extLst>
            </p:cNvPr>
            <p:cNvSpPr/>
            <p:nvPr/>
          </p:nvSpPr>
          <p:spPr>
            <a:xfrm rot="5400000">
              <a:off x="9095868" y="3611171"/>
              <a:ext cx="135017" cy="1981162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179B80-6CB5-7CBB-4EDA-F46FE1845393}"/>
                </a:ext>
              </a:extLst>
            </p:cNvPr>
            <p:cNvSpPr/>
            <p:nvPr/>
          </p:nvSpPr>
          <p:spPr>
            <a:xfrm rot="5400000">
              <a:off x="11077028" y="3611171"/>
              <a:ext cx="135017" cy="1981162"/>
            </a:xfrm>
            <a:prstGeom prst="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FA08F5-2812-BC59-45A3-535F0BE28A5E}"/>
                </a:ext>
              </a:extLst>
            </p:cNvPr>
            <p:cNvSpPr/>
            <p:nvPr/>
          </p:nvSpPr>
          <p:spPr>
            <a:xfrm rot="5400000">
              <a:off x="1171216" y="3611173"/>
              <a:ext cx="135017" cy="19811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727BE441-DE6E-999F-DD4E-D654FC5C63FD}"/>
                </a:ext>
              </a:extLst>
            </p:cNvPr>
            <p:cNvSpPr/>
            <p:nvPr/>
          </p:nvSpPr>
          <p:spPr>
            <a:xfrm>
              <a:off x="120995" y="4484586"/>
              <a:ext cx="579772" cy="234335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9ECB1A-3749-8CBC-B349-E0F774C2FD74}"/>
                </a:ext>
              </a:extLst>
            </p:cNvPr>
            <p:cNvSpPr/>
            <p:nvPr/>
          </p:nvSpPr>
          <p:spPr>
            <a:xfrm rot="5400000">
              <a:off x="5133545" y="3611170"/>
              <a:ext cx="135017" cy="198116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ABA304-9E34-36B1-C79D-2E07CFCCD771}"/>
                </a:ext>
              </a:extLst>
            </p:cNvPr>
            <p:cNvSpPr/>
            <p:nvPr/>
          </p:nvSpPr>
          <p:spPr>
            <a:xfrm rot="5400000">
              <a:off x="7114707" y="3611171"/>
              <a:ext cx="135017" cy="198116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AA70E9-AF60-0CDB-ED81-2B55B4CB4281}"/>
                </a:ext>
              </a:extLst>
            </p:cNvPr>
            <p:cNvGrpSpPr/>
            <p:nvPr/>
          </p:nvGrpSpPr>
          <p:grpSpPr>
            <a:xfrm flipH="1">
              <a:off x="2264734" y="4268754"/>
              <a:ext cx="1910307" cy="234335"/>
              <a:chOff x="3392271" y="2274099"/>
              <a:chExt cx="2076669" cy="234335"/>
            </a:xfrm>
            <a:solidFill>
              <a:srgbClr val="262626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8DA44D-2D5B-5F9C-593B-F0137D74AB31}"/>
                  </a:ext>
                </a:extLst>
              </p:cNvPr>
              <p:cNvSpPr/>
              <p:nvPr/>
            </p:nvSpPr>
            <p:spPr>
              <a:xfrm rot="5400000">
                <a:off x="4410850" y="1400686"/>
                <a:ext cx="135017" cy="19811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" name="Arrow: Left 26">
                <a:extLst>
                  <a:ext uri="{FF2B5EF4-FFF2-40B4-BE49-F238E27FC236}">
                    <a16:creationId xmlns:a16="http://schemas.microsoft.com/office/drawing/2014/main" id="{B04687AB-2FF3-95D4-D9F2-D8A98183C542}"/>
                  </a:ext>
                </a:extLst>
              </p:cNvPr>
              <p:cNvSpPr/>
              <p:nvPr/>
            </p:nvSpPr>
            <p:spPr>
              <a:xfrm>
                <a:off x="3392271" y="2274099"/>
                <a:ext cx="579772" cy="234335"/>
              </a:xfrm>
              <a:prstGeom prst="lef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DAD233-4B75-48AB-665F-44CE262439C1}"/>
                </a:ext>
              </a:extLst>
            </p:cNvPr>
            <p:cNvGrpSpPr/>
            <p:nvPr/>
          </p:nvGrpSpPr>
          <p:grpSpPr>
            <a:xfrm flipH="1">
              <a:off x="10212241" y="4251960"/>
              <a:ext cx="1910307" cy="251129"/>
              <a:chOff x="3392271" y="2274099"/>
              <a:chExt cx="2076669" cy="234335"/>
            </a:xfrm>
            <a:solidFill>
              <a:srgbClr val="DDDDDD"/>
            </a:solidFill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2F1579E-4725-9AA5-C094-D3BAA51AE093}"/>
                  </a:ext>
                </a:extLst>
              </p:cNvPr>
              <p:cNvSpPr/>
              <p:nvPr/>
            </p:nvSpPr>
            <p:spPr>
              <a:xfrm rot="5400000">
                <a:off x="4410850" y="1400686"/>
                <a:ext cx="135017" cy="19811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" name="Arrow: Left 24">
                <a:extLst>
                  <a:ext uri="{FF2B5EF4-FFF2-40B4-BE49-F238E27FC236}">
                    <a16:creationId xmlns:a16="http://schemas.microsoft.com/office/drawing/2014/main" id="{E580FB7D-E44B-CABE-07CD-E16BE0230ADB}"/>
                  </a:ext>
                </a:extLst>
              </p:cNvPr>
              <p:cNvSpPr/>
              <p:nvPr/>
            </p:nvSpPr>
            <p:spPr>
              <a:xfrm>
                <a:off x="3392271" y="2274099"/>
                <a:ext cx="579772" cy="234335"/>
              </a:xfrm>
              <a:prstGeom prst="lef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B2F8B4-9F81-1341-D547-F3302B9A766F}"/>
                </a:ext>
              </a:extLst>
            </p:cNvPr>
            <p:cNvGrpSpPr/>
            <p:nvPr/>
          </p:nvGrpSpPr>
          <p:grpSpPr>
            <a:xfrm flipH="1">
              <a:off x="6236756" y="4251960"/>
              <a:ext cx="1910307" cy="251129"/>
              <a:chOff x="3392271" y="2274099"/>
              <a:chExt cx="2076669" cy="234335"/>
            </a:xfrm>
            <a:solidFill>
              <a:schemeClr val="bg2">
                <a:lumMod val="50000"/>
              </a:schemeClr>
            </a:solidFill>
          </p:grpSpPr>
          <p:sp>
            <p:nvSpPr>
              <p:cNvPr id="22" name="Arrow: Left 21">
                <a:extLst>
                  <a:ext uri="{FF2B5EF4-FFF2-40B4-BE49-F238E27FC236}">
                    <a16:creationId xmlns:a16="http://schemas.microsoft.com/office/drawing/2014/main" id="{54D909FC-B75B-8DFE-8238-1C9024D08CF8}"/>
                  </a:ext>
                </a:extLst>
              </p:cNvPr>
              <p:cNvSpPr/>
              <p:nvPr/>
            </p:nvSpPr>
            <p:spPr>
              <a:xfrm>
                <a:off x="3392271" y="2274099"/>
                <a:ext cx="579772" cy="234335"/>
              </a:xfrm>
              <a:prstGeom prst="lef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50CA619-6C36-2B28-A376-AA891C189088}"/>
                  </a:ext>
                </a:extLst>
              </p:cNvPr>
              <p:cNvSpPr/>
              <p:nvPr/>
            </p:nvSpPr>
            <p:spPr>
              <a:xfrm rot="5400000">
                <a:off x="4410850" y="1400686"/>
                <a:ext cx="135017" cy="19811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07F808-D376-29AD-8EB9-984655D2DBAD}"/>
                </a:ext>
              </a:extLst>
            </p:cNvPr>
            <p:cNvGrpSpPr/>
            <p:nvPr/>
          </p:nvGrpSpPr>
          <p:grpSpPr>
            <a:xfrm flipH="1">
              <a:off x="4249014" y="4260356"/>
              <a:ext cx="1910307" cy="251129"/>
              <a:chOff x="3392271" y="2274099"/>
              <a:chExt cx="2076669" cy="234335"/>
            </a:xfrm>
            <a:solidFill>
              <a:srgbClr val="404040"/>
            </a:solidFill>
          </p:grpSpPr>
          <p:sp>
            <p:nvSpPr>
              <p:cNvPr id="20" name="Arrow: Left 19">
                <a:extLst>
                  <a:ext uri="{FF2B5EF4-FFF2-40B4-BE49-F238E27FC236}">
                    <a16:creationId xmlns:a16="http://schemas.microsoft.com/office/drawing/2014/main" id="{CA08B7F9-08D3-4743-397B-99D71231909D}"/>
                  </a:ext>
                </a:extLst>
              </p:cNvPr>
              <p:cNvSpPr/>
              <p:nvPr/>
            </p:nvSpPr>
            <p:spPr>
              <a:xfrm>
                <a:off x="3392271" y="2274099"/>
                <a:ext cx="579772" cy="234335"/>
              </a:xfrm>
              <a:prstGeom prst="lef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45A281-01D6-C76A-4ADB-C97EA98D93D1}"/>
                  </a:ext>
                </a:extLst>
              </p:cNvPr>
              <p:cNvSpPr/>
              <p:nvPr/>
            </p:nvSpPr>
            <p:spPr>
              <a:xfrm rot="5400000">
                <a:off x="4410850" y="1400686"/>
                <a:ext cx="135017" cy="19811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1411270-EF04-20FE-6196-44E05C0288DA}"/>
              </a:ext>
            </a:extLst>
          </p:cNvPr>
          <p:cNvSpPr txBox="1"/>
          <p:nvPr/>
        </p:nvSpPr>
        <p:spPr>
          <a:xfrm>
            <a:off x="2869111" y="1346268"/>
            <a:ext cx="785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baseline="0" dirty="0">
                <a:latin typeface="LMRoman9-Regular"/>
              </a:rPr>
              <a:t>Scaffold with covers (here at the second, third, fourth, and sixth scaffold domains)</a:t>
            </a:r>
            <a:endParaRPr lang="en-IE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9D57BD2-B6A4-8720-9F19-A6F6C626B2FF}"/>
              </a:ext>
            </a:extLst>
          </p:cNvPr>
          <p:cNvSpPr/>
          <p:nvPr/>
        </p:nvSpPr>
        <p:spPr>
          <a:xfrm rot="5400000">
            <a:off x="2169609" y="4309195"/>
            <a:ext cx="70032" cy="1229488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4391F47-C784-5342-E87B-D2FCFC5E663B}"/>
              </a:ext>
            </a:extLst>
          </p:cNvPr>
          <p:cNvSpPr/>
          <p:nvPr/>
        </p:nvSpPr>
        <p:spPr>
          <a:xfrm rot="5400000">
            <a:off x="5049209" y="4309195"/>
            <a:ext cx="70032" cy="12294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2C84759-A97B-8904-677C-991581A41E4D}"/>
              </a:ext>
            </a:extLst>
          </p:cNvPr>
          <p:cNvGrpSpPr/>
          <p:nvPr/>
        </p:nvGrpSpPr>
        <p:grpSpPr>
          <a:xfrm>
            <a:off x="275063" y="4860326"/>
            <a:ext cx="1314821" cy="127227"/>
            <a:chOff x="523998" y="3977599"/>
            <a:chExt cx="2978026" cy="272670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00AA40D-DEE6-98EB-AFB7-0D71E9B0A147}"/>
                </a:ext>
              </a:extLst>
            </p:cNvPr>
            <p:cNvSpPr/>
            <p:nvPr/>
          </p:nvSpPr>
          <p:spPr>
            <a:xfrm rot="5400000">
              <a:off x="2034596" y="2721552"/>
              <a:ext cx="150092" cy="278476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4" name="Arrow: Left 103">
              <a:extLst>
                <a:ext uri="{FF2B5EF4-FFF2-40B4-BE49-F238E27FC236}">
                  <a16:creationId xmlns:a16="http://schemas.microsoft.com/office/drawing/2014/main" id="{6DA56D5D-7877-18C8-1322-F05FE4A99CE3}"/>
                </a:ext>
              </a:extLst>
            </p:cNvPr>
            <p:cNvSpPr/>
            <p:nvPr/>
          </p:nvSpPr>
          <p:spPr>
            <a:xfrm>
              <a:off x="523998" y="3977599"/>
              <a:ext cx="659479" cy="272670"/>
            </a:xfrm>
            <a:prstGeom prst="leftArrow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9B6284A-8EF0-7463-CB78-C72629099196}"/>
                  </a:ext>
                </a:extLst>
              </p:cNvPr>
              <p:cNvSpPr txBox="1"/>
              <p:nvPr/>
            </p:nvSpPr>
            <p:spPr>
              <a:xfrm>
                <a:off x="816380" y="4926978"/>
                <a:ext cx="272190" cy="204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b="1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9B6284A-8EF0-7463-CB78-C72629099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80" y="4926978"/>
                <a:ext cx="272190" cy="204517"/>
              </a:xfrm>
              <a:prstGeom prst="rect">
                <a:avLst/>
              </a:prstGeom>
              <a:blipFill>
                <a:blip r:embed="rId3"/>
                <a:stretch>
                  <a:fillRect r="-13333" b="-6470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CC34D9-F1C7-16F2-8543-36C00A03EA6A}"/>
                  </a:ext>
                </a:extLst>
              </p:cNvPr>
              <p:cNvSpPr txBox="1"/>
              <p:nvPr/>
            </p:nvSpPr>
            <p:spPr>
              <a:xfrm>
                <a:off x="2045868" y="4924107"/>
                <a:ext cx="272190" cy="204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CC34D9-F1C7-16F2-8543-36C00A03E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868" y="4924107"/>
                <a:ext cx="272190" cy="204517"/>
              </a:xfrm>
              <a:prstGeom prst="rect">
                <a:avLst/>
              </a:prstGeom>
              <a:blipFill>
                <a:blip r:embed="rId4"/>
                <a:stretch>
                  <a:fillRect r="-15909" b="-6969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2D67DFA-9499-D5DB-764B-2B0F5B5E3883}"/>
                  </a:ext>
                </a:extLst>
              </p:cNvPr>
              <p:cNvSpPr txBox="1"/>
              <p:nvPr/>
            </p:nvSpPr>
            <p:spPr>
              <a:xfrm>
                <a:off x="4918617" y="4923939"/>
                <a:ext cx="309919" cy="248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IE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2D67DFA-9499-D5DB-764B-2B0F5B5E3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617" y="4923939"/>
                <a:ext cx="309919" cy="248102"/>
              </a:xfrm>
              <a:prstGeom prst="rect">
                <a:avLst/>
              </a:prstGeom>
              <a:blipFill>
                <a:blip r:embed="rId5"/>
                <a:stretch>
                  <a:fillRect r="-11765" b="-40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C53AC7ED-4200-210F-67F5-A3D5F294AD6C}"/>
              </a:ext>
            </a:extLst>
          </p:cNvPr>
          <p:cNvSpPr/>
          <p:nvPr/>
        </p:nvSpPr>
        <p:spPr>
          <a:xfrm>
            <a:off x="2625164" y="4176995"/>
            <a:ext cx="84897" cy="37153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DE09768-445E-7E4D-B958-E2E482B5D96C}"/>
              </a:ext>
            </a:extLst>
          </p:cNvPr>
          <p:cNvSpPr/>
          <p:nvPr/>
        </p:nvSpPr>
        <p:spPr>
          <a:xfrm>
            <a:off x="1695580" y="4179090"/>
            <a:ext cx="84897" cy="37153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A1BEF3E-323A-0EF0-3066-7B6F782FE0FE}"/>
              </a:ext>
            </a:extLst>
          </p:cNvPr>
          <p:cNvSpPr/>
          <p:nvPr/>
        </p:nvSpPr>
        <p:spPr>
          <a:xfrm rot="5400000">
            <a:off x="2175844" y="4013796"/>
            <a:ext cx="60293" cy="1009173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02106F3-0B90-2C3B-5F2E-DEC46820DB21}"/>
              </a:ext>
            </a:extLst>
          </p:cNvPr>
          <p:cNvSpPr/>
          <p:nvPr/>
        </p:nvSpPr>
        <p:spPr>
          <a:xfrm>
            <a:off x="1290951" y="3791360"/>
            <a:ext cx="85039" cy="37153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5D2DD06-DA5E-AEEC-5AA1-F19EF7D341CD}"/>
              </a:ext>
            </a:extLst>
          </p:cNvPr>
          <p:cNvSpPr/>
          <p:nvPr/>
        </p:nvSpPr>
        <p:spPr>
          <a:xfrm rot="5400000">
            <a:off x="837589" y="3629410"/>
            <a:ext cx="60293" cy="101086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CD6FE2D-C38C-6844-6945-C507DAF099BE}"/>
              </a:ext>
            </a:extLst>
          </p:cNvPr>
          <p:cNvSpPr/>
          <p:nvPr/>
        </p:nvSpPr>
        <p:spPr>
          <a:xfrm>
            <a:off x="2625293" y="3675245"/>
            <a:ext cx="84767" cy="37153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EAB8C2-D498-959B-939A-C89BC3ED7F2E}"/>
              </a:ext>
            </a:extLst>
          </p:cNvPr>
          <p:cNvSpPr/>
          <p:nvPr/>
        </p:nvSpPr>
        <p:spPr>
          <a:xfrm>
            <a:off x="1697133" y="3677340"/>
            <a:ext cx="84767" cy="37153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6B27C0D-A313-FDCB-FF68-DD8A4BCF9DC1}"/>
              </a:ext>
            </a:extLst>
          </p:cNvPr>
          <p:cNvSpPr/>
          <p:nvPr/>
        </p:nvSpPr>
        <p:spPr>
          <a:xfrm rot="5400000">
            <a:off x="2175071" y="3514914"/>
            <a:ext cx="60293" cy="1007626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AF8F8A5-B656-4389-8B61-F8EF13B67B45}"/>
              </a:ext>
            </a:extLst>
          </p:cNvPr>
          <p:cNvSpPr/>
          <p:nvPr/>
        </p:nvSpPr>
        <p:spPr>
          <a:xfrm>
            <a:off x="5498952" y="4146848"/>
            <a:ext cx="84861" cy="37153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345DCC1-C263-F5C7-EB04-5EC034AC1BA7}"/>
              </a:ext>
            </a:extLst>
          </p:cNvPr>
          <p:cNvSpPr/>
          <p:nvPr/>
        </p:nvSpPr>
        <p:spPr>
          <a:xfrm>
            <a:off x="4569764" y="4148943"/>
            <a:ext cx="84861" cy="37153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B5881D5-6A4D-D2CF-56C6-EE7F19DEA72A}"/>
              </a:ext>
            </a:extLst>
          </p:cNvPr>
          <p:cNvSpPr/>
          <p:nvPr/>
        </p:nvSpPr>
        <p:spPr>
          <a:xfrm rot="5400000">
            <a:off x="5048265" y="3985958"/>
            <a:ext cx="60293" cy="10087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83AB66-2C81-234C-46A0-B8AF2296BACC}"/>
              </a:ext>
            </a:extLst>
          </p:cNvPr>
          <p:cNvSpPr/>
          <p:nvPr/>
        </p:nvSpPr>
        <p:spPr>
          <a:xfrm>
            <a:off x="1603982" y="3189493"/>
            <a:ext cx="1222154" cy="1458706"/>
          </a:xfrm>
          <a:custGeom>
            <a:avLst/>
            <a:gdLst>
              <a:gd name="connsiteX0" fmla="*/ 0 w 1222154"/>
              <a:gd name="connsiteY0" fmla="*/ 0 h 1458706"/>
              <a:gd name="connsiteX1" fmla="*/ 395163 w 1222154"/>
              <a:gd name="connsiteY1" fmla="*/ 0 h 1458706"/>
              <a:gd name="connsiteX2" fmla="*/ 765883 w 1222154"/>
              <a:gd name="connsiteY2" fmla="*/ 0 h 1458706"/>
              <a:gd name="connsiteX3" fmla="*/ 1222154 w 1222154"/>
              <a:gd name="connsiteY3" fmla="*/ 0 h 1458706"/>
              <a:gd name="connsiteX4" fmla="*/ 1222154 w 1222154"/>
              <a:gd name="connsiteY4" fmla="*/ 486235 h 1458706"/>
              <a:gd name="connsiteX5" fmla="*/ 1222154 w 1222154"/>
              <a:gd name="connsiteY5" fmla="*/ 943297 h 1458706"/>
              <a:gd name="connsiteX6" fmla="*/ 1222154 w 1222154"/>
              <a:gd name="connsiteY6" fmla="*/ 1458706 h 1458706"/>
              <a:gd name="connsiteX7" fmla="*/ 802548 w 1222154"/>
              <a:gd name="connsiteY7" fmla="*/ 1458706 h 1458706"/>
              <a:gd name="connsiteX8" fmla="*/ 407385 w 1222154"/>
              <a:gd name="connsiteY8" fmla="*/ 1458706 h 1458706"/>
              <a:gd name="connsiteX9" fmla="*/ 0 w 1222154"/>
              <a:gd name="connsiteY9" fmla="*/ 1458706 h 1458706"/>
              <a:gd name="connsiteX10" fmla="*/ 0 w 1222154"/>
              <a:gd name="connsiteY10" fmla="*/ 1001645 h 1458706"/>
              <a:gd name="connsiteX11" fmla="*/ 0 w 1222154"/>
              <a:gd name="connsiteY11" fmla="*/ 544584 h 1458706"/>
              <a:gd name="connsiteX12" fmla="*/ 0 w 1222154"/>
              <a:gd name="connsiteY12" fmla="*/ 0 h 14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2154" h="1458706" extrusionOk="0">
                <a:moveTo>
                  <a:pt x="0" y="0"/>
                </a:moveTo>
                <a:cubicBezTo>
                  <a:pt x="89764" y="-21091"/>
                  <a:pt x="269205" y="12549"/>
                  <a:pt x="395163" y="0"/>
                </a:cubicBezTo>
                <a:cubicBezTo>
                  <a:pt x="521121" y="-12549"/>
                  <a:pt x="621049" y="21772"/>
                  <a:pt x="765883" y="0"/>
                </a:cubicBezTo>
                <a:cubicBezTo>
                  <a:pt x="910717" y="-21772"/>
                  <a:pt x="1015487" y="29078"/>
                  <a:pt x="1222154" y="0"/>
                </a:cubicBezTo>
                <a:cubicBezTo>
                  <a:pt x="1236276" y="119376"/>
                  <a:pt x="1191245" y="380601"/>
                  <a:pt x="1222154" y="486235"/>
                </a:cubicBezTo>
                <a:cubicBezTo>
                  <a:pt x="1253063" y="591870"/>
                  <a:pt x="1209787" y="848291"/>
                  <a:pt x="1222154" y="943297"/>
                </a:cubicBezTo>
                <a:cubicBezTo>
                  <a:pt x="1234521" y="1038303"/>
                  <a:pt x="1175242" y="1332084"/>
                  <a:pt x="1222154" y="1458706"/>
                </a:cubicBezTo>
                <a:cubicBezTo>
                  <a:pt x="1015210" y="1472434"/>
                  <a:pt x="914177" y="1445393"/>
                  <a:pt x="802548" y="1458706"/>
                </a:cubicBezTo>
                <a:cubicBezTo>
                  <a:pt x="690919" y="1472019"/>
                  <a:pt x="506007" y="1432101"/>
                  <a:pt x="407385" y="1458706"/>
                </a:cubicBezTo>
                <a:cubicBezTo>
                  <a:pt x="308763" y="1485311"/>
                  <a:pt x="103530" y="1455126"/>
                  <a:pt x="0" y="1458706"/>
                </a:cubicBezTo>
                <a:cubicBezTo>
                  <a:pt x="-37677" y="1350199"/>
                  <a:pt x="41745" y="1143722"/>
                  <a:pt x="0" y="1001645"/>
                </a:cubicBezTo>
                <a:cubicBezTo>
                  <a:pt x="-41745" y="859568"/>
                  <a:pt x="27948" y="737815"/>
                  <a:pt x="0" y="544584"/>
                </a:cubicBezTo>
                <a:cubicBezTo>
                  <a:pt x="-27948" y="351353"/>
                  <a:pt x="12575" y="266352"/>
                  <a:pt x="0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8312847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38569A3-8D05-7C4C-9DF2-E1E117D35EA2}"/>
              </a:ext>
            </a:extLst>
          </p:cNvPr>
          <p:cNvSpPr/>
          <p:nvPr/>
        </p:nvSpPr>
        <p:spPr>
          <a:xfrm>
            <a:off x="4465890" y="3189494"/>
            <a:ext cx="1214565" cy="1458706"/>
          </a:xfrm>
          <a:custGeom>
            <a:avLst/>
            <a:gdLst>
              <a:gd name="connsiteX0" fmla="*/ 0 w 1214565"/>
              <a:gd name="connsiteY0" fmla="*/ 0 h 1458706"/>
              <a:gd name="connsiteX1" fmla="*/ 380564 w 1214565"/>
              <a:gd name="connsiteY1" fmla="*/ 0 h 1458706"/>
              <a:gd name="connsiteX2" fmla="*/ 797564 w 1214565"/>
              <a:gd name="connsiteY2" fmla="*/ 0 h 1458706"/>
              <a:gd name="connsiteX3" fmla="*/ 1214565 w 1214565"/>
              <a:gd name="connsiteY3" fmla="*/ 0 h 1458706"/>
              <a:gd name="connsiteX4" fmla="*/ 1214565 w 1214565"/>
              <a:gd name="connsiteY4" fmla="*/ 486235 h 1458706"/>
              <a:gd name="connsiteX5" fmla="*/ 1214565 w 1214565"/>
              <a:gd name="connsiteY5" fmla="*/ 928709 h 1458706"/>
              <a:gd name="connsiteX6" fmla="*/ 1214565 w 1214565"/>
              <a:gd name="connsiteY6" fmla="*/ 1458706 h 1458706"/>
              <a:gd name="connsiteX7" fmla="*/ 846147 w 1214565"/>
              <a:gd name="connsiteY7" fmla="*/ 1458706 h 1458706"/>
              <a:gd name="connsiteX8" fmla="*/ 417001 w 1214565"/>
              <a:gd name="connsiteY8" fmla="*/ 1458706 h 1458706"/>
              <a:gd name="connsiteX9" fmla="*/ 0 w 1214565"/>
              <a:gd name="connsiteY9" fmla="*/ 1458706 h 1458706"/>
              <a:gd name="connsiteX10" fmla="*/ 0 w 1214565"/>
              <a:gd name="connsiteY10" fmla="*/ 957884 h 1458706"/>
              <a:gd name="connsiteX11" fmla="*/ 0 w 1214565"/>
              <a:gd name="connsiteY11" fmla="*/ 471648 h 1458706"/>
              <a:gd name="connsiteX12" fmla="*/ 0 w 1214565"/>
              <a:gd name="connsiteY12" fmla="*/ 0 h 14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4565" h="1458706" extrusionOk="0">
                <a:moveTo>
                  <a:pt x="0" y="0"/>
                </a:moveTo>
                <a:cubicBezTo>
                  <a:pt x="186003" y="-44720"/>
                  <a:pt x="202957" y="27818"/>
                  <a:pt x="380564" y="0"/>
                </a:cubicBezTo>
                <a:cubicBezTo>
                  <a:pt x="558171" y="-27818"/>
                  <a:pt x="607028" y="37175"/>
                  <a:pt x="797564" y="0"/>
                </a:cubicBezTo>
                <a:cubicBezTo>
                  <a:pt x="988100" y="-37175"/>
                  <a:pt x="1068291" y="47610"/>
                  <a:pt x="1214565" y="0"/>
                </a:cubicBezTo>
                <a:cubicBezTo>
                  <a:pt x="1228187" y="227020"/>
                  <a:pt x="1169454" y="266808"/>
                  <a:pt x="1214565" y="486235"/>
                </a:cubicBezTo>
                <a:cubicBezTo>
                  <a:pt x="1259676" y="705663"/>
                  <a:pt x="1204045" y="808791"/>
                  <a:pt x="1214565" y="928709"/>
                </a:cubicBezTo>
                <a:cubicBezTo>
                  <a:pt x="1225085" y="1048627"/>
                  <a:pt x="1158606" y="1279588"/>
                  <a:pt x="1214565" y="1458706"/>
                </a:cubicBezTo>
                <a:cubicBezTo>
                  <a:pt x="1043422" y="1471376"/>
                  <a:pt x="1025672" y="1453058"/>
                  <a:pt x="846147" y="1458706"/>
                </a:cubicBezTo>
                <a:cubicBezTo>
                  <a:pt x="666622" y="1464354"/>
                  <a:pt x="601792" y="1445639"/>
                  <a:pt x="417001" y="1458706"/>
                </a:cubicBezTo>
                <a:cubicBezTo>
                  <a:pt x="232210" y="1471773"/>
                  <a:pt x="179595" y="1412891"/>
                  <a:pt x="0" y="1458706"/>
                </a:cubicBezTo>
                <a:cubicBezTo>
                  <a:pt x="-38920" y="1262933"/>
                  <a:pt x="53429" y="1137364"/>
                  <a:pt x="0" y="957884"/>
                </a:cubicBezTo>
                <a:cubicBezTo>
                  <a:pt x="-53429" y="778404"/>
                  <a:pt x="49454" y="591324"/>
                  <a:pt x="0" y="471648"/>
                </a:cubicBezTo>
                <a:cubicBezTo>
                  <a:pt x="-49454" y="351972"/>
                  <a:pt x="28048" y="162234"/>
                  <a:pt x="0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318930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7BF58D3-A392-F0ED-3B04-01CFF87908FC}"/>
              </a:ext>
            </a:extLst>
          </p:cNvPr>
          <p:cNvSpPr/>
          <p:nvPr/>
        </p:nvSpPr>
        <p:spPr>
          <a:xfrm>
            <a:off x="275062" y="3699690"/>
            <a:ext cx="1229493" cy="561159"/>
          </a:xfrm>
          <a:custGeom>
            <a:avLst/>
            <a:gdLst>
              <a:gd name="connsiteX0" fmla="*/ 0 w 1229493"/>
              <a:gd name="connsiteY0" fmla="*/ 0 h 561159"/>
              <a:gd name="connsiteX1" fmla="*/ 372946 w 1229493"/>
              <a:gd name="connsiteY1" fmla="*/ 0 h 561159"/>
              <a:gd name="connsiteX2" fmla="*/ 782777 w 1229493"/>
              <a:gd name="connsiteY2" fmla="*/ 0 h 561159"/>
              <a:gd name="connsiteX3" fmla="*/ 1229493 w 1229493"/>
              <a:gd name="connsiteY3" fmla="*/ 0 h 561159"/>
              <a:gd name="connsiteX4" fmla="*/ 1229493 w 1229493"/>
              <a:gd name="connsiteY4" fmla="*/ 561159 h 561159"/>
              <a:gd name="connsiteX5" fmla="*/ 819662 w 1229493"/>
              <a:gd name="connsiteY5" fmla="*/ 561159 h 561159"/>
              <a:gd name="connsiteX6" fmla="*/ 397536 w 1229493"/>
              <a:gd name="connsiteY6" fmla="*/ 561159 h 561159"/>
              <a:gd name="connsiteX7" fmla="*/ 0 w 1229493"/>
              <a:gd name="connsiteY7" fmla="*/ 561159 h 561159"/>
              <a:gd name="connsiteX8" fmla="*/ 0 w 1229493"/>
              <a:gd name="connsiteY8" fmla="*/ 0 h 56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493" h="561159" extrusionOk="0">
                <a:moveTo>
                  <a:pt x="0" y="0"/>
                </a:moveTo>
                <a:cubicBezTo>
                  <a:pt x="141512" y="-43540"/>
                  <a:pt x="207592" y="19661"/>
                  <a:pt x="372946" y="0"/>
                </a:cubicBezTo>
                <a:cubicBezTo>
                  <a:pt x="538300" y="-19661"/>
                  <a:pt x="579602" y="22700"/>
                  <a:pt x="782777" y="0"/>
                </a:cubicBezTo>
                <a:cubicBezTo>
                  <a:pt x="985952" y="-22700"/>
                  <a:pt x="1125909" y="43842"/>
                  <a:pt x="1229493" y="0"/>
                </a:cubicBezTo>
                <a:cubicBezTo>
                  <a:pt x="1248941" y="251515"/>
                  <a:pt x="1218473" y="394698"/>
                  <a:pt x="1229493" y="561159"/>
                </a:cubicBezTo>
                <a:cubicBezTo>
                  <a:pt x="1064982" y="595068"/>
                  <a:pt x="978936" y="524293"/>
                  <a:pt x="819662" y="561159"/>
                </a:cubicBezTo>
                <a:cubicBezTo>
                  <a:pt x="660388" y="598025"/>
                  <a:pt x="605962" y="544786"/>
                  <a:pt x="397536" y="561159"/>
                </a:cubicBezTo>
                <a:cubicBezTo>
                  <a:pt x="189110" y="577532"/>
                  <a:pt x="190887" y="543317"/>
                  <a:pt x="0" y="561159"/>
                </a:cubicBezTo>
                <a:cubicBezTo>
                  <a:pt x="-23794" y="306264"/>
                  <a:pt x="20745" y="130848"/>
                  <a:pt x="0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662236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170EEA-ED68-653D-2AF7-E4363595C7BD}"/>
              </a:ext>
            </a:extLst>
          </p:cNvPr>
          <p:cNvSpPr/>
          <p:nvPr/>
        </p:nvSpPr>
        <p:spPr>
          <a:xfrm rot="5400000">
            <a:off x="3610997" y="4104420"/>
            <a:ext cx="70032" cy="163975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078CBB1-4269-C408-843C-4A082BD682AE}"/>
              </a:ext>
            </a:extLst>
          </p:cNvPr>
          <p:cNvSpPr/>
          <p:nvPr/>
        </p:nvSpPr>
        <p:spPr>
          <a:xfrm>
            <a:off x="5493652" y="3676038"/>
            <a:ext cx="84767" cy="37153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A6DD292-6CA9-1EC7-B3B8-B83E4FD1E5D8}"/>
              </a:ext>
            </a:extLst>
          </p:cNvPr>
          <p:cNvSpPr/>
          <p:nvPr/>
        </p:nvSpPr>
        <p:spPr>
          <a:xfrm>
            <a:off x="4565492" y="3678133"/>
            <a:ext cx="84767" cy="37153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64EF80B-7C9D-A5E5-6A51-420079995449}"/>
              </a:ext>
            </a:extLst>
          </p:cNvPr>
          <p:cNvSpPr/>
          <p:nvPr/>
        </p:nvSpPr>
        <p:spPr>
          <a:xfrm rot="5400000">
            <a:off x="5043431" y="3515707"/>
            <a:ext cx="60293" cy="10076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7" name="Arrow: Left 106">
            <a:extLst>
              <a:ext uri="{FF2B5EF4-FFF2-40B4-BE49-F238E27FC236}">
                <a16:creationId xmlns:a16="http://schemas.microsoft.com/office/drawing/2014/main" id="{9EB02731-0FAA-C25F-8376-F88A8FFEB928}"/>
              </a:ext>
            </a:extLst>
          </p:cNvPr>
          <p:cNvSpPr/>
          <p:nvPr/>
        </p:nvSpPr>
        <p:spPr>
          <a:xfrm flipH="1">
            <a:off x="4607875" y="3340401"/>
            <a:ext cx="934693" cy="130379"/>
          </a:xfrm>
          <a:prstGeom prst="left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9" name="Arrow: Left 108">
            <a:extLst>
              <a:ext uri="{FF2B5EF4-FFF2-40B4-BE49-F238E27FC236}">
                <a16:creationId xmlns:a16="http://schemas.microsoft.com/office/drawing/2014/main" id="{5B2220A1-BE0B-4E78-AE8F-DB1B40E7C55C}"/>
              </a:ext>
            </a:extLst>
          </p:cNvPr>
          <p:cNvSpPr/>
          <p:nvPr/>
        </p:nvSpPr>
        <p:spPr>
          <a:xfrm flipH="1">
            <a:off x="1732919" y="3340400"/>
            <a:ext cx="934693" cy="130379"/>
          </a:xfrm>
          <a:prstGeom prst="leftArrow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48C6463-A437-C471-838D-C633F0F3CD47}"/>
              </a:ext>
            </a:extLst>
          </p:cNvPr>
          <p:cNvSpPr txBox="1"/>
          <p:nvPr/>
        </p:nvSpPr>
        <p:spPr>
          <a:xfrm>
            <a:off x="3380959" y="3558045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. . . 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7B9E8B5-C5FD-C4B9-3E5C-A681B5C998C7}"/>
              </a:ext>
            </a:extLst>
          </p:cNvPr>
          <p:cNvSpPr/>
          <p:nvPr/>
        </p:nvSpPr>
        <p:spPr>
          <a:xfrm>
            <a:off x="141250" y="2899316"/>
            <a:ext cx="5784900" cy="2419559"/>
          </a:xfrm>
          <a:custGeom>
            <a:avLst/>
            <a:gdLst>
              <a:gd name="connsiteX0" fmla="*/ 0 w 5784900"/>
              <a:gd name="connsiteY0" fmla="*/ 0 h 2419559"/>
              <a:gd name="connsiteX1" fmla="*/ 5784900 w 5784900"/>
              <a:gd name="connsiteY1" fmla="*/ 0 h 2419559"/>
              <a:gd name="connsiteX2" fmla="*/ 5784900 w 5784900"/>
              <a:gd name="connsiteY2" fmla="*/ 2419559 h 2419559"/>
              <a:gd name="connsiteX3" fmla="*/ 0 w 5784900"/>
              <a:gd name="connsiteY3" fmla="*/ 2419559 h 2419559"/>
              <a:gd name="connsiteX4" fmla="*/ 0 w 5784900"/>
              <a:gd name="connsiteY4" fmla="*/ 0 h 241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4900" h="2419559" extrusionOk="0">
                <a:moveTo>
                  <a:pt x="0" y="0"/>
                </a:moveTo>
                <a:cubicBezTo>
                  <a:pt x="2447144" y="137881"/>
                  <a:pt x="3922941" y="-98682"/>
                  <a:pt x="5784900" y="0"/>
                </a:cubicBezTo>
                <a:cubicBezTo>
                  <a:pt x="5663496" y="1032485"/>
                  <a:pt x="5705023" y="2146578"/>
                  <a:pt x="5784900" y="2419559"/>
                </a:cubicBezTo>
                <a:cubicBezTo>
                  <a:pt x="4317906" y="2258969"/>
                  <a:pt x="2603791" y="2587617"/>
                  <a:pt x="0" y="2419559"/>
                </a:cubicBezTo>
                <a:cubicBezTo>
                  <a:pt x="54190" y="1659125"/>
                  <a:pt x="-519" y="363113"/>
                  <a:pt x="0" y="0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27682465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99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2" grpId="0"/>
      <p:bldP spid="73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3" grpId="0" animBg="1"/>
      <p:bldP spid="94" grpId="0" animBg="1"/>
      <p:bldP spid="95" grpId="0" animBg="1"/>
      <p:bldP spid="107" grpId="0" animBg="1"/>
      <p:bldP spid="109" grpId="0" animBg="1"/>
      <p:bldP spid="110" grpId="0"/>
      <p:bldP spid="1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BBB4BD-9FC0-5DD1-1EDA-8854681329FC}"/>
              </a:ext>
            </a:extLst>
          </p:cNvPr>
          <p:cNvSpPr txBox="1"/>
          <p:nvPr/>
        </p:nvSpPr>
        <p:spPr>
          <a:xfrm>
            <a:off x="0" y="0"/>
            <a:ext cx="1219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500" b="1" dirty="0"/>
              <a:t>Proposal 2: </a:t>
            </a:r>
            <a:r>
              <a:rPr lang="en-US" sz="2500" b="1" dirty="0"/>
              <a:t> Monotonically increasing competing strands concentrations along the scaffold</a:t>
            </a:r>
            <a:endParaRPr lang="en-IE" sz="25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9BFE8-A1B5-FD3C-451A-5DFB546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073" y="6492875"/>
            <a:ext cx="2743200" cy="365125"/>
          </a:xfrm>
        </p:spPr>
        <p:txBody>
          <a:bodyPr/>
          <a:lstStyle/>
          <a:p>
            <a:fld id="{B7B969E5-BA0C-4216-88EB-779992157B49}" type="slidenum">
              <a:rPr lang="en-IE" smtClean="0"/>
              <a:t>22</a:t>
            </a:fld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155A3-6F22-B2A4-294F-B24714C5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892" y="1839591"/>
            <a:ext cx="5196451" cy="3751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5C1AF8-349D-71D5-E196-E9517FEA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4" y="618695"/>
            <a:ext cx="5664819" cy="214162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898AFA-841D-B89F-489E-D92F3E4664F8}"/>
                  </a:ext>
                </a:extLst>
              </p:cNvPr>
              <p:cNvSpPr txBox="1"/>
              <p:nvPr/>
            </p:nvSpPr>
            <p:spPr>
              <a:xfrm>
                <a:off x="2352988" y="4146071"/>
                <a:ext cx="2917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898AFA-841D-B89F-489E-D92F3E466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988" y="4146071"/>
                <a:ext cx="29174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E60E74-EDFF-CC32-9C9E-5F6978B84A08}"/>
                  </a:ext>
                </a:extLst>
              </p:cNvPr>
              <p:cNvSpPr txBox="1"/>
              <p:nvPr/>
            </p:nvSpPr>
            <p:spPr>
              <a:xfrm>
                <a:off x="5218890" y="4146071"/>
                <a:ext cx="2917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E60E74-EDFF-CC32-9C9E-5F6978B84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890" y="4146071"/>
                <a:ext cx="29174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D17A74-BEDF-4828-4A68-9C60648B3FCA}"/>
                  </a:ext>
                </a:extLst>
              </p:cNvPr>
              <p:cNvSpPr txBox="1"/>
              <p:nvPr/>
            </p:nvSpPr>
            <p:spPr>
              <a:xfrm>
                <a:off x="1166799" y="4149277"/>
                <a:ext cx="2917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D17A74-BEDF-4828-4A68-9C60648B3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799" y="4149277"/>
                <a:ext cx="291747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87336C-6CE5-D9B5-C7A7-E7E6FF2079A4}"/>
                  </a:ext>
                </a:extLst>
              </p:cNvPr>
              <p:cNvSpPr txBox="1"/>
              <p:nvPr/>
            </p:nvSpPr>
            <p:spPr>
              <a:xfrm>
                <a:off x="916159" y="3858362"/>
                <a:ext cx="73697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5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IE" sz="1500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IE" sz="15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87336C-6CE5-D9B5-C7A7-E7E6FF207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159" y="3858362"/>
                <a:ext cx="736972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E7933-8466-A90B-FE1E-05308EEAF27D}"/>
                  </a:ext>
                </a:extLst>
              </p:cNvPr>
              <p:cNvSpPr txBox="1"/>
              <p:nvPr/>
            </p:nvSpPr>
            <p:spPr>
              <a:xfrm>
                <a:off x="2122295" y="3842972"/>
                <a:ext cx="73697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7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IE" sz="1700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IE" sz="17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E7933-8466-A90B-FE1E-05308EEAF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295" y="3842972"/>
                <a:ext cx="736972" cy="3539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ACF36-DADF-D01C-8FBE-C649FA791323}"/>
                  </a:ext>
                </a:extLst>
              </p:cNvPr>
              <p:cNvSpPr txBox="1"/>
              <p:nvPr/>
            </p:nvSpPr>
            <p:spPr>
              <a:xfrm>
                <a:off x="5016036" y="3784810"/>
                <a:ext cx="73697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500" b="0" i="0" smtClean="0">
                          <a:latin typeface="Cambria Math" panose="02040503050406030204" pitchFamily="18" charset="0"/>
                        </a:rPr>
                        <m:t>Nx</m:t>
                      </m:r>
                    </m:oMath>
                  </m:oMathPara>
                </a14:m>
                <a:endParaRPr lang="en-IE" sz="25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ACF36-DADF-D01C-8FBE-C649FA791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036" y="3784810"/>
                <a:ext cx="736972" cy="4770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865930B-C07D-3C83-1B3E-D28BA2F07730}"/>
              </a:ext>
            </a:extLst>
          </p:cNvPr>
          <p:cNvGrpSpPr/>
          <p:nvPr/>
        </p:nvGrpSpPr>
        <p:grpSpPr>
          <a:xfrm>
            <a:off x="469828" y="4549038"/>
            <a:ext cx="5784900" cy="2025849"/>
            <a:chOff x="198093" y="4704623"/>
            <a:chExt cx="5784900" cy="2025849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37BBEFF-7D06-07A2-3E09-81F52AD866C5}"/>
                </a:ext>
              </a:extLst>
            </p:cNvPr>
            <p:cNvSpPr/>
            <p:nvPr/>
          </p:nvSpPr>
          <p:spPr>
            <a:xfrm rot="5400000">
              <a:off x="2226452" y="5720792"/>
              <a:ext cx="70032" cy="1229488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3135DEF-2EE5-21DD-ADCF-910B8C92A3B1}"/>
                </a:ext>
              </a:extLst>
            </p:cNvPr>
            <p:cNvSpPr/>
            <p:nvPr/>
          </p:nvSpPr>
          <p:spPr>
            <a:xfrm rot="5400000">
              <a:off x="5106052" y="5720792"/>
              <a:ext cx="70032" cy="1229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4A86863-CB99-B06F-D2B9-590C803E05D8}"/>
                </a:ext>
              </a:extLst>
            </p:cNvPr>
            <p:cNvGrpSpPr/>
            <p:nvPr/>
          </p:nvGrpSpPr>
          <p:grpSpPr>
            <a:xfrm>
              <a:off x="331906" y="6271923"/>
              <a:ext cx="1314821" cy="127227"/>
              <a:chOff x="523998" y="3977599"/>
              <a:chExt cx="2978026" cy="27267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5BC2002-6745-82E5-5F18-8E9FEE064479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5" name="Arrow: Left 74">
                <a:extLst>
                  <a:ext uri="{FF2B5EF4-FFF2-40B4-BE49-F238E27FC236}">
                    <a16:creationId xmlns:a16="http://schemas.microsoft.com/office/drawing/2014/main" id="{0840DBD7-666A-50D9-9BDE-99D76CC58311}"/>
                  </a:ext>
                </a:extLst>
              </p:cNvPr>
              <p:cNvSpPr/>
              <p:nvPr/>
            </p:nvSpPr>
            <p:spPr>
              <a:xfrm>
                <a:off x="523998" y="3977599"/>
                <a:ext cx="659479" cy="272670"/>
              </a:xfrm>
              <a:prstGeom prst="leftArrow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C23CBFCB-8C96-84DE-D61A-8B37610EBEBA}"/>
                    </a:ext>
                  </a:extLst>
                </p:cNvPr>
                <p:cNvSpPr txBox="1"/>
                <p:nvPr/>
              </p:nvSpPr>
              <p:spPr>
                <a:xfrm>
                  <a:off x="873223" y="6338575"/>
                  <a:ext cx="272190" cy="204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C23CBFCB-8C96-84DE-D61A-8B37610EBE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223" y="6338575"/>
                  <a:ext cx="272190" cy="204517"/>
                </a:xfrm>
                <a:prstGeom prst="rect">
                  <a:avLst/>
                </a:prstGeom>
                <a:blipFill>
                  <a:blip r:embed="rId10"/>
                  <a:stretch>
                    <a:fillRect r="-15909" b="-64706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14A599D-0662-238B-053B-4B2FB3398CE2}"/>
                    </a:ext>
                  </a:extLst>
                </p:cNvPr>
                <p:cNvSpPr txBox="1"/>
                <p:nvPr/>
              </p:nvSpPr>
              <p:spPr>
                <a:xfrm>
                  <a:off x="2102711" y="6335704"/>
                  <a:ext cx="272190" cy="204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14A599D-0662-238B-053B-4B2FB3398C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2711" y="6335704"/>
                  <a:ext cx="272190" cy="204517"/>
                </a:xfrm>
                <a:prstGeom prst="rect">
                  <a:avLst/>
                </a:prstGeom>
                <a:blipFill>
                  <a:blip r:embed="rId11"/>
                  <a:stretch>
                    <a:fillRect r="-15909" b="-6969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4D31AEF5-0E65-8E69-809A-B86B26489812}"/>
                    </a:ext>
                  </a:extLst>
                </p:cNvPr>
                <p:cNvSpPr txBox="1"/>
                <p:nvPr/>
              </p:nvSpPr>
              <p:spPr>
                <a:xfrm>
                  <a:off x="4975460" y="6335536"/>
                  <a:ext cx="309919" cy="2481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4D31AEF5-0E65-8E69-809A-B86B264898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460" y="6335536"/>
                  <a:ext cx="309919" cy="248102"/>
                </a:xfrm>
                <a:prstGeom prst="rect">
                  <a:avLst/>
                </a:prstGeom>
                <a:blipFill>
                  <a:blip r:embed="rId12"/>
                  <a:stretch>
                    <a:fillRect r="-11765" b="-40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C9A9F91-7D50-B918-D5BE-ADD9A606BA35}"/>
                </a:ext>
              </a:extLst>
            </p:cNvPr>
            <p:cNvSpPr/>
            <p:nvPr/>
          </p:nvSpPr>
          <p:spPr>
            <a:xfrm>
              <a:off x="2682007" y="5588592"/>
              <a:ext cx="84897" cy="37153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E53CE46-94FA-918A-B8A7-5E371B2B1690}"/>
                </a:ext>
              </a:extLst>
            </p:cNvPr>
            <p:cNvSpPr/>
            <p:nvPr/>
          </p:nvSpPr>
          <p:spPr>
            <a:xfrm>
              <a:off x="1752423" y="5590687"/>
              <a:ext cx="84897" cy="37153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AD4180F-9CAD-4C33-728B-A5459243DE57}"/>
                </a:ext>
              </a:extLst>
            </p:cNvPr>
            <p:cNvSpPr/>
            <p:nvPr/>
          </p:nvSpPr>
          <p:spPr>
            <a:xfrm rot="5400000">
              <a:off x="2232687" y="5425393"/>
              <a:ext cx="60293" cy="1009173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4359885-128A-40A2-2887-91E0AA6F3B81}"/>
                </a:ext>
              </a:extLst>
            </p:cNvPr>
            <p:cNvSpPr/>
            <p:nvPr/>
          </p:nvSpPr>
          <p:spPr>
            <a:xfrm>
              <a:off x="1347794" y="5202957"/>
              <a:ext cx="85039" cy="37153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F5D0A62-D4F7-2A8B-3120-DC19478B3DC4}"/>
                </a:ext>
              </a:extLst>
            </p:cNvPr>
            <p:cNvSpPr/>
            <p:nvPr/>
          </p:nvSpPr>
          <p:spPr>
            <a:xfrm rot="5400000">
              <a:off x="894432" y="5041007"/>
              <a:ext cx="60293" cy="101086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F0C4440-19D4-76D7-A670-2E84E80838F8}"/>
                </a:ext>
              </a:extLst>
            </p:cNvPr>
            <p:cNvSpPr/>
            <p:nvPr/>
          </p:nvSpPr>
          <p:spPr>
            <a:xfrm>
              <a:off x="2682136" y="5086842"/>
              <a:ext cx="84767" cy="37153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BCA4CAE-55B9-A749-C309-7586DD12979C}"/>
                </a:ext>
              </a:extLst>
            </p:cNvPr>
            <p:cNvSpPr/>
            <p:nvPr/>
          </p:nvSpPr>
          <p:spPr>
            <a:xfrm>
              <a:off x="1753976" y="5088937"/>
              <a:ext cx="84767" cy="37153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92ABFF-BBF9-2092-1E0D-B7047EF2E329}"/>
                </a:ext>
              </a:extLst>
            </p:cNvPr>
            <p:cNvSpPr/>
            <p:nvPr/>
          </p:nvSpPr>
          <p:spPr>
            <a:xfrm rot="5400000">
              <a:off x="2231914" y="4926511"/>
              <a:ext cx="60293" cy="1007626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F93D0CD-8A76-7451-5FC9-C0F607BB67AC}"/>
                </a:ext>
              </a:extLst>
            </p:cNvPr>
            <p:cNvSpPr/>
            <p:nvPr/>
          </p:nvSpPr>
          <p:spPr>
            <a:xfrm>
              <a:off x="5555795" y="5558445"/>
              <a:ext cx="84861" cy="37153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8632001-5449-2C4C-1E93-C74038349AD5}"/>
                </a:ext>
              </a:extLst>
            </p:cNvPr>
            <p:cNvSpPr/>
            <p:nvPr/>
          </p:nvSpPr>
          <p:spPr>
            <a:xfrm>
              <a:off x="4626607" y="5560540"/>
              <a:ext cx="84861" cy="37153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BE82935-CF23-96E7-295F-6CFFD6FF6110}"/>
                </a:ext>
              </a:extLst>
            </p:cNvPr>
            <p:cNvSpPr/>
            <p:nvPr/>
          </p:nvSpPr>
          <p:spPr>
            <a:xfrm rot="5400000">
              <a:off x="5105108" y="5397555"/>
              <a:ext cx="60293" cy="10087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02D0EE2-81AD-CC0D-0182-1C19EFCCD8A9}"/>
                </a:ext>
              </a:extLst>
            </p:cNvPr>
            <p:cNvSpPr/>
            <p:nvPr/>
          </p:nvSpPr>
          <p:spPr>
            <a:xfrm>
              <a:off x="1660825" y="4930578"/>
              <a:ext cx="1222154" cy="1129218"/>
            </a:xfrm>
            <a:custGeom>
              <a:avLst/>
              <a:gdLst>
                <a:gd name="connsiteX0" fmla="*/ 0 w 1222154"/>
                <a:gd name="connsiteY0" fmla="*/ 0 h 1129218"/>
                <a:gd name="connsiteX1" fmla="*/ 395163 w 1222154"/>
                <a:gd name="connsiteY1" fmla="*/ 0 h 1129218"/>
                <a:gd name="connsiteX2" fmla="*/ 765883 w 1222154"/>
                <a:gd name="connsiteY2" fmla="*/ 0 h 1129218"/>
                <a:gd name="connsiteX3" fmla="*/ 1222154 w 1222154"/>
                <a:gd name="connsiteY3" fmla="*/ 0 h 1129218"/>
                <a:gd name="connsiteX4" fmla="*/ 1222154 w 1222154"/>
                <a:gd name="connsiteY4" fmla="*/ 564609 h 1129218"/>
                <a:gd name="connsiteX5" fmla="*/ 1222154 w 1222154"/>
                <a:gd name="connsiteY5" fmla="*/ 1129218 h 1129218"/>
                <a:gd name="connsiteX6" fmla="*/ 851434 w 1222154"/>
                <a:gd name="connsiteY6" fmla="*/ 1129218 h 1129218"/>
                <a:gd name="connsiteX7" fmla="*/ 468492 w 1222154"/>
                <a:gd name="connsiteY7" fmla="*/ 1129218 h 1129218"/>
                <a:gd name="connsiteX8" fmla="*/ 0 w 1222154"/>
                <a:gd name="connsiteY8" fmla="*/ 1129218 h 1129218"/>
                <a:gd name="connsiteX9" fmla="*/ 0 w 1222154"/>
                <a:gd name="connsiteY9" fmla="*/ 587193 h 1129218"/>
                <a:gd name="connsiteX10" fmla="*/ 0 w 1222154"/>
                <a:gd name="connsiteY10" fmla="*/ 0 h 112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2154" h="1129218" extrusionOk="0">
                  <a:moveTo>
                    <a:pt x="0" y="0"/>
                  </a:moveTo>
                  <a:cubicBezTo>
                    <a:pt x="89764" y="-21091"/>
                    <a:pt x="269205" y="12549"/>
                    <a:pt x="395163" y="0"/>
                  </a:cubicBezTo>
                  <a:cubicBezTo>
                    <a:pt x="521121" y="-12549"/>
                    <a:pt x="621049" y="21772"/>
                    <a:pt x="765883" y="0"/>
                  </a:cubicBezTo>
                  <a:cubicBezTo>
                    <a:pt x="910717" y="-21772"/>
                    <a:pt x="1015487" y="29078"/>
                    <a:pt x="1222154" y="0"/>
                  </a:cubicBezTo>
                  <a:cubicBezTo>
                    <a:pt x="1263960" y="222267"/>
                    <a:pt x="1164447" y="356361"/>
                    <a:pt x="1222154" y="564609"/>
                  </a:cubicBezTo>
                  <a:cubicBezTo>
                    <a:pt x="1279861" y="772857"/>
                    <a:pt x="1201489" y="870561"/>
                    <a:pt x="1222154" y="1129218"/>
                  </a:cubicBezTo>
                  <a:cubicBezTo>
                    <a:pt x="1119312" y="1148939"/>
                    <a:pt x="996290" y="1097248"/>
                    <a:pt x="851434" y="1129218"/>
                  </a:cubicBezTo>
                  <a:cubicBezTo>
                    <a:pt x="706578" y="1161188"/>
                    <a:pt x="598202" y="1113142"/>
                    <a:pt x="468492" y="1129218"/>
                  </a:cubicBezTo>
                  <a:cubicBezTo>
                    <a:pt x="338782" y="1145294"/>
                    <a:pt x="226055" y="1097692"/>
                    <a:pt x="0" y="1129218"/>
                  </a:cubicBezTo>
                  <a:cubicBezTo>
                    <a:pt x="-21724" y="868697"/>
                    <a:pt x="49191" y="800463"/>
                    <a:pt x="0" y="587193"/>
                  </a:cubicBezTo>
                  <a:cubicBezTo>
                    <a:pt x="-49191" y="373923"/>
                    <a:pt x="1874" y="278898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83128474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0DEE1FB-FA98-87D7-D970-A5AFCDD6A339}"/>
                </a:ext>
              </a:extLst>
            </p:cNvPr>
            <p:cNvSpPr/>
            <p:nvPr/>
          </p:nvSpPr>
          <p:spPr>
            <a:xfrm>
              <a:off x="4522733" y="4930577"/>
              <a:ext cx="1214565" cy="1129219"/>
            </a:xfrm>
            <a:custGeom>
              <a:avLst/>
              <a:gdLst>
                <a:gd name="connsiteX0" fmla="*/ 0 w 1214565"/>
                <a:gd name="connsiteY0" fmla="*/ 0 h 1129219"/>
                <a:gd name="connsiteX1" fmla="*/ 380564 w 1214565"/>
                <a:gd name="connsiteY1" fmla="*/ 0 h 1129219"/>
                <a:gd name="connsiteX2" fmla="*/ 797564 w 1214565"/>
                <a:gd name="connsiteY2" fmla="*/ 0 h 1129219"/>
                <a:gd name="connsiteX3" fmla="*/ 1214565 w 1214565"/>
                <a:gd name="connsiteY3" fmla="*/ 0 h 1129219"/>
                <a:gd name="connsiteX4" fmla="*/ 1214565 w 1214565"/>
                <a:gd name="connsiteY4" fmla="*/ 564610 h 1129219"/>
                <a:gd name="connsiteX5" fmla="*/ 1214565 w 1214565"/>
                <a:gd name="connsiteY5" fmla="*/ 1129219 h 1129219"/>
                <a:gd name="connsiteX6" fmla="*/ 821856 w 1214565"/>
                <a:gd name="connsiteY6" fmla="*/ 1129219 h 1129219"/>
                <a:gd name="connsiteX7" fmla="*/ 441292 w 1214565"/>
                <a:gd name="connsiteY7" fmla="*/ 1129219 h 1129219"/>
                <a:gd name="connsiteX8" fmla="*/ 0 w 1214565"/>
                <a:gd name="connsiteY8" fmla="*/ 1129219 h 1129219"/>
                <a:gd name="connsiteX9" fmla="*/ 0 w 1214565"/>
                <a:gd name="connsiteY9" fmla="*/ 575902 h 1129219"/>
                <a:gd name="connsiteX10" fmla="*/ 0 w 1214565"/>
                <a:gd name="connsiteY10" fmla="*/ 0 h 112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4565" h="1129219" extrusionOk="0">
                  <a:moveTo>
                    <a:pt x="0" y="0"/>
                  </a:moveTo>
                  <a:cubicBezTo>
                    <a:pt x="186003" y="-44720"/>
                    <a:pt x="202957" y="27818"/>
                    <a:pt x="380564" y="0"/>
                  </a:cubicBezTo>
                  <a:cubicBezTo>
                    <a:pt x="558171" y="-27818"/>
                    <a:pt x="607028" y="37175"/>
                    <a:pt x="797564" y="0"/>
                  </a:cubicBezTo>
                  <a:cubicBezTo>
                    <a:pt x="988100" y="-37175"/>
                    <a:pt x="1068291" y="47610"/>
                    <a:pt x="1214565" y="0"/>
                  </a:cubicBezTo>
                  <a:cubicBezTo>
                    <a:pt x="1262914" y="252154"/>
                    <a:pt x="1173308" y="343352"/>
                    <a:pt x="1214565" y="564610"/>
                  </a:cubicBezTo>
                  <a:cubicBezTo>
                    <a:pt x="1255822" y="785868"/>
                    <a:pt x="1205847" y="919752"/>
                    <a:pt x="1214565" y="1129219"/>
                  </a:cubicBezTo>
                  <a:cubicBezTo>
                    <a:pt x="1110310" y="1149017"/>
                    <a:pt x="949903" y="1096697"/>
                    <a:pt x="821856" y="1129219"/>
                  </a:cubicBezTo>
                  <a:cubicBezTo>
                    <a:pt x="693809" y="1161741"/>
                    <a:pt x="534719" y="1107983"/>
                    <a:pt x="441292" y="1129219"/>
                  </a:cubicBezTo>
                  <a:cubicBezTo>
                    <a:pt x="347865" y="1150455"/>
                    <a:pt x="139939" y="1115488"/>
                    <a:pt x="0" y="1129219"/>
                  </a:cubicBezTo>
                  <a:cubicBezTo>
                    <a:pt x="-49337" y="904715"/>
                    <a:pt x="53477" y="768814"/>
                    <a:pt x="0" y="575902"/>
                  </a:cubicBezTo>
                  <a:cubicBezTo>
                    <a:pt x="-53477" y="382990"/>
                    <a:pt x="16495" y="275119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73189300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17B97AD-F25D-2389-EE75-24A2CC1D70B4}"/>
                </a:ext>
              </a:extLst>
            </p:cNvPr>
            <p:cNvSpPr/>
            <p:nvPr/>
          </p:nvSpPr>
          <p:spPr>
            <a:xfrm>
              <a:off x="331905" y="5111287"/>
              <a:ext cx="1229493" cy="561159"/>
            </a:xfrm>
            <a:custGeom>
              <a:avLst/>
              <a:gdLst>
                <a:gd name="connsiteX0" fmla="*/ 0 w 1229493"/>
                <a:gd name="connsiteY0" fmla="*/ 0 h 561159"/>
                <a:gd name="connsiteX1" fmla="*/ 372946 w 1229493"/>
                <a:gd name="connsiteY1" fmla="*/ 0 h 561159"/>
                <a:gd name="connsiteX2" fmla="*/ 782777 w 1229493"/>
                <a:gd name="connsiteY2" fmla="*/ 0 h 561159"/>
                <a:gd name="connsiteX3" fmla="*/ 1229493 w 1229493"/>
                <a:gd name="connsiteY3" fmla="*/ 0 h 561159"/>
                <a:gd name="connsiteX4" fmla="*/ 1229493 w 1229493"/>
                <a:gd name="connsiteY4" fmla="*/ 561159 h 561159"/>
                <a:gd name="connsiteX5" fmla="*/ 819662 w 1229493"/>
                <a:gd name="connsiteY5" fmla="*/ 561159 h 561159"/>
                <a:gd name="connsiteX6" fmla="*/ 397536 w 1229493"/>
                <a:gd name="connsiteY6" fmla="*/ 561159 h 561159"/>
                <a:gd name="connsiteX7" fmla="*/ 0 w 1229493"/>
                <a:gd name="connsiteY7" fmla="*/ 561159 h 561159"/>
                <a:gd name="connsiteX8" fmla="*/ 0 w 1229493"/>
                <a:gd name="connsiteY8" fmla="*/ 0 h 56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493" h="561159" extrusionOk="0">
                  <a:moveTo>
                    <a:pt x="0" y="0"/>
                  </a:moveTo>
                  <a:cubicBezTo>
                    <a:pt x="141512" y="-43540"/>
                    <a:pt x="207592" y="19661"/>
                    <a:pt x="372946" y="0"/>
                  </a:cubicBezTo>
                  <a:cubicBezTo>
                    <a:pt x="538300" y="-19661"/>
                    <a:pt x="579602" y="22700"/>
                    <a:pt x="782777" y="0"/>
                  </a:cubicBezTo>
                  <a:cubicBezTo>
                    <a:pt x="985952" y="-22700"/>
                    <a:pt x="1125909" y="43842"/>
                    <a:pt x="1229493" y="0"/>
                  </a:cubicBezTo>
                  <a:cubicBezTo>
                    <a:pt x="1248941" y="251515"/>
                    <a:pt x="1218473" y="394698"/>
                    <a:pt x="1229493" y="561159"/>
                  </a:cubicBezTo>
                  <a:cubicBezTo>
                    <a:pt x="1064982" y="595068"/>
                    <a:pt x="978936" y="524293"/>
                    <a:pt x="819662" y="561159"/>
                  </a:cubicBezTo>
                  <a:cubicBezTo>
                    <a:pt x="660388" y="598025"/>
                    <a:pt x="605962" y="544786"/>
                    <a:pt x="397536" y="561159"/>
                  </a:cubicBezTo>
                  <a:cubicBezTo>
                    <a:pt x="189110" y="577532"/>
                    <a:pt x="190887" y="543317"/>
                    <a:pt x="0" y="561159"/>
                  </a:cubicBezTo>
                  <a:cubicBezTo>
                    <a:pt x="-23794" y="306264"/>
                    <a:pt x="20745" y="130848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16622366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7B3D496-E6DD-7ECF-49B4-C3925B73A891}"/>
                </a:ext>
              </a:extLst>
            </p:cNvPr>
            <p:cNvSpPr/>
            <p:nvPr/>
          </p:nvSpPr>
          <p:spPr>
            <a:xfrm rot="5400000">
              <a:off x="3667840" y="5516017"/>
              <a:ext cx="70032" cy="163975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tx1"/>
                  </a:solidFill>
                </a:rPr>
                <a:t>...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85E41B3-3359-E7C4-C8B4-ED2ABE6BC677}"/>
                </a:ext>
              </a:extLst>
            </p:cNvPr>
            <p:cNvSpPr/>
            <p:nvPr/>
          </p:nvSpPr>
          <p:spPr>
            <a:xfrm>
              <a:off x="5550495" y="5087635"/>
              <a:ext cx="84767" cy="37153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3F1DF9D-38CE-E25E-F463-FE3C743A9DA4}"/>
                </a:ext>
              </a:extLst>
            </p:cNvPr>
            <p:cNvSpPr/>
            <p:nvPr/>
          </p:nvSpPr>
          <p:spPr>
            <a:xfrm>
              <a:off x="4622335" y="5089730"/>
              <a:ext cx="84767" cy="37153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600C80C-948F-5660-5233-BCD6B41584F6}"/>
                </a:ext>
              </a:extLst>
            </p:cNvPr>
            <p:cNvSpPr/>
            <p:nvPr/>
          </p:nvSpPr>
          <p:spPr>
            <a:xfrm rot="5400000">
              <a:off x="5100274" y="4927304"/>
              <a:ext cx="60293" cy="10076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39BCFD8-9F49-14B1-3680-8AEFB9443F33}"/>
                </a:ext>
              </a:extLst>
            </p:cNvPr>
            <p:cNvSpPr txBox="1"/>
            <p:nvPr/>
          </p:nvSpPr>
          <p:spPr>
            <a:xfrm>
              <a:off x="3437802" y="4969642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. . .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C36718A-18CC-D68E-FD17-486465EF22CD}"/>
                </a:ext>
              </a:extLst>
            </p:cNvPr>
            <p:cNvSpPr/>
            <p:nvPr/>
          </p:nvSpPr>
          <p:spPr>
            <a:xfrm>
              <a:off x="198093" y="4704623"/>
              <a:ext cx="5784900" cy="2025849"/>
            </a:xfrm>
            <a:custGeom>
              <a:avLst/>
              <a:gdLst>
                <a:gd name="connsiteX0" fmla="*/ 0 w 5784900"/>
                <a:gd name="connsiteY0" fmla="*/ 0 h 2025849"/>
                <a:gd name="connsiteX1" fmla="*/ 5784900 w 5784900"/>
                <a:gd name="connsiteY1" fmla="*/ 0 h 2025849"/>
                <a:gd name="connsiteX2" fmla="*/ 5784900 w 5784900"/>
                <a:gd name="connsiteY2" fmla="*/ 2025849 h 2025849"/>
                <a:gd name="connsiteX3" fmla="*/ 0 w 5784900"/>
                <a:gd name="connsiteY3" fmla="*/ 2025849 h 2025849"/>
                <a:gd name="connsiteX4" fmla="*/ 0 w 5784900"/>
                <a:gd name="connsiteY4" fmla="*/ 0 h 202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4900" h="2025849" extrusionOk="0">
                  <a:moveTo>
                    <a:pt x="0" y="0"/>
                  </a:moveTo>
                  <a:cubicBezTo>
                    <a:pt x="2447144" y="137881"/>
                    <a:pt x="3922941" y="-98682"/>
                    <a:pt x="5784900" y="0"/>
                  </a:cubicBezTo>
                  <a:cubicBezTo>
                    <a:pt x="5663496" y="368763"/>
                    <a:pt x="5705023" y="1068253"/>
                    <a:pt x="5784900" y="2025849"/>
                  </a:cubicBezTo>
                  <a:cubicBezTo>
                    <a:pt x="4317906" y="1865259"/>
                    <a:pt x="2603791" y="2193907"/>
                    <a:pt x="0" y="2025849"/>
                  </a:cubicBezTo>
                  <a:cubicBezTo>
                    <a:pt x="54190" y="1426322"/>
                    <a:pt x="-519" y="544828"/>
                    <a:pt x="0" y="0"/>
                  </a:cubicBezTo>
                  <a:close/>
                </a:path>
              </a:pathLst>
            </a:custGeom>
            <a:noFill/>
            <a:ln w="19050">
              <a:extLst>
                <a:ext uri="{C807C97D-BFC1-408E-A445-0C87EB9F89A2}">
                  <ask:lineSketchStyleProps xmlns:ask="http://schemas.microsoft.com/office/drawing/2018/sketchyshapes" sd="2768246533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9328CA78-8A12-28B3-CC80-6E6BE8260D91}"/>
              </a:ext>
            </a:extLst>
          </p:cNvPr>
          <p:cNvSpPr txBox="1"/>
          <p:nvPr/>
        </p:nvSpPr>
        <p:spPr>
          <a:xfrm>
            <a:off x="4437907" y="3444685"/>
            <a:ext cx="21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higher concentration</a:t>
            </a:r>
          </a:p>
        </p:txBody>
      </p:sp>
      <p:sp>
        <p:nvSpPr>
          <p:cNvPr id="103" name="Arrow: Striped Right 102">
            <a:extLst>
              <a:ext uri="{FF2B5EF4-FFF2-40B4-BE49-F238E27FC236}">
                <a16:creationId xmlns:a16="http://schemas.microsoft.com/office/drawing/2014/main" id="{7A08AE7E-6CD1-D070-F6F8-CE4C5F4066F3}"/>
              </a:ext>
            </a:extLst>
          </p:cNvPr>
          <p:cNvSpPr/>
          <p:nvPr/>
        </p:nvSpPr>
        <p:spPr>
          <a:xfrm>
            <a:off x="2329714" y="3488570"/>
            <a:ext cx="1986672" cy="341396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CD2D794-A0B8-7362-139B-3486837A7A42}"/>
              </a:ext>
            </a:extLst>
          </p:cNvPr>
          <p:cNvSpPr txBox="1"/>
          <p:nvPr/>
        </p:nvSpPr>
        <p:spPr>
          <a:xfrm>
            <a:off x="376271" y="3481580"/>
            <a:ext cx="169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Lower concentration</a:t>
            </a:r>
          </a:p>
        </p:txBody>
      </p:sp>
    </p:spTree>
    <p:extLst>
      <p:ext uri="{BB962C8B-B14F-4D97-AF65-F5344CB8AC3E}">
        <p14:creationId xmlns:p14="http://schemas.microsoft.com/office/powerpoint/2010/main" val="29945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C091C0B-8737-3722-EA97-52369041C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903" y="6551003"/>
            <a:ext cx="2743200" cy="365125"/>
          </a:xfrm>
        </p:spPr>
        <p:txBody>
          <a:bodyPr/>
          <a:lstStyle/>
          <a:p>
            <a:fld id="{F686BD86-54CD-4CEB-BDA7-55BEA64CCE76}" type="slidenum">
              <a:rPr lang="en-IE" smtClean="0"/>
              <a:t>23</a:t>
            </a:fld>
            <a:endParaRPr lang="en-I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A4EC1-3E93-AC41-DE5F-53EAA809A9CC}"/>
              </a:ext>
            </a:extLst>
          </p:cNvPr>
          <p:cNvSpPr txBox="1"/>
          <p:nvPr/>
        </p:nvSpPr>
        <p:spPr>
          <a:xfrm>
            <a:off x="-8140" y="5328"/>
            <a:ext cx="1205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Concentration trick experiment </a:t>
            </a:r>
            <a:r>
              <a:rPr lang="en-IE" sz="2800" b="1" dirty="0">
                <a:solidFill>
                  <a:srgbClr val="0000FF"/>
                </a:solidFill>
              </a:rPr>
              <a:t>[LATE INPUT] </a:t>
            </a:r>
            <a:r>
              <a:rPr lang="en-IE" sz="2800" b="1" dirty="0"/>
              <a:t>with concentrations </a:t>
            </a:r>
            <a:r>
              <a:rPr lang="en-IE" sz="2800" b="1" dirty="0">
                <a:solidFill>
                  <a:srgbClr val="FF0000"/>
                </a:solidFill>
              </a:rPr>
              <a:t>[1x, 1x, 3x, 5x] 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994EF88-FB40-9193-B0B4-F4D05C594AB6}"/>
              </a:ext>
            </a:extLst>
          </p:cNvPr>
          <p:cNvGrpSpPr/>
          <p:nvPr/>
        </p:nvGrpSpPr>
        <p:grpSpPr>
          <a:xfrm>
            <a:off x="4099240" y="528548"/>
            <a:ext cx="7531947" cy="2813765"/>
            <a:chOff x="4188694" y="615235"/>
            <a:chExt cx="7531947" cy="2813765"/>
          </a:xfrm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76F6B37-B906-F0A6-0AAB-AF32297A3425}"/>
                </a:ext>
              </a:extLst>
            </p:cNvPr>
            <p:cNvSpPr/>
            <p:nvPr/>
          </p:nvSpPr>
          <p:spPr>
            <a:xfrm>
              <a:off x="4188694" y="615235"/>
              <a:ext cx="7531947" cy="2813765"/>
            </a:xfrm>
            <a:custGeom>
              <a:avLst/>
              <a:gdLst>
                <a:gd name="connsiteX0" fmla="*/ 107028 w 7531947"/>
                <a:gd name="connsiteY0" fmla="*/ 24780 h 2665935"/>
                <a:gd name="connsiteX1" fmla="*/ 1660765 w 7531947"/>
                <a:gd name="connsiteY1" fmla="*/ 121424 h 2665935"/>
                <a:gd name="connsiteX2" fmla="*/ 3541604 w 7531947"/>
                <a:gd name="connsiteY2" fmla="*/ 76820 h 2665935"/>
                <a:gd name="connsiteX3" fmla="*/ 4954092 w 7531947"/>
                <a:gd name="connsiteY3" fmla="*/ 24780 h 2665935"/>
                <a:gd name="connsiteX4" fmla="*/ 6589604 w 7531947"/>
                <a:gd name="connsiteY4" fmla="*/ 17346 h 2665935"/>
                <a:gd name="connsiteX5" fmla="*/ 7221506 w 7531947"/>
                <a:gd name="connsiteY5" fmla="*/ 255239 h 2665935"/>
                <a:gd name="connsiteX6" fmla="*/ 7518872 w 7531947"/>
                <a:gd name="connsiteY6" fmla="*/ 753327 h 2665935"/>
                <a:gd name="connsiteX7" fmla="*/ 7459399 w 7531947"/>
                <a:gd name="connsiteY7" fmla="*/ 1920488 h 2665935"/>
                <a:gd name="connsiteX8" fmla="*/ 7280979 w 7531947"/>
                <a:gd name="connsiteY8" fmla="*/ 2485483 h 2665935"/>
                <a:gd name="connsiteX9" fmla="*/ 5600862 w 7531947"/>
                <a:gd name="connsiteY9" fmla="*/ 2656468 h 2665935"/>
                <a:gd name="connsiteX10" fmla="*/ 3987653 w 7531947"/>
                <a:gd name="connsiteY10" fmla="*/ 2634166 h 2665935"/>
                <a:gd name="connsiteX11" fmla="*/ 3028648 w 7531947"/>
                <a:gd name="connsiteY11" fmla="*/ 2552390 h 2665935"/>
                <a:gd name="connsiteX12" fmla="*/ 1720238 w 7531947"/>
                <a:gd name="connsiteY12" fmla="*/ 2530088 h 2665935"/>
                <a:gd name="connsiteX13" fmla="*/ 434131 w 7531947"/>
                <a:gd name="connsiteY13" fmla="*/ 2507785 h 2665935"/>
                <a:gd name="connsiteX14" fmla="*/ 62423 w 7531947"/>
                <a:gd name="connsiteY14" fmla="*/ 2485483 h 2665935"/>
                <a:gd name="connsiteX15" fmla="*/ 2950 w 7531947"/>
                <a:gd name="connsiteY15" fmla="*/ 1110166 h 2665935"/>
                <a:gd name="connsiteX16" fmla="*/ 107028 w 7531947"/>
                <a:gd name="connsiteY16" fmla="*/ 24780 h 266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31947" h="2665935">
                  <a:moveTo>
                    <a:pt x="107028" y="24780"/>
                  </a:moveTo>
                  <a:cubicBezTo>
                    <a:pt x="597682" y="68765"/>
                    <a:pt x="1660765" y="121424"/>
                    <a:pt x="1660765" y="121424"/>
                  </a:cubicBezTo>
                  <a:lnTo>
                    <a:pt x="3541604" y="76820"/>
                  </a:lnTo>
                  <a:lnTo>
                    <a:pt x="4954092" y="24780"/>
                  </a:lnTo>
                  <a:cubicBezTo>
                    <a:pt x="5462092" y="14868"/>
                    <a:pt x="6211702" y="-21064"/>
                    <a:pt x="6589604" y="17346"/>
                  </a:cubicBezTo>
                  <a:cubicBezTo>
                    <a:pt x="6967506" y="55756"/>
                    <a:pt x="7066628" y="132576"/>
                    <a:pt x="7221506" y="255239"/>
                  </a:cubicBezTo>
                  <a:cubicBezTo>
                    <a:pt x="7376384" y="377902"/>
                    <a:pt x="7479223" y="475785"/>
                    <a:pt x="7518872" y="753327"/>
                  </a:cubicBezTo>
                  <a:cubicBezTo>
                    <a:pt x="7558521" y="1030869"/>
                    <a:pt x="7499048" y="1631795"/>
                    <a:pt x="7459399" y="1920488"/>
                  </a:cubicBezTo>
                  <a:cubicBezTo>
                    <a:pt x="7419750" y="2209181"/>
                    <a:pt x="7590735" y="2362820"/>
                    <a:pt x="7280979" y="2485483"/>
                  </a:cubicBezTo>
                  <a:cubicBezTo>
                    <a:pt x="6971223" y="2608146"/>
                    <a:pt x="6149750" y="2631688"/>
                    <a:pt x="5600862" y="2656468"/>
                  </a:cubicBezTo>
                  <a:cubicBezTo>
                    <a:pt x="5051974" y="2681249"/>
                    <a:pt x="4416355" y="2651512"/>
                    <a:pt x="3987653" y="2634166"/>
                  </a:cubicBezTo>
                  <a:cubicBezTo>
                    <a:pt x="3558951" y="2616820"/>
                    <a:pt x="3406551" y="2569736"/>
                    <a:pt x="3028648" y="2552390"/>
                  </a:cubicBezTo>
                  <a:cubicBezTo>
                    <a:pt x="2650746" y="2535044"/>
                    <a:pt x="1720238" y="2530088"/>
                    <a:pt x="1720238" y="2530088"/>
                  </a:cubicBezTo>
                  <a:lnTo>
                    <a:pt x="434131" y="2507785"/>
                  </a:lnTo>
                  <a:cubicBezTo>
                    <a:pt x="157829" y="2500351"/>
                    <a:pt x="134286" y="2718419"/>
                    <a:pt x="62423" y="2485483"/>
                  </a:cubicBezTo>
                  <a:cubicBezTo>
                    <a:pt x="-9440" y="2252547"/>
                    <a:pt x="-2006" y="1514088"/>
                    <a:pt x="2950" y="1110166"/>
                  </a:cubicBezTo>
                  <a:cubicBezTo>
                    <a:pt x="7906" y="706244"/>
                    <a:pt x="50033" y="384097"/>
                    <a:pt x="107028" y="247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E0E7ECC-5D1B-38C3-2F24-178EABBCA013}"/>
                </a:ext>
              </a:extLst>
            </p:cNvPr>
            <p:cNvSpPr/>
            <p:nvPr/>
          </p:nvSpPr>
          <p:spPr>
            <a:xfrm rot="5400000">
              <a:off x="6441388" y="2054251"/>
              <a:ext cx="72699" cy="1324005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613DF5D-9F73-10BA-60B7-0B7A852A2FF9}"/>
                </a:ext>
              </a:extLst>
            </p:cNvPr>
            <p:cNvSpPr/>
            <p:nvPr/>
          </p:nvSpPr>
          <p:spPr>
            <a:xfrm rot="5400000">
              <a:off x="7764873" y="2054771"/>
              <a:ext cx="72699" cy="132296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BF4B1FD-C489-DD63-67D8-9E29732B4E63}"/>
                </a:ext>
              </a:extLst>
            </p:cNvPr>
            <p:cNvSpPr/>
            <p:nvPr/>
          </p:nvSpPr>
          <p:spPr>
            <a:xfrm rot="5400000">
              <a:off x="9088356" y="2054251"/>
              <a:ext cx="72699" cy="132400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7183A31-4409-EA4D-7688-DCA3E6B25C42}"/>
                </a:ext>
              </a:extLst>
            </p:cNvPr>
            <p:cNvGrpSpPr/>
            <p:nvPr/>
          </p:nvGrpSpPr>
          <p:grpSpPr>
            <a:xfrm>
              <a:off x="4438769" y="2650218"/>
              <a:ext cx="1376974" cy="132072"/>
              <a:chOff x="605871" y="3977599"/>
              <a:chExt cx="2896153" cy="27267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2A11BD6-CBE9-29EF-5C5B-55BE481BEC1C}"/>
                  </a:ext>
                </a:extLst>
              </p:cNvPr>
              <p:cNvSpPr/>
              <p:nvPr/>
            </p:nvSpPr>
            <p:spPr>
              <a:xfrm rot="5400000">
                <a:off x="2034596" y="2721552"/>
                <a:ext cx="150092" cy="278476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8" name="Arrow: Left 127">
                <a:extLst>
                  <a:ext uri="{FF2B5EF4-FFF2-40B4-BE49-F238E27FC236}">
                    <a16:creationId xmlns:a16="http://schemas.microsoft.com/office/drawing/2014/main" id="{221804FD-8DEC-A2C5-E000-1BA25685C2E3}"/>
                  </a:ext>
                </a:extLst>
              </p:cNvPr>
              <p:cNvSpPr/>
              <p:nvPr/>
            </p:nvSpPr>
            <p:spPr>
              <a:xfrm>
                <a:off x="605871" y="3977599"/>
                <a:ext cx="659478" cy="272670"/>
              </a:xfrm>
              <a:prstGeom prst="leftArrow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BBFF5F29-5565-883B-E52F-A31C32F9E7EA}"/>
                    </a:ext>
                  </a:extLst>
                </p:cNvPr>
                <p:cNvSpPr txBox="1"/>
                <p:nvPr/>
              </p:nvSpPr>
              <p:spPr>
                <a:xfrm>
                  <a:off x="5015539" y="2712595"/>
                  <a:ext cx="346570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BBFF5F29-5565-883B-E52F-A31C32F9E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5539" y="2712595"/>
                  <a:ext cx="346570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ED121AD-3A7C-92BD-8C7C-67C31E53F41B}"/>
                </a:ext>
              </a:extLst>
            </p:cNvPr>
            <p:cNvSpPr/>
            <p:nvPr/>
          </p:nvSpPr>
          <p:spPr>
            <a:xfrm>
              <a:off x="5381251" y="974660"/>
              <a:ext cx="1704033" cy="1420683"/>
            </a:xfrm>
            <a:custGeom>
              <a:avLst/>
              <a:gdLst>
                <a:gd name="connsiteX0" fmla="*/ 142514 w 1704033"/>
                <a:gd name="connsiteY0" fmla="*/ 46551 h 1420683"/>
                <a:gd name="connsiteX1" fmla="*/ 16133 w 1704033"/>
                <a:gd name="connsiteY1" fmla="*/ 232405 h 1420683"/>
                <a:gd name="connsiteX2" fmla="*/ 135080 w 1704033"/>
                <a:gd name="connsiteY2" fmla="*/ 700756 h 1420683"/>
                <a:gd name="connsiteX3" fmla="*/ 268894 w 1704033"/>
                <a:gd name="connsiteY3" fmla="*/ 1057595 h 1420683"/>
                <a:gd name="connsiteX4" fmla="*/ 320933 w 1704033"/>
                <a:gd name="connsiteY4" fmla="*/ 1347527 h 1420683"/>
                <a:gd name="connsiteX5" fmla="*/ 714943 w 1704033"/>
                <a:gd name="connsiteY5" fmla="*/ 1414434 h 1420683"/>
                <a:gd name="connsiteX6" fmla="*/ 1465792 w 1704033"/>
                <a:gd name="connsiteY6" fmla="*/ 1414434 h 1420683"/>
                <a:gd name="connsiteX7" fmla="*/ 1629343 w 1704033"/>
                <a:gd name="connsiteY7" fmla="*/ 1384698 h 1420683"/>
                <a:gd name="connsiteX8" fmla="*/ 1666514 w 1704033"/>
                <a:gd name="connsiteY8" fmla="*/ 1213712 h 1420683"/>
                <a:gd name="connsiteX9" fmla="*/ 1681382 w 1704033"/>
                <a:gd name="connsiteY9" fmla="*/ 797400 h 1420683"/>
                <a:gd name="connsiteX10" fmla="*/ 1696250 w 1704033"/>
                <a:gd name="connsiteY10" fmla="*/ 366220 h 1420683"/>
                <a:gd name="connsiteX11" fmla="*/ 1547567 w 1704033"/>
                <a:gd name="connsiteY11" fmla="*/ 76288 h 1420683"/>
                <a:gd name="connsiteX12" fmla="*/ 1279938 w 1704033"/>
                <a:gd name="connsiteY12" fmla="*/ 1947 h 1420683"/>
                <a:gd name="connsiteX13" fmla="*/ 142514 w 1704033"/>
                <a:gd name="connsiteY13" fmla="*/ 46551 h 142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4033" h="1420683">
                  <a:moveTo>
                    <a:pt x="142514" y="46551"/>
                  </a:moveTo>
                  <a:cubicBezTo>
                    <a:pt x="-68120" y="84961"/>
                    <a:pt x="17372" y="123371"/>
                    <a:pt x="16133" y="232405"/>
                  </a:cubicBezTo>
                  <a:cubicBezTo>
                    <a:pt x="14894" y="341439"/>
                    <a:pt x="92953" y="563224"/>
                    <a:pt x="135080" y="700756"/>
                  </a:cubicBezTo>
                  <a:cubicBezTo>
                    <a:pt x="177207" y="838288"/>
                    <a:pt x="237919" y="949800"/>
                    <a:pt x="268894" y="1057595"/>
                  </a:cubicBezTo>
                  <a:cubicBezTo>
                    <a:pt x="299869" y="1165390"/>
                    <a:pt x="246592" y="1288054"/>
                    <a:pt x="320933" y="1347527"/>
                  </a:cubicBezTo>
                  <a:cubicBezTo>
                    <a:pt x="395274" y="1407000"/>
                    <a:pt x="524133" y="1403283"/>
                    <a:pt x="714943" y="1414434"/>
                  </a:cubicBezTo>
                  <a:cubicBezTo>
                    <a:pt x="905753" y="1425585"/>
                    <a:pt x="1313392" y="1419390"/>
                    <a:pt x="1465792" y="1414434"/>
                  </a:cubicBezTo>
                  <a:cubicBezTo>
                    <a:pt x="1618192" y="1409478"/>
                    <a:pt x="1595889" y="1418152"/>
                    <a:pt x="1629343" y="1384698"/>
                  </a:cubicBezTo>
                  <a:cubicBezTo>
                    <a:pt x="1662797" y="1351244"/>
                    <a:pt x="1657841" y="1311595"/>
                    <a:pt x="1666514" y="1213712"/>
                  </a:cubicBezTo>
                  <a:cubicBezTo>
                    <a:pt x="1675187" y="1115829"/>
                    <a:pt x="1676426" y="938649"/>
                    <a:pt x="1681382" y="797400"/>
                  </a:cubicBezTo>
                  <a:cubicBezTo>
                    <a:pt x="1686338" y="656151"/>
                    <a:pt x="1718553" y="486405"/>
                    <a:pt x="1696250" y="366220"/>
                  </a:cubicBezTo>
                  <a:cubicBezTo>
                    <a:pt x="1673948" y="246035"/>
                    <a:pt x="1616952" y="137000"/>
                    <a:pt x="1547567" y="76288"/>
                  </a:cubicBezTo>
                  <a:cubicBezTo>
                    <a:pt x="1478182" y="15576"/>
                    <a:pt x="1510396" y="9381"/>
                    <a:pt x="1279938" y="1947"/>
                  </a:cubicBezTo>
                  <a:cubicBezTo>
                    <a:pt x="1049480" y="-5487"/>
                    <a:pt x="353148" y="8141"/>
                    <a:pt x="142514" y="4655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4C71383-EA69-2A26-EB4D-3E88EA230648}"/>
                    </a:ext>
                  </a:extLst>
                </p:cNvPr>
                <p:cNvSpPr txBox="1"/>
                <p:nvPr/>
              </p:nvSpPr>
              <p:spPr>
                <a:xfrm>
                  <a:off x="6336211" y="2706408"/>
                  <a:ext cx="354584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4C71383-EA69-2A26-EB4D-3E88EA2306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211" y="2706408"/>
                  <a:ext cx="354584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57128F3-4257-7EA3-DB65-8FD80C467271}"/>
                </a:ext>
              </a:extLst>
            </p:cNvPr>
            <p:cNvGrpSpPr/>
            <p:nvPr/>
          </p:nvGrpSpPr>
          <p:grpSpPr>
            <a:xfrm>
              <a:off x="5814075" y="1754006"/>
              <a:ext cx="1177589" cy="450511"/>
              <a:chOff x="3018267" y="4139917"/>
              <a:chExt cx="2340984" cy="798784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4B14144-EDA1-E9A7-157F-8976FBC7D464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22972183-8520-62FA-C014-23D9B8A965BE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EC191385-AEB2-13C3-01ED-39EB9D1DA42A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5F5F5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EC99A0C-C19E-5ED3-2E8E-112C74B50ACC}"/>
                </a:ext>
              </a:extLst>
            </p:cNvPr>
            <p:cNvGrpSpPr/>
            <p:nvPr/>
          </p:nvGrpSpPr>
          <p:grpSpPr>
            <a:xfrm>
              <a:off x="5535743" y="1163080"/>
              <a:ext cx="1178447" cy="450513"/>
              <a:chOff x="3018267" y="3012907"/>
              <a:chExt cx="2340984" cy="798786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60610FF-5DE5-7530-EF62-09E3092CD8E5}"/>
                  </a:ext>
                </a:extLst>
              </p:cNvPr>
              <p:cNvSpPr/>
              <p:nvPr/>
            </p:nvSpPr>
            <p:spPr>
              <a:xfrm>
                <a:off x="5225020" y="301290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CB4AFEB-D68D-84C9-859B-AF01397C11A8}"/>
                  </a:ext>
                </a:extLst>
              </p:cNvPr>
              <p:cNvSpPr/>
              <p:nvPr/>
            </p:nvSpPr>
            <p:spPr>
              <a:xfrm>
                <a:off x="3018267" y="3017386"/>
                <a:ext cx="134230" cy="794307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015032F-1AAD-8851-4A6B-F0C7D4A4B321}"/>
                  </a:ext>
                </a:extLst>
              </p:cNvPr>
              <p:cNvSpPr/>
              <p:nvPr/>
            </p:nvSpPr>
            <p:spPr>
              <a:xfrm rot="5400000">
                <a:off x="4126233" y="2581053"/>
                <a:ext cx="128901" cy="2332374"/>
              </a:xfrm>
              <a:prstGeom prst="rect">
                <a:avLst/>
              </a:prstGeom>
              <a:solidFill>
                <a:srgbClr val="5F5F5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B8003A60-522C-04FE-89D7-2EC7F815C6F2}"/>
                    </a:ext>
                  </a:extLst>
                </p:cNvPr>
                <p:cNvSpPr txBox="1"/>
                <p:nvPr/>
              </p:nvSpPr>
              <p:spPr>
                <a:xfrm>
                  <a:off x="7723931" y="2712595"/>
                  <a:ext cx="336951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B8003A60-522C-04FE-89D7-2EC7F815C6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3931" y="2712595"/>
                  <a:ext cx="336951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A561FCE0-76D4-A400-D517-1B5637E3DDE1}"/>
                    </a:ext>
                  </a:extLst>
                </p:cNvPr>
                <p:cNvSpPr txBox="1"/>
                <p:nvPr/>
              </p:nvSpPr>
              <p:spPr>
                <a:xfrm>
                  <a:off x="9070227" y="2692181"/>
                  <a:ext cx="359394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𝐃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A561FCE0-76D4-A400-D517-1B5637E3D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0227" y="2692181"/>
                  <a:ext cx="359394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F9C609B-9A86-7C07-14FD-A158B9B8E003}"/>
                </a:ext>
              </a:extLst>
            </p:cNvPr>
            <p:cNvSpPr/>
            <p:nvPr/>
          </p:nvSpPr>
          <p:spPr>
            <a:xfrm rot="5400000">
              <a:off x="10413199" y="2054416"/>
              <a:ext cx="72700" cy="13240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ADBB166E-4A17-1C4D-8255-BFF8576889CA}"/>
                    </a:ext>
                  </a:extLst>
                </p:cNvPr>
                <p:cNvSpPr txBox="1"/>
                <p:nvPr/>
              </p:nvSpPr>
              <p:spPr>
                <a:xfrm>
                  <a:off x="10214533" y="2692181"/>
                  <a:ext cx="330540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ADBB166E-4A17-1C4D-8255-BFF8576889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4533" y="2692181"/>
                  <a:ext cx="330540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FF40E96-A595-FD1C-603F-029873ABF3A0}"/>
                </a:ext>
              </a:extLst>
            </p:cNvPr>
            <p:cNvGrpSpPr/>
            <p:nvPr/>
          </p:nvGrpSpPr>
          <p:grpSpPr>
            <a:xfrm>
              <a:off x="10375488" y="1915741"/>
              <a:ext cx="1176392" cy="649058"/>
              <a:chOff x="3018267" y="3787881"/>
              <a:chExt cx="2338604" cy="1150820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92A9E98-64CE-E3AF-736C-3C71B8F7E7D5}"/>
                  </a:ext>
                </a:extLst>
              </p:cNvPr>
              <p:cNvSpPr/>
              <p:nvPr/>
            </p:nvSpPr>
            <p:spPr>
              <a:xfrm>
                <a:off x="3018267" y="3787881"/>
                <a:ext cx="134230" cy="115082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C50962D-DFF3-E579-1E37-8C0A487F3F69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F2F2F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AE7D3DF-17AA-C1D5-6011-D9CE864055E6}"/>
                </a:ext>
              </a:extLst>
            </p:cNvPr>
            <p:cNvSpPr/>
            <p:nvPr/>
          </p:nvSpPr>
          <p:spPr>
            <a:xfrm>
              <a:off x="10267874" y="1915064"/>
              <a:ext cx="67522" cy="5770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6B2256C-9455-00EE-4E90-50705409CE12}"/>
                </a:ext>
              </a:extLst>
            </p:cNvPr>
            <p:cNvSpPr/>
            <p:nvPr/>
          </p:nvSpPr>
          <p:spPr>
            <a:xfrm>
              <a:off x="10237844" y="2448858"/>
              <a:ext cx="121230" cy="131667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52356143-D5B4-DBC1-7ADF-CCD462D36AAA}"/>
                    </a:ext>
                  </a:extLst>
                </p:cNvPr>
                <p:cNvSpPr txBox="1"/>
                <p:nvPr/>
              </p:nvSpPr>
              <p:spPr>
                <a:xfrm>
                  <a:off x="5955518" y="1272413"/>
                  <a:ext cx="344966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1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E" sz="1400" b="1" i="0" smtClean="0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</m:acc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52356143-D5B4-DBC1-7ADF-CCD462D36A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518" y="1272413"/>
                  <a:ext cx="344966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CDCC5C4-6D53-DB85-0C77-9E4E20F06769}"/>
                </a:ext>
              </a:extLst>
            </p:cNvPr>
            <p:cNvSpPr/>
            <p:nvPr/>
          </p:nvSpPr>
          <p:spPr>
            <a:xfrm>
              <a:off x="7066225" y="1074251"/>
              <a:ext cx="1506494" cy="1493949"/>
            </a:xfrm>
            <a:custGeom>
              <a:avLst/>
              <a:gdLst>
                <a:gd name="connsiteX0" fmla="*/ 308642 w 1506494"/>
                <a:gd name="connsiteY0" fmla="*/ 6434 h 1493949"/>
                <a:gd name="connsiteX1" fmla="*/ 107920 w 1506494"/>
                <a:gd name="connsiteY1" fmla="*/ 370707 h 1493949"/>
                <a:gd name="connsiteX2" fmla="*/ 55881 w 1506494"/>
                <a:gd name="connsiteY2" fmla="*/ 630902 h 1493949"/>
                <a:gd name="connsiteX3" fmla="*/ 78184 w 1506494"/>
                <a:gd name="connsiteY3" fmla="*/ 831624 h 1493949"/>
                <a:gd name="connsiteX4" fmla="*/ 33579 w 1506494"/>
                <a:gd name="connsiteY4" fmla="*/ 1128990 h 1493949"/>
                <a:gd name="connsiteX5" fmla="*/ 3842 w 1506494"/>
                <a:gd name="connsiteY5" fmla="*/ 1470960 h 1493949"/>
                <a:gd name="connsiteX6" fmla="*/ 122789 w 1506494"/>
                <a:gd name="connsiteY6" fmla="*/ 1463526 h 1493949"/>
                <a:gd name="connsiteX7" fmla="*/ 345813 w 1506494"/>
                <a:gd name="connsiteY7" fmla="*/ 1448658 h 1493949"/>
                <a:gd name="connsiteX8" fmla="*/ 806730 w 1506494"/>
                <a:gd name="connsiteY8" fmla="*/ 1389185 h 1493949"/>
                <a:gd name="connsiteX9" fmla="*/ 1282515 w 1506494"/>
                <a:gd name="connsiteY9" fmla="*/ 1314843 h 1493949"/>
                <a:gd name="connsiteX10" fmla="*/ 1379159 w 1506494"/>
                <a:gd name="connsiteY10" fmla="*/ 1121556 h 1493949"/>
                <a:gd name="connsiteX11" fmla="*/ 1386593 w 1506494"/>
                <a:gd name="connsiteY11" fmla="*/ 891097 h 1493949"/>
                <a:gd name="connsiteX12" fmla="*/ 1438633 w 1506494"/>
                <a:gd name="connsiteY12" fmla="*/ 690375 h 1493949"/>
                <a:gd name="connsiteX13" fmla="*/ 1498106 w 1506494"/>
                <a:gd name="connsiteY13" fmla="*/ 504521 h 1493949"/>
                <a:gd name="connsiteX14" fmla="*/ 1498106 w 1506494"/>
                <a:gd name="connsiteY14" fmla="*/ 222024 h 1493949"/>
                <a:gd name="connsiteX15" fmla="*/ 1423764 w 1506494"/>
                <a:gd name="connsiteY15" fmla="*/ 88209 h 1493949"/>
                <a:gd name="connsiteX16" fmla="*/ 1208174 w 1506494"/>
                <a:gd name="connsiteY16" fmla="*/ 73341 h 1493949"/>
                <a:gd name="connsiteX17" fmla="*/ 992584 w 1506494"/>
                <a:gd name="connsiteY17" fmla="*/ 117946 h 1493949"/>
                <a:gd name="connsiteX18" fmla="*/ 591140 w 1506494"/>
                <a:gd name="connsiteY18" fmla="*/ 207156 h 1493949"/>
                <a:gd name="connsiteX19" fmla="*/ 405286 w 1506494"/>
                <a:gd name="connsiteY19" fmla="*/ 140248 h 1493949"/>
                <a:gd name="connsiteX20" fmla="*/ 308642 w 1506494"/>
                <a:gd name="connsiteY20" fmla="*/ 6434 h 149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6494" h="1493949">
                  <a:moveTo>
                    <a:pt x="308642" y="6434"/>
                  </a:moveTo>
                  <a:cubicBezTo>
                    <a:pt x="259081" y="44844"/>
                    <a:pt x="150047" y="266629"/>
                    <a:pt x="107920" y="370707"/>
                  </a:cubicBezTo>
                  <a:cubicBezTo>
                    <a:pt x="65793" y="474785"/>
                    <a:pt x="60837" y="554083"/>
                    <a:pt x="55881" y="630902"/>
                  </a:cubicBezTo>
                  <a:cubicBezTo>
                    <a:pt x="50925" y="707721"/>
                    <a:pt x="81901" y="748609"/>
                    <a:pt x="78184" y="831624"/>
                  </a:cubicBezTo>
                  <a:cubicBezTo>
                    <a:pt x="74467" y="914639"/>
                    <a:pt x="45969" y="1022434"/>
                    <a:pt x="33579" y="1128990"/>
                  </a:cubicBezTo>
                  <a:cubicBezTo>
                    <a:pt x="21189" y="1235546"/>
                    <a:pt x="-11026" y="1415204"/>
                    <a:pt x="3842" y="1470960"/>
                  </a:cubicBezTo>
                  <a:cubicBezTo>
                    <a:pt x="18710" y="1526716"/>
                    <a:pt x="122789" y="1463526"/>
                    <a:pt x="122789" y="1463526"/>
                  </a:cubicBezTo>
                  <a:cubicBezTo>
                    <a:pt x="179784" y="1459809"/>
                    <a:pt x="231823" y="1461048"/>
                    <a:pt x="345813" y="1448658"/>
                  </a:cubicBezTo>
                  <a:cubicBezTo>
                    <a:pt x="459803" y="1436268"/>
                    <a:pt x="650613" y="1411487"/>
                    <a:pt x="806730" y="1389185"/>
                  </a:cubicBezTo>
                  <a:cubicBezTo>
                    <a:pt x="962847" y="1366883"/>
                    <a:pt x="1187110" y="1359448"/>
                    <a:pt x="1282515" y="1314843"/>
                  </a:cubicBezTo>
                  <a:cubicBezTo>
                    <a:pt x="1377920" y="1270238"/>
                    <a:pt x="1361813" y="1192180"/>
                    <a:pt x="1379159" y="1121556"/>
                  </a:cubicBezTo>
                  <a:cubicBezTo>
                    <a:pt x="1396505" y="1050932"/>
                    <a:pt x="1376681" y="962961"/>
                    <a:pt x="1386593" y="891097"/>
                  </a:cubicBezTo>
                  <a:cubicBezTo>
                    <a:pt x="1396505" y="819234"/>
                    <a:pt x="1420048" y="754804"/>
                    <a:pt x="1438633" y="690375"/>
                  </a:cubicBezTo>
                  <a:cubicBezTo>
                    <a:pt x="1457218" y="625946"/>
                    <a:pt x="1488194" y="582580"/>
                    <a:pt x="1498106" y="504521"/>
                  </a:cubicBezTo>
                  <a:cubicBezTo>
                    <a:pt x="1508018" y="426462"/>
                    <a:pt x="1510496" y="291409"/>
                    <a:pt x="1498106" y="222024"/>
                  </a:cubicBezTo>
                  <a:cubicBezTo>
                    <a:pt x="1485716" y="152639"/>
                    <a:pt x="1472086" y="112989"/>
                    <a:pt x="1423764" y="88209"/>
                  </a:cubicBezTo>
                  <a:cubicBezTo>
                    <a:pt x="1375442" y="63429"/>
                    <a:pt x="1280037" y="68385"/>
                    <a:pt x="1208174" y="73341"/>
                  </a:cubicBezTo>
                  <a:cubicBezTo>
                    <a:pt x="1136311" y="78297"/>
                    <a:pt x="992584" y="117946"/>
                    <a:pt x="992584" y="117946"/>
                  </a:cubicBezTo>
                  <a:cubicBezTo>
                    <a:pt x="889745" y="140248"/>
                    <a:pt x="689023" y="203439"/>
                    <a:pt x="591140" y="207156"/>
                  </a:cubicBezTo>
                  <a:cubicBezTo>
                    <a:pt x="493257" y="210873"/>
                    <a:pt x="448652" y="167507"/>
                    <a:pt x="405286" y="140248"/>
                  </a:cubicBezTo>
                  <a:cubicBezTo>
                    <a:pt x="361920" y="112989"/>
                    <a:pt x="358203" y="-31976"/>
                    <a:pt x="308642" y="6434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AEE50C92-BB50-FBEE-95A1-B055067374D5}"/>
                    </a:ext>
                  </a:extLst>
                </p:cNvPr>
                <p:cNvSpPr txBox="1"/>
                <p:nvPr/>
              </p:nvSpPr>
              <p:spPr>
                <a:xfrm>
                  <a:off x="6246225" y="1862389"/>
                  <a:ext cx="344966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1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E" sz="1400" b="1" i="0" smtClean="0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</m:acc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AEE50C92-BB50-FBEE-95A1-B055067374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225" y="1862389"/>
                  <a:ext cx="344966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BB935FC-493E-8424-5989-7D645B26534F}"/>
                </a:ext>
              </a:extLst>
            </p:cNvPr>
            <p:cNvSpPr/>
            <p:nvPr/>
          </p:nvSpPr>
          <p:spPr>
            <a:xfrm>
              <a:off x="8540170" y="887673"/>
              <a:ext cx="1854613" cy="1573531"/>
            </a:xfrm>
            <a:custGeom>
              <a:avLst/>
              <a:gdLst>
                <a:gd name="connsiteX0" fmla="*/ 291790 w 1854613"/>
                <a:gd name="connsiteY0" fmla="*/ 207880 h 1573531"/>
                <a:gd name="connsiteX1" fmla="*/ 165409 w 1854613"/>
                <a:gd name="connsiteY1" fmla="*/ 259919 h 1573531"/>
                <a:gd name="connsiteX2" fmla="*/ 113370 w 1854613"/>
                <a:gd name="connsiteY2" fmla="*/ 497812 h 1573531"/>
                <a:gd name="connsiteX3" fmla="*/ 105936 w 1854613"/>
                <a:gd name="connsiteY3" fmla="*/ 683665 h 1573531"/>
                <a:gd name="connsiteX4" fmla="*/ 98502 w 1854613"/>
                <a:gd name="connsiteY4" fmla="*/ 817480 h 1573531"/>
                <a:gd name="connsiteX5" fmla="*/ 46463 w 1854613"/>
                <a:gd name="connsiteY5" fmla="*/ 906690 h 1573531"/>
                <a:gd name="connsiteX6" fmla="*/ 16727 w 1854613"/>
                <a:gd name="connsiteY6" fmla="*/ 1055373 h 1573531"/>
                <a:gd name="connsiteX7" fmla="*/ 1858 w 1854613"/>
                <a:gd name="connsiteY7" fmla="*/ 1189187 h 1573531"/>
                <a:gd name="connsiteX8" fmla="*/ 1858 w 1854613"/>
                <a:gd name="connsiteY8" fmla="*/ 1315568 h 1573531"/>
                <a:gd name="connsiteX9" fmla="*/ 16727 w 1854613"/>
                <a:gd name="connsiteY9" fmla="*/ 1449382 h 1573531"/>
                <a:gd name="connsiteX10" fmla="*/ 128239 w 1854613"/>
                <a:gd name="connsiteY10" fmla="*/ 1516290 h 1573531"/>
                <a:gd name="connsiteX11" fmla="*/ 328961 w 1854613"/>
                <a:gd name="connsiteY11" fmla="*/ 1568329 h 1573531"/>
                <a:gd name="connsiteX12" fmla="*/ 596590 w 1854613"/>
                <a:gd name="connsiteY12" fmla="*/ 1568329 h 1573531"/>
                <a:gd name="connsiteX13" fmla="*/ 760141 w 1854613"/>
                <a:gd name="connsiteY13" fmla="*/ 1538592 h 1573531"/>
                <a:gd name="connsiteX14" fmla="*/ 1012902 w 1854613"/>
                <a:gd name="connsiteY14" fmla="*/ 1508855 h 1573531"/>
                <a:gd name="connsiteX15" fmla="*/ 1087244 w 1854613"/>
                <a:gd name="connsiteY15" fmla="*/ 1479119 h 1573531"/>
                <a:gd name="connsiteX16" fmla="*/ 1198756 w 1854613"/>
                <a:gd name="connsiteY16" fmla="*/ 1479119 h 1573531"/>
                <a:gd name="connsiteX17" fmla="*/ 1280531 w 1854613"/>
                <a:gd name="connsiteY17" fmla="*/ 1464251 h 1573531"/>
                <a:gd name="connsiteX18" fmla="*/ 1317702 w 1854613"/>
                <a:gd name="connsiteY18" fmla="*/ 1464251 h 1573531"/>
                <a:gd name="connsiteX19" fmla="*/ 1421780 w 1854613"/>
                <a:gd name="connsiteY19" fmla="*/ 1397343 h 1573531"/>
                <a:gd name="connsiteX20" fmla="*/ 1496122 w 1854613"/>
                <a:gd name="connsiteY20" fmla="*/ 1181753 h 1573531"/>
                <a:gd name="connsiteX21" fmla="*/ 1503556 w 1854613"/>
                <a:gd name="connsiteY21" fmla="*/ 1085109 h 1573531"/>
                <a:gd name="connsiteX22" fmla="*/ 1525858 w 1854613"/>
                <a:gd name="connsiteY22" fmla="*/ 936426 h 1573531"/>
                <a:gd name="connsiteX23" fmla="*/ 1622502 w 1854613"/>
                <a:gd name="connsiteY23" fmla="*/ 906690 h 1573531"/>
                <a:gd name="connsiteX24" fmla="*/ 1711712 w 1854613"/>
                <a:gd name="connsiteY24" fmla="*/ 906690 h 1573531"/>
                <a:gd name="connsiteX25" fmla="*/ 1763751 w 1854613"/>
                <a:gd name="connsiteY25" fmla="*/ 899255 h 1573531"/>
                <a:gd name="connsiteX26" fmla="*/ 1845527 w 1854613"/>
                <a:gd name="connsiteY26" fmla="*/ 847216 h 1573531"/>
                <a:gd name="connsiteX27" fmla="*/ 1852961 w 1854613"/>
                <a:gd name="connsiteY27" fmla="*/ 713402 h 1573531"/>
                <a:gd name="connsiteX28" fmla="*/ 1852961 w 1854613"/>
                <a:gd name="connsiteY28" fmla="*/ 594455 h 1573531"/>
                <a:gd name="connsiteX29" fmla="*/ 1852961 w 1854613"/>
                <a:gd name="connsiteY29" fmla="*/ 378865 h 1573531"/>
                <a:gd name="connsiteX30" fmla="*/ 1830658 w 1854613"/>
                <a:gd name="connsiteY30" fmla="*/ 282221 h 1573531"/>
                <a:gd name="connsiteX31" fmla="*/ 1800922 w 1854613"/>
                <a:gd name="connsiteY31" fmla="*/ 170709 h 1573531"/>
                <a:gd name="connsiteX32" fmla="*/ 1741448 w 1854613"/>
                <a:gd name="connsiteY32" fmla="*/ 103802 h 1573531"/>
                <a:gd name="connsiteX33" fmla="*/ 1525858 w 1854613"/>
                <a:gd name="connsiteY33" fmla="*/ 7158 h 1573531"/>
                <a:gd name="connsiteX34" fmla="*/ 1340005 w 1854613"/>
                <a:gd name="connsiteY34" fmla="*/ 7158 h 1573531"/>
                <a:gd name="connsiteX35" fmla="*/ 1206190 w 1854613"/>
                <a:gd name="connsiteY35" fmla="*/ 22026 h 1573531"/>
                <a:gd name="connsiteX36" fmla="*/ 968297 w 1854613"/>
                <a:gd name="connsiteY36" fmla="*/ 74065 h 1573531"/>
                <a:gd name="connsiteX37" fmla="*/ 804746 w 1854613"/>
                <a:gd name="connsiteY37" fmla="*/ 111236 h 1573531"/>
                <a:gd name="connsiteX38" fmla="*/ 626327 w 1854613"/>
                <a:gd name="connsiteY38" fmla="*/ 155841 h 1573531"/>
                <a:gd name="connsiteX39" fmla="*/ 425605 w 1854613"/>
                <a:gd name="connsiteY39" fmla="*/ 193012 h 1573531"/>
                <a:gd name="connsiteX40" fmla="*/ 291790 w 1854613"/>
                <a:gd name="connsiteY40" fmla="*/ 207880 h 157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54613" h="1573531">
                  <a:moveTo>
                    <a:pt x="291790" y="207880"/>
                  </a:moveTo>
                  <a:cubicBezTo>
                    <a:pt x="243468" y="209738"/>
                    <a:pt x="195146" y="211597"/>
                    <a:pt x="165409" y="259919"/>
                  </a:cubicBezTo>
                  <a:cubicBezTo>
                    <a:pt x="135672" y="308241"/>
                    <a:pt x="123282" y="427188"/>
                    <a:pt x="113370" y="497812"/>
                  </a:cubicBezTo>
                  <a:cubicBezTo>
                    <a:pt x="103458" y="568436"/>
                    <a:pt x="108414" y="630387"/>
                    <a:pt x="105936" y="683665"/>
                  </a:cubicBezTo>
                  <a:cubicBezTo>
                    <a:pt x="103458" y="736943"/>
                    <a:pt x="108414" y="780309"/>
                    <a:pt x="98502" y="817480"/>
                  </a:cubicBezTo>
                  <a:cubicBezTo>
                    <a:pt x="88590" y="854651"/>
                    <a:pt x="60092" y="867041"/>
                    <a:pt x="46463" y="906690"/>
                  </a:cubicBezTo>
                  <a:cubicBezTo>
                    <a:pt x="32834" y="946339"/>
                    <a:pt x="24161" y="1008290"/>
                    <a:pt x="16727" y="1055373"/>
                  </a:cubicBezTo>
                  <a:cubicBezTo>
                    <a:pt x="9293" y="1102456"/>
                    <a:pt x="4336" y="1145821"/>
                    <a:pt x="1858" y="1189187"/>
                  </a:cubicBezTo>
                  <a:cubicBezTo>
                    <a:pt x="-620" y="1232553"/>
                    <a:pt x="-620" y="1272202"/>
                    <a:pt x="1858" y="1315568"/>
                  </a:cubicBezTo>
                  <a:cubicBezTo>
                    <a:pt x="4336" y="1358934"/>
                    <a:pt x="-4336" y="1415928"/>
                    <a:pt x="16727" y="1449382"/>
                  </a:cubicBezTo>
                  <a:cubicBezTo>
                    <a:pt x="37790" y="1482836"/>
                    <a:pt x="76200" y="1496466"/>
                    <a:pt x="128239" y="1516290"/>
                  </a:cubicBezTo>
                  <a:cubicBezTo>
                    <a:pt x="180278" y="1536115"/>
                    <a:pt x="250903" y="1559656"/>
                    <a:pt x="328961" y="1568329"/>
                  </a:cubicBezTo>
                  <a:cubicBezTo>
                    <a:pt x="407019" y="1577002"/>
                    <a:pt x="524727" y="1573285"/>
                    <a:pt x="596590" y="1568329"/>
                  </a:cubicBezTo>
                  <a:cubicBezTo>
                    <a:pt x="668453" y="1563373"/>
                    <a:pt x="690756" y="1548504"/>
                    <a:pt x="760141" y="1538592"/>
                  </a:cubicBezTo>
                  <a:cubicBezTo>
                    <a:pt x="829526" y="1528680"/>
                    <a:pt x="958385" y="1518767"/>
                    <a:pt x="1012902" y="1508855"/>
                  </a:cubicBezTo>
                  <a:cubicBezTo>
                    <a:pt x="1067419" y="1498943"/>
                    <a:pt x="1056268" y="1484075"/>
                    <a:pt x="1087244" y="1479119"/>
                  </a:cubicBezTo>
                  <a:cubicBezTo>
                    <a:pt x="1118220" y="1474163"/>
                    <a:pt x="1166541" y="1481597"/>
                    <a:pt x="1198756" y="1479119"/>
                  </a:cubicBezTo>
                  <a:cubicBezTo>
                    <a:pt x="1230971" y="1476641"/>
                    <a:pt x="1260707" y="1466729"/>
                    <a:pt x="1280531" y="1464251"/>
                  </a:cubicBezTo>
                  <a:cubicBezTo>
                    <a:pt x="1300355" y="1461773"/>
                    <a:pt x="1294161" y="1475402"/>
                    <a:pt x="1317702" y="1464251"/>
                  </a:cubicBezTo>
                  <a:cubicBezTo>
                    <a:pt x="1341243" y="1453100"/>
                    <a:pt x="1392043" y="1444426"/>
                    <a:pt x="1421780" y="1397343"/>
                  </a:cubicBezTo>
                  <a:cubicBezTo>
                    <a:pt x="1451517" y="1350260"/>
                    <a:pt x="1482493" y="1233792"/>
                    <a:pt x="1496122" y="1181753"/>
                  </a:cubicBezTo>
                  <a:cubicBezTo>
                    <a:pt x="1509751" y="1129714"/>
                    <a:pt x="1498600" y="1125997"/>
                    <a:pt x="1503556" y="1085109"/>
                  </a:cubicBezTo>
                  <a:cubicBezTo>
                    <a:pt x="1508512" y="1044221"/>
                    <a:pt x="1506034" y="966163"/>
                    <a:pt x="1525858" y="936426"/>
                  </a:cubicBezTo>
                  <a:cubicBezTo>
                    <a:pt x="1545682" y="906689"/>
                    <a:pt x="1591526" y="911646"/>
                    <a:pt x="1622502" y="906690"/>
                  </a:cubicBezTo>
                  <a:cubicBezTo>
                    <a:pt x="1653478" y="901734"/>
                    <a:pt x="1688171" y="907929"/>
                    <a:pt x="1711712" y="906690"/>
                  </a:cubicBezTo>
                  <a:cubicBezTo>
                    <a:pt x="1735253" y="905451"/>
                    <a:pt x="1741449" y="909167"/>
                    <a:pt x="1763751" y="899255"/>
                  </a:cubicBezTo>
                  <a:cubicBezTo>
                    <a:pt x="1786054" y="889343"/>
                    <a:pt x="1830659" y="878192"/>
                    <a:pt x="1845527" y="847216"/>
                  </a:cubicBezTo>
                  <a:cubicBezTo>
                    <a:pt x="1860395" y="816241"/>
                    <a:pt x="1851722" y="755529"/>
                    <a:pt x="1852961" y="713402"/>
                  </a:cubicBezTo>
                  <a:cubicBezTo>
                    <a:pt x="1854200" y="671275"/>
                    <a:pt x="1852961" y="594455"/>
                    <a:pt x="1852961" y="594455"/>
                  </a:cubicBezTo>
                  <a:cubicBezTo>
                    <a:pt x="1852961" y="538699"/>
                    <a:pt x="1856678" y="430904"/>
                    <a:pt x="1852961" y="378865"/>
                  </a:cubicBezTo>
                  <a:cubicBezTo>
                    <a:pt x="1849244" y="326826"/>
                    <a:pt x="1839331" y="316914"/>
                    <a:pt x="1830658" y="282221"/>
                  </a:cubicBezTo>
                  <a:cubicBezTo>
                    <a:pt x="1821985" y="247528"/>
                    <a:pt x="1815790" y="200445"/>
                    <a:pt x="1800922" y="170709"/>
                  </a:cubicBezTo>
                  <a:cubicBezTo>
                    <a:pt x="1786054" y="140972"/>
                    <a:pt x="1787292" y="131060"/>
                    <a:pt x="1741448" y="103802"/>
                  </a:cubicBezTo>
                  <a:cubicBezTo>
                    <a:pt x="1695604" y="76544"/>
                    <a:pt x="1592765" y="23265"/>
                    <a:pt x="1525858" y="7158"/>
                  </a:cubicBezTo>
                  <a:cubicBezTo>
                    <a:pt x="1458951" y="-8949"/>
                    <a:pt x="1340005" y="7158"/>
                    <a:pt x="1340005" y="7158"/>
                  </a:cubicBezTo>
                  <a:cubicBezTo>
                    <a:pt x="1286727" y="9636"/>
                    <a:pt x="1268141" y="10875"/>
                    <a:pt x="1206190" y="22026"/>
                  </a:cubicBezTo>
                  <a:cubicBezTo>
                    <a:pt x="1144239" y="33177"/>
                    <a:pt x="1035204" y="59197"/>
                    <a:pt x="968297" y="74065"/>
                  </a:cubicBezTo>
                  <a:lnTo>
                    <a:pt x="804746" y="111236"/>
                  </a:lnTo>
                  <a:cubicBezTo>
                    <a:pt x="747751" y="124865"/>
                    <a:pt x="689517" y="142212"/>
                    <a:pt x="626327" y="155841"/>
                  </a:cubicBezTo>
                  <a:cubicBezTo>
                    <a:pt x="563137" y="169470"/>
                    <a:pt x="425605" y="193012"/>
                    <a:pt x="425605" y="193012"/>
                  </a:cubicBezTo>
                  <a:lnTo>
                    <a:pt x="291790" y="20788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C70AB0BB-7AE8-3273-7358-EB1C45A57B7D}"/>
                </a:ext>
              </a:extLst>
            </p:cNvPr>
            <p:cNvGrpSpPr/>
            <p:nvPr/>
          </p:nvGrpSpPr>
          <p:grpSpPr>
            <a:xfrm>
              <a:off x="7162243" y="1317676"/>
              <a:ext cx="1281243" cy="1005942"/>
              <a:chOff x="7355646" y="4252440"/>
              <a:chExt cx="1281243" cy="1005942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2124D327-4080-D218-CDFC-C0A9DF53EBE5}"/>
                  </a:ext>
                </a:extLst>
              </p:cNvPr>
              <p:cNvGrpSpPr/>
              <p:nvPr/>
            </p:nvGrpSpPr>
            <p:grpSpPr>
              <a:xfrm>
                <a:off x="7355646" y="4807871"/>
                <a:ext cx="1177589" cy="450511"/>
                <a:chOff x="3018267" y="4139917"/>
                <a:chExt cx="2340984" cy="798784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7B231695-8FAC-5BDC-3523-3DD9014D1B41}"/>
                    </a:ext>
                  </a:extLst>
                </p:cNvPr>
                <p:cNvSpPr/>
                <p:nvPr/>
              </p:nvSpPr>
              <p:spPr>
                <a:xfrm>
                  <a:off x="5225020" y="4139917"/>
                  <a:ext cx="134231" cy="79430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93AF57FE-B03F-C1BC-0777-A17EEBAF54D7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D41B4D7-C1BE-AD61-4A8D-11AEB09F6AF6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63ED944D-A9F8-6892-0E50-6136D50C6F77}"/>
                  </a:ext>
                </a:extLst>
              </p:cNvPr>
              <p:cNvGrpSpPr/>
              <p:nvPr/>
            </p:nvGrpSpPr>
            <p:grpSpPr>
              <a:xfrm>
                <a:off x="7458442" y="4252440"/>
                <a:ext cx="1178447" cy="450513"/>
                <a:chOff x="3018267" y="3012907"/>
                <a:chExt cx="2340984" cy="798786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A360BCE5-982A-1CEF-261E-4BB91192DE31}"/>
                    </a:ext>
                  </a:extLst>
                </p:cNvPr>
                <p:cNvSpPr/>
                <p:nvPr/>
              </p:nvSpPr>
              <p:spPr>
                <a:xfrm>
                  <a:off x="5225020" y="3012907"/>
                  <a:ext cx="134231" cy="794307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7A671D5-8B59-C64F-C144-60C9BD06E91A}"/>
                    </a:ext>
                  </a:extLst>
                </p:cNvPr>
                <p:cNvSpPr/>
                <p:nvPr/>
              </p:nvSpPr>
              <p:spPr>
                <a:xfrm>
                  <a:off x="3018267" y="3017386"/>
                  <a:ext cx="134230" cy="794307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4B01371-AABE-E96B-4D23-37E8221F629E}"/>
                    </a:ext>
                  </a:extLst>
                </p:cNvPr>
                <p:cNvSpPr/>
                <p:nvPr/>
              </p:nvSpPr>
              <p:spPr>
                <a:xfrm rot="5400000">
                  <a:off x="4126233" y="2581053"/>
                  <a:ext cx="128901" cy="2332374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7" name="TextBox 146">
                    <a:extLst>
                      <a:ext uri="{FF2B5EF4-FFF2-40B4-BE49-F238E27FC236}">
                        <a16:creationId xmlns:a16="http://schemas.microsoft.com/office/drawing/2014/main" id="{B44150D3-2B67-8979-0E37-59E3130B5E3C}"/>
                      </a:ext>
                    </a:extLst>
                  </p:cNvPr>
                  <p:cNvSpPr txBox="1"/>
                  <p:nvPr/>
                </p:nvSpPr>
                <p:spPr>
                  <a:xfrm>
                    <a:off x="7871512" y="4352701"/>
                    <a:ext cx="330540" cy="3082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I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E" sz="1400" b="1" i="0" smtClean="0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</m:acc>
                        </m:oMath>
                      </m:oMathPara>
                    </a14:m>
                    <a:endParaRPr lang="en-IE" sz="1400" b="1" dirty="0"/>
                  </a:p>
                </p:txBody>
              </p:sp>
            </mc:Choice>
            <mc:Fallback xmlns="">
              <p:sp>
                <p:nvSpPr>
                  <p:cNvPr id="147" name="TextBox 146">
                    <a:extLst>
                      <a:ext uri="{FF2B5EF4-FFF2-40B4-BE49-F238E27FC236}">
                        <a16:creationId xmlns:a16="http://schemas.microsoft.com/office/drawing/2014/main" id="{B44150D3-2B67-8979-0E37-59E3130B5E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1512" y="4352701"/>
                    <a:ext cx="330540" cy="30822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05FEE388-BD82-B1B7-92FC-6DBF898AC8EB}"/>
                      </a:ext>
                    </a:extLst>
                  </p:cNvPr>
                  <p:cNvSpPr txBox="1"/>
                  <p:nvPr/>
                </p:nvSpPr>
                <p:spPr>
                  <a:xfrm>
                    <a:off x="7819302" y="4934860"/>
                    <a:ext cx="330540" cy="3082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I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E" sz="1400" b="1" i="0" smtClean="0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</m:acc>
                        </m:oMath>
                      </m:oMathPara>
                    </a14:m>
                    <a:endParaRPr lang="en-IE" sz="1400" b="1" dirty="0"/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05FEE388-BD82-B1B7-92FC-6DBF898AC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9302" y="4934860"/>
                    <a:ext cx="330540" cy="30822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C130E056-FFFD-D157-7DAC-315871ED7D3C}"/>
                </a:ext>
              </a:extLst>
            </p:cNvPr>
            <p:cNvGrpSpPr/>
            <p:nvPr/>
          </p:nvGrpSpPr>
          <p:grpSpPr>
            <a:xfrm>
              <a:off x="8637561" y="1040720"/>
              <a:ext cx="1735492" cy="1199550"/>
              <a:chOff x="8845523" y="3952172"/>
              <a:chExt cx="1735492" cy="1199550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EE485C46-EE82-7375-FAE3-F476306E3EB4}"/>
                  </a:ext>
                </a:extLst>
              </p:cNvPr>
              <p:cNvGrpSpPr/>
              <p:nvPr/>
            </p:nvGrpSpPr>
            <p:grpSpPr>
              <a:xfrm>
                <a:off x="8845523" y="4703736"/>
                <a:ext cx="1176392" cy="447986"/>
                <a:chOff x="3018267" y="4144394"/>
                <a:chExt cx="2338604" cy="794307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5B20BF2-7193-9F3D-66B5-FCE9C992C713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80DDFC9-FE08-801C-99C0-1A6E72F36E94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B01C6F4-FEB3-4F52-0D3A-32655FE45D0D}"/>
                  </a:ext>
                </a:extLst>
              </p:cNvPr>
              <p:cNvGrpSpPr/>
              <p:nvPr/>
            </p:nvGrpSpPr>
            <p:grpSpPr>
              <a:xfrm>
                <a:off x="8989315" y="3952174"/>
                <a:ext cx="1178447" cy="625125"/>
                <a:chOff x="3018267" y="2703310"/>
                <a:chExt cx="2340984" cy="1108383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07F64A2-C785-2C15-6D49-5134AB0E8EAC}"/>
                    </a:ext>
                  </a:extLst>
                </p:cNvPr>
                <p:cNvSpPr/>
                <p:nvPr/>
              </p:nvSpPr>
              <p:spPr>
                <a:xfrm>
                  <a:off x="5225019" y="2703310"/>
                  <a:ext cx="134232" cy="1103906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39F7AF38-3A78-42EE-5BC8-0A5C613C7095}"/>
                    </a:ext>
                  </a:extLst>
                </p:cNvPr>
                <p:cNvSpPr/>
                <p:nvPr/>
              </p:nvSpPr>
              <p:spPr>
                <a:xfrm>
                  <a:off x="3018267" y="3017386"/>
                  <a:ext cx="134230" cy="794307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8FCC128-A989-EDE5-ECC8-0C869503FC76}"/>
                    </a:ext>
                  </a:extLst>
                </p:cNvPr>
                <p:cNvSpPr/>
                <p:nvPr/>
              </p:nvSpPr>
              <p:spPr>
                <a:xfrm rot="5400000">
                  <a:off x="4126233" y="2581053"/>
                  <a:ext cx="128901" cy="233237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6530342-B861-7B5F-C4B0-3D25401DB4FC}"/>
                  </a:ext>
                </a:extLst>
              </p:cNvPr>
              <p:cNvSpPr/>
              <p:nvPr/>
            </p:nvSpPr>
            <p:spPr>
              <a:xfrm>
                <a:off x="10226436" y="3952172"/>
                <a:ext cx="67572" cy="552425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36C8CF7F-DD9E-B35F-3BB0-9B64B94EB55A}"/>
                  </a:ext>
                </a:extLst>
              </p:cNvPr>
              <p:cNvSpPr/>
              <p:nvPr/>
            </p:nvSpPr>
            <p:spPr>
              <a:xfrm>
                <a:off x="10199607" y="4459634"/>
                <a:ext cx="121230" cy="1316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438EA5D2-80AB-E266-9751-26B2CA70A4F9}"/>
                  </a:ext>
                </a:extLst>
              </p:cNvPr>
              <p:cNvSpPr txBox="1"/>
              <p:nvPr/>
            </p:nvSpPr>
            <p:spPr>
              <a:xfrm>
                <a:off x="10240857" y="4334404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b="1" dirty="0"/>
                  <a:t>Q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575EB258-4C16-820A-7A74-C84660B53230}"/>
                      </a:ext>
                    </a:extLst>
                  </p:cNvPr>
                  <p:cNvSpPr txBox="1"/>
                  <p:nvPr/>
                </p:nvSpPr>
                <p:spPr>
                  <a:xfrm>
                    <a:off x="9418526" y="4220043"/>
                    <a:ext cx="354584" cy="3077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I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E" sz="1400" b="1" i="0" smtClean="0"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en-IE" sz="1400" b="1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575EB258-4C16-820A-7A74-C84660B532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18526" y="4220043"/>
                    <a:ext cx="354584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TextBox 149">
                    <a:extLst>
                      <a:ext uri="{FF2B5EF4-FFF2-40B4-BE49-F238E27FC236}">
                        <a16:creationId xmlns:a16="http://schemas.microsoft.com/office/drawing/2014/main" id="{89FB39EA-7354-62FE-E123-881202AFC70C}"/>
                      </a:ext>
                    </a:extLst>
                  </p:cNvPr>
                  <p:cNvSpPr txBox="1"/>
                  <p:nvPr/>
                </p:nvSpPr>
                <p:spPr>
                  <a:xfrm>
                    <a:off x="9305374" y="4816948"/>
                    <a:ext cx="354584" cy="30777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I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E" sz="1400" b="1" i="0" smtClean="0"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en-IE" sz="1400" b="1" dirty="0"/>
                  </a:p>
                </p:txBody>
              </p:sp>
            </mc:Choice>
            <mc:Fallback xmlns="">
              <p:sp>
                <p:nvSpPr>
                  <p:cNvPr id="150" name="TextBox 149">
                    <a:extLst>
                      <a:ext uri="{FF2B5EF4-FFF2-40B4-BE49-F238E27FC236}">
                        <a16:creationId xmlns:a16="http://schemas.microsoft.com/office/drawing/2014/main" id="{89FB39EA-7354-62FE-E123-881202AFC7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05374" y="4816948"/>
                    <a:ext cx="354584" cy="30777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E8910EAD-F7A8-8286-B30D-0B897B64DF80}"/>
                    </a:ext>
                  </a:extLst>
                </p:cNvPr>
                <p:cNvSpPr txBox="1"/>
                <p:nvPr/>
              </p:nvSpPr>
              <p:spPr>
                <a:xfrm>
                  <a:off x="10837495" y="2221624"/>
                  <a:ext cx="330540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1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E" sz="1400" b="1" i="0" smtClean="0"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</m:acc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E8910EAD-F7A8-8286-B30D-0B897B64DF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7495" y="2221624"/>
                  <a:ext cx="330540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8" name="Picture 157">
            <a:extLst>
              <a:ext uri="{FF2B5EF4-FFF2-40B4-BE49-F238E27FC236}">
                <a16:creationId xmlns:a16="http://schemas.microsoft.com/office/drawing/2014/main" id="{CB79C3E7-6177-A4DC-BFB1-281507EB6C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46594" y="1638536"/>
            <a:ext cx="232037" cy="714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B2B9C0-0FEB-67E3-EB29-34DCAC0DF495}"/>
                  </a:ext>
                </a:extLst>
              </p:cNvPr>
              <p:cNvSpPr txBox="1"/>
              <p:nvPr/>
            </p:nvSpPr>
            <p:spPr>
              <a:xfrm>
                <a:off x="8635332" y="650699"/>
                <a:ext cx="73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IE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IE" sz="2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B2B9C0-0FEB-67E3-EB29-34DCAC0DF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332" y="650699"/>
                <a:ext cx="736972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4F1FFA-BC9A-3866-2BE0-2D82BF7ABA86}"/>
                  </a:ext>
                </a:extLst>
              </p:cNvPr>
              <p:cNvSpPr txBox="1"/>
              <p:nvPr/>
            </p:nvSpPr>
            <p:spPr>
              <a:xfrm>
                <a:off x="7605902" y="774962"/>
                <a:ext cx="73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IE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IE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4F1FFA-BC9A-3866-2BE0-2D82BF7AB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902" y="774962"/>
                <a:ext cx="736972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116E69-AF6E-637E-F195-CDEF63827CB0}"/>
                  </a:ext>
                </a:extLst>
              </p:cNvPr>
              <p:cNvSpPr txBox="1"/>
              <p:nvPr/>
            </p:nvSpPr>
            <p:spPr>
              <a:xfrm>
                <a:off x="5732943" y="647869"/>
                <a:ext cx="73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1" i="0" smtClean="0">
                          <a:latin typeface="Cambria Math" panose="02040503050406030204" pitchFamily="18" charset="0"/>
                        </a:rPr>
                        <m:t>𝟏𝐱</m:t>
                      </m:r>
                    </m:oMath>
                  </m:oMathPara>
                </a14:m>
                <a:endParaRPr lang="en-IE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116E69-AF6E-637E-F195-CDEF63827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943" y="647869"/>
                <a:ext cx="73697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6AB4EF5-A565-8C0C-D82C-B4BD6B70937A}"/>
              </a:ext>
            </a:extLst>
          </p:cNvPr>
          <p:cNvSpPr txBox="1"/>
          <p:nvPr/>
        </p:nvSpPr>
        <p:spPr>
          <a:xfrm>
            <a:off x="9923948" y="225858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F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B0703B-D9D8-A663-CAE8-D81BFCD6D5D6}"/>
              </a:ext>
            </a:extLst>
          </p:cNvPr>
          <p:cNvGrpSpPr/>
          <p:nvPr/>
        </p:nvGrpSpPr>
        <p:grpSpPr>
          <a:xfrm>
            <a:off x="4135318" y="1117842"/>
            <a:ext cx="1340138" cy="1288450"/>
            <a:chOff x="4225090" y="3845823"/>
            <a:chExt cx="1340138" cy="128845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9F0542F-393F-6569-F9FF-1A83EDD49DFA}"/>
                </a:ext>
              </a:extLst>
            </p:cNvPr>
            <p:cNvSpPr/>
            <p:nvPr/>
          </p:nvSpPr>
          <p:spPr>
            <a:xfrm>
              <a:off x="4225090" y="4136480"/>
              <a:ext cx="1340138" cy="997793"/>
            </a:xfrm>
            <a:custGeom>
              <a:avLst/>
              <a:gdLst>
                <a:gd name="connsiteX0" fmla="*/ 1011521 w 1340138"/>
                <a:gd name="connsiteY0" fmla="*/ 16587 h 997793"/>
                <a:gd name="connsiteX1" fmla="*/ 558038 w 1340138"/>
                <a:gd name="connsiteY1" fmla="*/ 53758 h 997793"/>
                <a:gd name="connsiteX2" fmla="*/ 141726 w 1340138"/>
                <a:gd name="connsiteY2" fmla="*/ 432899 h 997793"/>
                <a:gd name="connsiteX3" fmla="*/ 477 w 1340138"/>
                <a:gd name="connsiteY3" fmla="*/ 819475 h 997793"/>
                <a:gd name="connsiteX4" fmla="*/ 178896 w 1340138"/>
                <a:gd name="connsiteY4" fmla="*/ 960724 h 997793"/>
                <a:gd name="connsiteX5" fmla="*/ 1256847 w 1340138"/>
                <a:gd name="connsiteY5" fmla="*/ 923553 h 997793"/>
                <a:gd name="connsiteX6" fmla="*/ 1241979 w 1340138"/>
                <a:gd name="connsiteY6" fmla="*/ 187573 h 997793"/>
                <a:gd name="connsiteX7" fmla="*/ 1011521 w 1340138"/>
                <a:gd name="connsiteY7" fmla="*/ 16587 h 9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138" h="997793">
                  <a:moveTo>
                    <a:pt x="1011521" y="16587"/>
                  </a:moveTo>
                  <a:cubicBezTo>
                    <a:pt x="897531" y="-5716"/>
                    <a:pt x="703004" y="-15627"/>
                    <a:pt x="558038" y="53758"/>
                  </a:cubicBezTo>
                  <a:cubicBezTo>
                    <a:pt x="413072" y="123143"/>
                    <a:pt x="234653" y="305280"/>
                    <a:pt x="141726" y="432899"/>
                  </a:cubicBezTo>
                  <a:cubicBezTo>
                    <a:pt x="48799" y="560518"/>
                    <a:pt x="-5718" y="731504"/>
                    <a:pt x="477" y="819475"/>
                  </a:cubicBezTo>
                  <a:cubicBezTo>
                    <a:pt x="6672" y="907446"/>
                    <a:pt x="-30499" y="943378"/>
                    <a:pt x="178896" y="960724"/>
                  </a:cubicBezTo>
                  <a:cubicBezTo>
                    <a:pt x="388291" y="978070"/>
                    <a:pt x="1079667" y="1052411"/>
                    <a:pt x="1256847" y="923553"/>
                  </a:cubicBezTo>
                  <a:cubicBezTo>
                    <a:pt x="1434027" y="794695"/>
                    <a:pt x="1279150" y="335017"/>
                    <a:pt x="1241979" y="187573"/>
                  </a:cubicBezTo>
                  <a:cubicBezTo>
                    <a:pt x="1204808" y="40129"/>
                    <a:pt x="1125511" y="38890"/>
                    <a:pt x="1011521" y="1658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FC74E-CEB8-FF62-C3FF-DD0B859532B2}"/>
                </a:ext>
              </a:extLst>
            </p:cNvPr>
            <p:cNvSpPr/>
            <p:nvPr/>
          </p:nvSpPr>
          <p:spPr>
            <a:xfrm>
              <a:off x="5372108" y="4421524"/>
              <a:ext cx="67522" cy="44798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DF8CB4-58B6-EAEF-FD66-F5BA145012DD}"/>
                </a:ext>
              </a:extLst>
            </p:cNvPr>
            <p:cNvSpPr/>
            <p:nvPr/>
          </p:nvSpPr>
          <p:spPr>
            <a:xfrm rot="5400000">
              <a:off x="4815454" y="4249056"/>
              <a:ext cx="72700" cy="11732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EF5BEF5-283A-2FFB-757B-AF6A5A83D956}"/>
                    </a:ext>
                  </a:extLst>
                </p:cNvPr>
                <p:cNvSpPr txBox="1"/>
                <p:nvPr/>
              </p:nvSpPr>
              <p:spPr>
                <a:xfrm>
                  <a:off x="4704281" y="4523761"/>
                  <a:ext cx="346570" cy="3077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1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E" sz="1400" b="1" i="0" smtClean="0"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</m:acc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EF5BEF5-283A-2FFB-757B-AF6A5A83D9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4281" y="4523761"/>
                  <a:ext cx="346570" cy="30777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DFD70C8-0086-8B15-9116-66B1A6069398}"/>
                    </a:ext>
                  </a:extLst>
                </p:cNvPr>
                <p:cNvSpPr txBox="1"/>
                <p:nvPr/>
              </p:nvSpPr>
              <p:spPr>
                <a:xfrm>
                  <a:off x="4480427" y="3845823"/>
                  <a:ext cx="73697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800" b="1" i="0" smtClean="0">
                            <a:latin typeface="Cambria Math" panose="02040503050406030204" pitchFamily="18" charset="0"/>
                          </a:rPr>
                          <m:t>𝟏𝐱</m:t>
                        </m:r>
                      </m:oMath>
                    </m:oMathPara>
                  </a14:m>
                  <a:endParaRPr lang="en-IE" sz="28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DFD70C8-0086-8B15-9116-66B1A6069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427" y="3845823"/>
                  <a:ext cx="736972" cy="5232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94B6639D-CA6A-82BE-230C-972EA7B5045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17" y="3669362"/>
            <a:ext cx="3840525" cy="28981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 descr="A graph of a number of blue and orange lines&#10;&#10;Description automatically generated">
            <a:extLst>
              <a:ext uri="{FF2B5EF4-FFF2-40B4-BE49-F238E27FC236}">
                <a16:creationId xmlns:a16="http://schemas.microsoft.com/office/drawing/2014/main" id="{715107D7-B4A6-E914-D517-F5C9498D33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" y="3669363"/>
            <a:ext cx="3840525" cy="28981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Picture 21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FE819A24-2347-4320-98AC-3CC301B50F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25" y="3678361"/>
            <a:ext cx="3872990" cy="28981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A3C991-F6D2-2327-6CB7-64FF38156B5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7283" y="733590"/>
            <a:ext cx="3387472" cy="26755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Arrow: Up 13">
            <a:extLst>
              <a:ext uri="{FF2B5EF4-FFF2-40B4-BE49-F238E27FC236}">
                <a16:creationId xmlns:a16="http://schemas.microsoft.com/office/drawing/2014/main" id="{52614F7C-FC98-1ECA-71A0-8F7E22677C99}"/>
              </a:ext>
            </a:extLst>
          </p:cNvPr>
          <p:cNvSpPr/>
          <p:nvPr/>
        </p:nvSpPr>
        <p:spPr>
          <a:xfrm rot="19397274">
            <a:off x="1063196" y="4695287"/>
            <a:ext cx="172694" cy="61078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5CCB5891-85B5-BFB3-EE24-E8DDE0FDA377}"/>
              </a:ext>
            </a:extLst>
          </p:cNvPr>
          <p:cNvSpPr/>
          <p:nvPr/>
        </p:nvSpPr>
        <p:spPr>
          <a:xfrm rot="19397274">
            <a:off x="5126515" y="5037135"/>
            <a:ext cx="172694" cy="61078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7C503E1-DC95-D16C-6588-783AD93A69B4}"/>
              </a:ext>
            </a:extLst>
          </p:cNvPr>
          <p:cNvSpPr/>
          <p:nvPr/>
        </p:nvSpPr>
        <p:spPr>
          <a:xfrm rot="19397274">
            <a:off x="8988909" y="5820892"/>
            <a:ext cx="172694" cy="61078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7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735BEEAC-E915-7F00-A7A9-4C4B92DE3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858" y="2368735"/>
            <a:ext cx="3732410" cy="5314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A386-07AC-47C5-9390-E0C5E9408386}" type="slidenum">
              <a:rPr lang="en-IE" smtClean="0"/>
              <a:t>24</a:t>
            </a:fld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F1449-C1FA-E458-48F1-DC43BA39DF59}"/>
              </a:ext>
            </a:extLst>
          </p:cNvPr>
          <p:cNvSpPr txBox="1"/>
          <p:nvPr/>
        </p:nvSpPr>
        <p:spPr>
          <a:xfrm>
            <a:off x="5026830" y="-50303"/>
            <a:ext cx="226857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3300" b="1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509AF-4361-3DC9-A4EB-F186674F1A59}"/>
              </a:ext>
            </a:extLst>
          </p:cNvPr>
          <p:cNvSpPr txBox="1"/>
          <p:nvPr/>
        </p:nvSpPr>
        <p:spPr>
          <a:xfrm>
            <a:off x="363210" y="904617"/>
            <a:ext cx="11279546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Our polynomial time algorithms for MFE and Partition Function give some evidence that Scaffolded DNA Computer is thermodynamically favourable.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The Scaffolded DNA Computer kinetic simulator confirms our intuition about the tricks that we think it will speed up the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Our preliminary experiments are promising with respect to the proposed tricks.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C56B1-6ECC-01F5-0B53-F74F81A8DE46}"/>
              </a:ext>
            </a:extLst>
          </p:cNvPr>
          <p:cNvSpPr txBox="1"/>
          <p:nvPr/>
        </p:nvSpPr>
        <p:spPr>
          <a:xfrm>
            <a:off x="4805005" y="3411816"/>
            <a:ext cx="2581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3600" b="1" dirty="0"/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443F4-E06D-B630-5A8B-17B5350349EB}"/>
              </a:ext>
            </a:extLst>
          </p:cNvPr>
          <p:cNvSpPr txBox="1"/>
          <p:nvPr/>
        </p:nvSpPr>
        <p:spPr>
          <a:xfrm>
            <a:off x="363210" y="4111552"/>
            <a:ext cx="1086676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Extending the work to the 2D </a:t>
            </a:r>
            <a:r>
              <a:rPr lang="en-US" dirty="0"/>
              <a:t>case of "Algorithmic DNA Origami"</a:t>
            </a:r>
            <a:r>
              <a:rPr lang="en-I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Experimentally testing our tricks with bigger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Looking for other fast thermodynamic prediction algorithms for other engineered multistranded and/or </a:t>
            </a:r>
            <a:r>
              <a:rPr lang="en-IE" dirty="0" err="1"/>
              <a:t>pseudoknotted</a:t>
            </a:r>
            <a:r>
              <a:rPr lang="en-IE" dirty="0"/>
              <a:t> systems?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IE" dirty="0"/>
              <a:t>DNA strand displacement circuits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IE" dirty="0"/>
              <a:t>DNA tile-based self-assembly systems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IE" dirty="0"/>
              <a:t>DNA origami systems</a:t>
            </a:r>
          </a:p>
        </p:txBody>
      </p:sp>
      <p:pic>
        <p:nvPicPr>
          <p:cNvPr id="83" name="Picture 82" descr="A yellow sign with black and red text&#10;&#10;Description automatically generated">
            <a:extLst>
              <a:ext uri="{FF2B5EF4-FFF2-40B4-BE49-F238E27FC236}">
                <a16:creationId xmlns:a16="http://schemas.microsoft.com/office/drawing/2014/main" id="{38613B77-40A6-4106-EF5C-F7AD18CF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8" y="20023"/>
            <a:ext cx="3880965" cy="84728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936AB387-F925-2326-D2AE-E28AB7085D56}"/>
              </a:ext>
            </a:extLst>
          </p:cNvPr>
          <p:cNvSpPr txBox="1"/>
          <p:nvPr/>
        </p:nvSpPr>
        <p:spPr>
          <a:xfrm>
            <a:off x="183132" y="32642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0000FF"/>
                </a:solidFill>
              </a:rPr>
              <a:t>DONE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756BA15-03C6-6880-0A50-6C67A9455579}"/>
              </a:ext>
            </a:extLst>
          </p:cNvPr>
          <p:cNvSpPr txBox="1"/>
          <p:nvPr/>
        </p:nvSpPr>
        <p:spPr>
          <a:xfrm>
            <a:off x="10727212" y="2180624"/>
            <a:ext cx="123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0000FF"/>
                </a:solidFill>
              </a:rPr>
              <a:t>In progress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3D673C-5BB2-0FCD-1E1C-6D6ED4DEAC3F}"/>
              </a:ext>
            </a:extLst>
          </p:cNvPr>
          <p:cNvGrpSpPr/>
          <p:nvPr/>
        </p:nvGrpSpPr>
        <p:grpSpPr>
          <a:xfrm>
            <a:off x="8228858" y="3144805"/>
            <a:ext cx="1485509" cy="1844838"/>
            <a:chOff x="7461387" y="1778890"/>
            <a:chExt cx="4185123" cy="4505283"/>
          </a:xfrm>
        </p:grpSpPr>
        <p:pic>
          <p:nvPicPr>
            <p:cNvPr id="8" name="Content Placeholder 2">
              <a:extLst>
                <a:ext uri="{FF2B5EF4-FFF2-40B4-BE49-F238E27FC236}">
                  <a16:creationId xmlns:a16="http://schemas.microsoft.com/office/drawing/2014/main" id="{BA367D0E-CBE1-96B9-38BC-50BEBE19F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1602" r="16926" b="84275"/>
            <a:stretch/>
          </p:blipFill>
          <p:spPr>
            <a:xfrm rot="2160000">
              <a:off x="7461387" y="1778890"/>
              <a:ext cx="4185123" cy="4505283"/>
            </a:xfrm>
            <a:prstGeom prst="rect">
              <a:avLst/>
            </a:prstGeom>
          </p:spPr>
        </p:pic>
        <p:pic>
          <p:nvPicPr>
            <p:cNvPr id="9" name="Graphic 8" descr="Line arrow: Clockwise curve with solid fill">
              <a:extLst>
                <a:ext uri="{FF2B5EF4-FFF2-40B4-BE49-F238E27FC236}">
                  <a16:creationId xmlns:a16="http://schemas.microsoft.com/office/drawing/2014/main" id="{F4FD9381-D5C1-87F3-C0DE-26072E64A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25925" flipH="1">
              <a:off x="10511521" y="2880363"/>
              <a:ext cx="640007" cy="91440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  <p:pic>
          <p:nvPicPr>
            <p:cNvPr id="10" name="Graphic 9" descr="Line arrow: Clockwise curve with solid fill">
              <a:extLst>
                <a:ext uri="{FF2B5EF4-FFF2-40B4-BE49-F238E27FC236}">
                  <a16:creationId xmlns:a16="http://schemas.microsoft.com/office/drawing/2014/main" id="{4A88BB8A-2334-B5E8-C081-1EE56BE3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25925" flipH="1">
              <a:off x="10590180" y="3204828"/>
              <a:ext cx="640007" cy="91440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  <p:pic>
          <p:nvPicPr>
            <p:cNvPr id="11" name="Graphic 10" descr="Line arrow: Clockwise curve with solid fill">
              <a:extLst>
                <a:ext uri="{FF2B5EF4-FFF2-40B4-BE49-F238E27FC236}">
                  <a16:creationId xmlns:a16="http://schemas.microsoft.com/office/drawing/2014/main" id="{7E38F3FC-4F8B-7E16-2C70-1C7B5316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25925" flipH="1">
              <a:off x="10668838" y="3529292"/>
              <a:ext cx="640007" cy="91440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  <p:pic>
          <p:nvPicPr>
            <p:cNvPr id="12" name="Graphic 11" descr="Line arrow: Clockwise curve with solid fill">
              <a:extLst>
                <a:ext uri="{FF2B5EF4-FFF2-40B4-BE49-F238E27FC236}">
                  <a16:creationId xmlns:a16="http://schemas.microsoft.com/office/drawing/2014/main" id="{0E35D355-64F6-B0FF-9BD7-FF456B830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25925" flipH="1">
              <a:off x="10668838" y="3873422"/>
              <a:ext cx="640007" cy="91440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80030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staircase&#10;&#10;Description automatically generated">
            <a:extLst>
              <a:ext uri="{FF2B5EF4-FFF2-40B4-BE49-F238E27FC236}">
                <a16:creationId xmlns:a16="http://schemas.microsoft.com/office/drawing/2014/main" id="{085BB5B4-8BFB-C3E7-CDFD-1794CC158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8" y="672553"/>
            <a:ext cx="8075989" cy="5383991"/>
          </a:xfrm>
          <a:prstGeom prst="rect">
            <a:avLst/>
          </a:prstGeom>
        </p:spPr>
      </p:pic>
      <p:sp>
        <p:nvSpPr>
          <p:cNvPr id="9" name="dna.hamilton.ie">
            <a:extLst>
              <a:ext uri="{FF2B5EF4-FFF2-40B4-BE49-F238E27FC236}">
                <a16:creationId xmlns:a16="http://schemas.microsoft.com/office/drawing/2014/main" id="{8B699210-0FC1-9890-C8F8-74D904F5C169}"/>
              </a:ext>
            </a:extLst>
          </p:cNvPr>
          <p:cNvSpPr txBox="1"/>
          <p:nvPr/>
        </p:nvSpPr>
        <p:spPr>
          <a:xfrm>
            <a:off x="9260455" y="2018662"/>
            <a:ext cx="20712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u="sng">
                <a:solidFill>
                  <a:srgbClr val="0632FB"/>
                </a:solidFill>
                <a:hlinkClick r:id="" action="ppaction://noaction"/>
              </a:defRPr>
            </a:lvl1pPr>
          </a:lstStyle>
          <a:p>
            <a:pPr algn="ctr">
              <a:defRPr u="none"/>
            </a:pPr>
            <a:r>
              <a:rPr sz="2400" dirty="0">
                <a:hlinkClick r:id="rId3"/>
              </a:rPr>
              <a:t>dna.hamilton.ie</a:t>
            </a:r>
          </a:p>
        </p:txBody>
      </p:sp>
      <p:sp>
        <p:nvSpPr>
          <p:cNvPr id="10" name="Postdoc, PhD">
            <a:extLst>
              <a:ext uri="{FF2B5EF4-FFF2-40B4-BE49-F238E27FC236}">
                <a16:creationId xmlns:a16="http://schemas.microsoft.com/office/drawing/2014/main" id="{E7909893-4FF2-485F-1313-C1B45651922F}"/>
              </a:ext>
            </a:extLst>
          </p:cNvPr>
          <p:cNvSpPr txBox="1"/>
          <p:nvPr/>
        </p:nvSpPr>
        <p:spPr>
          <a:xfrm>
            <a:off x="9362410" y="3008595"/>
            <a:ext cx="186736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buClr>
                <a:srgbClr val="0224C3"/>
              </a:buClr>
              <a:defRPr sz="2500"/>
            </a:lvl1pPr>
          </a:lstStyle>
          <a:p>
            <a:pPr algn="ctr"/>
            <a:r>
              <a:rPr dirty="0"/>
              <a:t>Postdoc, PhD</a:t>
            </a:r>
          </a:p>
        </p:txBody>
      </p:sp>
      <p:pic>
        <p:nvPicPr>
          <p:cNvPr id="11" name="Maynooth-University-English-logo-colour.jpg" descr="Maynooth-University-English-logo-colour.jpg">
            <a:extLst>
              <a:ext uri="{FF2B5EF4-FFF2-40B4-BE49-F238E27FC236}">
                <a16:creationId xmlns:a16="http://schemas.microsoft.com/office/drawing/2014/main" id="{B63C49E7-4739-3D2A-FFA3-96BC40BA7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315" y="1137878"/>
            <a:ext cx="1882352" cy="79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Ham1.png" descr="Ham1.png">
            <a:extLst>
              <a:ext uri="{FF2B5EF4-FFF2-40B4-BE49-F238E27FC236}">
                <a16:creationId xmlns:a16="http://schemas.microsoft.com/office/drawing/2014/main" id="{2848454B-EC27-C0EB-3B17-B2FB84CCA9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31" t="9944" r="15047" b="4195"/>
          <a:stretch>
            <a:fillRect/>
          </a:stretch>
        </p:blipFill>
        <p:spPr>
          <a:xfrm>
            <a:off x="9411100" y="79838"/>
            <a:ext cx="1769984" cy="86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FI_Logo-620x350.jpg" descr="SFI_Logo-620x350.jpg">
            <a:extLst>
              <a:ext uri="{FF2B5EF4-FFF2-40B4-BE49-F238E27FC236}">
                <a16:creationId xmlns:a16="http://schemas.microsoft.com/office/drawing/2014/main" id="{63CAAB78-CFA1-5300-3E4D-BC06AA77F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817" y="3393316"/>
            <a:ext cx="1491348" cy="841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.png" descr="image.png">
            <a:extLst>
              <a:ext uri="{FF2B5EF4-FFF2-40B4-BE49-F238E27FC236}">
                <a16:creationId xmlns:a16="http://schemas.microsoft.com/office/drawing/2014/main" id="{A35E2DDC-03BB-648A-21C7-8E3D27B765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494" r="26998" b="18243"/>
          <a:stretch>
            <a:fillRect/>
          </a:stretch>
        </p:blipFill>
        <p:spPr>
          <a:xfrm>
            <a:off x="9568817" y="4257000"/>
            <a:ext cx="1491348" cy="1391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EIC-logo-FundedBy-CMYK_EN.png" descr="EIC-logo-FundedBy-CMYK_EN.png">
            <a:extLst>
              <a:ext uri="{FF2B5EF4-FFF2-40B4-BE49-F238E27FC236}">
                <a16:creationId xmlns:a16="http://schemas.microsoft.com/office/drawing/2014/main" id="{ED184C6F-617A-939C-33E1-4F0F2FA15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487" y="5975897"/>
            <a:ext cx="3977806" cy="52982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We're hiring!">
            <a:extLst>
              <a:ext uri="{FF2B5EF4-FFF2-40B4-BE49-F238E27FC236}">
                <a16:creationId xmlns:a16="http://schemas.microsoft.com/office/drawing/2014/main" id="{42CE06B1-8DF5-1511-5B8D-464DD7BE56EB}"/>
              </a:ext>
            </a:extLst>
          </p:cNvPr>
          <p:cNvSpPr txBox="1"/>
          <p:nvPr/>
        </p:nvSpPr>
        <p:spPr>
          <a:xfrm>
            <a:off x="8983728" y="2490586"/>
            <a:ext cx="264527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800">
                <a:solidFill>
                  <a:srgbClr val="0433FF"/>
                </a:solidFill>
              </a:defRPr>
            </a:lvl1pPr>
          </a:lstStyle>
          <a:p>
            <a:pPr algn="ctr"/>
            <a:r>
              <a:rPr sz="3200" dirty="0"/>
              <a:t>We're hiring!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999E2-9139-95A8-5C28-E4D585B834EC}"/>
              </a:ext>
            </a:extLst>
          </p:cNvPr>
          <p:cNvSpPr txBox="1"/>
          <p:nvPr/>
        </p:nvSpPr>
        <p:spPr>
          <a:xfrm>
            <a:off x="3565564" y="0"/>
            <a:ext cx="1690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4000" b="1" dirty="0"/>
              <a:t>Thanks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9267A7-A846-6672-C890-22C239818970}"/>
              </a:ext>
            </a:extLst>
          </p:cNvPr>
          <p:cNvSpPr/>
          <p:nvPr/>
        </p:nvSpPr>
        <p:spPr>
          <a:xfrm>
            <a:off x="4163029" y="1403803"/>
            <a:ext cx="809163" cy="1229717"/>
          </a:xfrm>
          <a:custGeom>
            <a:avLst/>
            <a:gdLst>
              <a:gd name="connsiteX0" fmla="*/ 666156 w 1072923"/>
              <a:gd name="connsiteY0" fmla="*/ 24372 h 1595996"/>
              <a:gd name="connsiteX1" fmla="*/ 313731 w 1072923"/>
              <a:gd name="connsiteY1" fmla="*/ 62472 h 1595996"/>
              <a:gd name="connsiteX2" fmla="*/ 37506 w 1072923"/>
              <a:gd name="connsiteY2" fmla="*/ 357747 h 1595996"/>
              <a:gd name="connsiteX3" fmla="*/ 8931 w 1072923"/>
              <a:gd name="connsiteY3" fmla="*/ 538722 h 1595996"/>
              <a:gd name="connsiteX4" fmla="*/ 8931 w 1072923"/>
              <a:gd name="connsiteY4" fmla="*/ 814947 h 1595996"/>
              <a:gd name="connsiteX5" fmla="*/ 113706 w 1072923"/>
              <a:gd name="connsiteY5" fmla="*/ 938772 h 1595996"/>
              <a:gd name="connsiteX6" fmla="*/ 113706 w 1072923"/>
              <a:gd name="connsiteY6" fmla="*/ 1091172 h 1595996"/>
              <a:gd name="connsiteX7" fmla="*/ 142281 w 1072923"/>
              <a:gd name="connsiteY7" fmla="*/ 1300722 h 1595996"/>
              <a:gd name="connsiteX8" fmla="*/ 256581 w 1072923"/>
              <a:gd name="connsiteY8" fmla="*/ 1405497 h 1595996"/>
              <a:gd name="connsiteX9" fmla="*/ 447081 w 1072923"/>
              <a:gd name="connsiteY9" fmla="*/ 1510272 h 1595996"/>
              <a:gd name="connsiteX10" fmla="*/ 637581 w 1072923"/>
              <a:gd name="connsiteY10" fmla="*/ 1576947 h 1595996"/>
              <a:gd name="connsiteX11" fmla="*/ 809031 w 1072923"/>
              <a:gd name="connsiteY11" fmla="*/ 1586472 h 1595996"/>
              <a:gd name="connsiteX12" fmla="*/ 990006 w 1072923"/>
              <a:gd name="connsiteY12" fmla="*/ 1453122 h 1595996"/>
              <a:gd name="connsiteX13" fmla="*/ 990006 w 1072923"/>
              <a:gd name="connsiteY13" fmla="*/ 1281672 h 1595996"/>
              <a:gd name="connsiteX14" fmla="*/ 1056681 w 1072923"/>
              <a:gd name="connsiteY14" fmla="*/ 1224522 h 1595996"/>
              <a:gd name="connsiteX15" fmla="*/ 1066206 w 1072923"/>
              <a:gd name="connsiteY15" fmla="*/ 1129272 h 1595996"/>
              <a:gd name="connsiteX16" fmla="*/ 1066206 w 1072923"/>
              <a:gd name="connsiteY16" fmla="*/ 986397 h 1595996"/>
              <a:gd name="connsiteX17" fmla="*/ 980481 w 1072923"/>
              <a:gd name="connsiteY17" fmla="*/ 795897 h 1595996"/>
              <a:gd name="connsiteX18" fmla="*/ 990006 w 1072923"/>
              <a:gd name="connsiteY18" fmla="*/ 662547 h 1595996"/>
              <a:gd name="connsiteX19" fmla="*/ 942381 w 1072923"/>
              <a:gd name="connsiteY19" fmla="*/ 357747 h 1595996"/>
              <a:gd name="connsiteX20" fmla="*/ 666156 w 1072923"/>
              <a:gd name="connsiteY20" fmla="*/ 24372 h 159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72923" h="1595996">
                <a:moveTo>
                  <a:pt x="666156" y="24372"/>
                </a:moveTo>
                <a:cubicBezTo>
                  <a:pt x="561381" y="-24840"/>
                  <a:pt x="418506" y="6909"/>
                  <a:pt x="313731" y="62472"/>
                </a:cubicBezTo>
                <a:cubicBezTo>
                  <a:pt x="208956" y="118035"/>
                  <a:pt x="88306" y="278372"/>
                  <a:pt x="37506" y="357747"/>
                </a:cubicBezTo>
                <a:cubicBezTo>
                  <a:pt x="-13294" y="437122"/>
                  <a:pt x="13693" y="462522"/>
                  <a:pt x="8931" y="538722"/>
                </a:cubicBezTo>
                <a:cubicBezTo>
                  <a:pt x="4169" y="614922"/>
                  <a:pt x="-8531" y="748272"/>
                  <a:pt x="8931" y="814947"/>
                </a:cubicBezTo>
                <a:cubicBezTo>
                  <a:pt x="26393" y="881622"/>
                  <a:pt x="96244" y="892735"/>
                  <a:pt x="113706" y="938772"/>
                </a:cubicBezTo>
                <a:cubicBezTo>
                  <a:pt x="131168" y="984809"/>
                  <a:pt x="108943" y="1030847"/>
                  <a:pt x="113706" y="1091172"/>
                </a:cubicBezTo>
                <a:cubicBezTo>
                  <a:pt x="118468" y="1151497"/>
                  <a:pt x="118469" y="1248335"/>
                  <a:pt x="142281" y="1300722"/>
                </a:cubicBezTo>
                <a:cubicBezTo>
                  <a:pt x="166093" y="1353109"/>
                  <a:pt x="205781" y="1370572"/>
                  <a:pt x="256581" y="1405497"/>
                </a:cubicBezTo>
                <a:cubicBezTo>
                  <a:pt x="307381" y="1440422"/>
                  <a:pt x="383581" y="1481697"/>
                  <a:pt x="447081" y="1510272"/>
                </a:cubicBezTo>
                <a:cubicBezTo>
                  <a:pt x="510581" y="1538847"/>
                  <a:pt x="577256" y="1564247"/>
                  <a:pt x="637581" y="1576947"/>
                </a:cubicBezTo>
                <a:cubicBezTo>
                  <a:pt x="697906" y="1589647"/>
                  <a:pt x="750294" y="1607109"/>
                  <a:pt x="809031" y="1586472"/>
                </a:cubicBezTo>
                <a:cubicBezTo>
                  <a:pt x="867768" y="1565835"/>
                  <a:pt x="959844" y="1503922"/>
                  <a:pt x="990006" y="1453122"/>
                </a:cubicBezTo>
                <a:cubicBezTo>
                  <a:pt x="1020168" y="1402322"/>
                  <a:pt x="978894" y="1319772"/>
                  <a:pt x="990006" y="1281672"/>
                </a:cubicBezTo>
                <a:cubicBezTo>
                  <a:pt x="1001118" y="1243572"/>
                  <a:pt x="1043981" y="1249922"/>
                  <a:pt x="1056681" y="1224522"/>
                </a:cubicBezTo>
                <a:cubicBezTo>
                  <a:pt x="1069381" y="1199122"/>
                  <a:pt x="1064619" y="1168959"/>
                  <a:pt x="1066206" y="1129272"/>
                </a:cubicBezTo>
                <a:cubicBezTo>
                  <a:pt x="1067793" y="1089585"/>
                  <a:pt x="1080494" y="1041960"/>
                  <a:pt x="1066206" y="986397"/>
                </a:cubicBezTo>
                <a:cubicBezTo>
                  <a:pt x="1051919" y="930835"/>
                  <a:pt x="993181" y="849872"/>
                  <a:pt x="980481" y="795897"/>
                </a:cubicBezTo>
                <a:cubicBezTo>
                  <a:pt x="967781" y="741922"/>
                  <a:pt x="996356" y="735572"/>
                  <a:pt x="990006" y="662547"/>
                </a:cubicBezTo>
                <a:cubicBezTo>
                  <a:pt x="983656" y="589522"/>
                  <a:pt x="997944" y="465697"/>
                  <a:pt x="942381" y="357747"/>
                </a:cubicBezTo>
                <a:cubicBezTo>
                  <a:pt x="886819" y="249797"/>
                  <a:pt x="770931" y="73584"/>
                  <a:pt x="666156" y="2437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817A0F-9022-4A3D-E2BC-002968EF3C2D}"/>
              </a:ext>
            </a:extLst>
          </p:cNvPr>
          <p:cNvSpPr txBox="1"/>
          <p:nvPr/>
        </p:nvSpPr>
        <p:spPr>
          <a:xfrm>
            <a:off x="3918825" y="888063"/>
            <a:ext cx="1737592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E" sz="2000" b="1" dirty="0"/>
              <a:t>Cai Wood</a:t>
            </a:r>
            <a:r>
              <a:rPr lang="en-IE" sz="2000" b="1" dirty="0">
                <a:sym typeface="Wingdings" panose="05000000000000000000" pitchFamily="2" charset="2"/>
              </a:rPr>
              <a:t>22</a:t>
            </a:r>
            <a:endParaRPr lang="en-IE" sz="2000" b="1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D27126-8577-7D35-AACB-96995B90C344}"/>
              </a:ext>
            </a:extLst>
          </p:cNvPr>
          <p:cNvSpPr/>
          <p:nvPr/>
        </p:nvSpPr>
        <p:spPr>
          <a:xfrm>
            <a:off x="5011438" y="2267627"/>
            <a:ext cx="1285732" cy="3788917"/>
          </a:xfrm>
          <a:custGeom>
            <a:avLst/>
            <a:gdLst>
              <a:gd name="connsiteX0" fmla="*/ 937357 w 1576990"/>
              <a:gd name="connsiteY0" fmla="*/ 38290 h 4134750"/>
              <a:gd name="connsiteX1" fmla="*/ 746857 w 1576990"/>
              <a:gd name="connsiteY1" fmla="*/ 190 h 4134750"/>
              <a:gd name="connsiteX2" fmla="*/ 651607 w 1576990"/>
              <a:gd name="connsiteY2" fmla="*/ 47815 h 4134750"/>
              <a:gd name="connsiteX3" fmla="*/ 584932 w 1576990"/>
              <a:gd name="connsiteY3" fmla="*/ 95440 h 4134750"/>
              <a:gd name="connsiteX4" fmla="*/ 518257 w 1576990"/>
              <a:gd name="connsiteY4" fmla="*/ 171640 h 4134750"/>
              <a:gd name="connsiteX5" fmla="*/ 518257 w 1576990"/>
              <a:gd name="connsiteY5" fmla="*/ 324040 h 4134750"/>
              <a:gd name="connsiteX6" fmla="*/ 518257 w 1576990"/>
              <a:gd name="connsiteY6" fmla="*/ 409765 h 4134750"/>
              <a:gd name="connsiteX7" fmla="*/ 527782 w 1576990"/>
              <a:gd name="connsiteY7" fmla="*/ 562165 h 4134750"/>
              <a:gd name="connsiteX8" fmla="*/ 527782 w 1576990"/>
              <a:gd name="connsiteY8" fmla="*/ 628840 h 4134750"/>
              <a:gd name="connsiteX9" fmla="*/ 527782 w 1576990"/>
              <a:gd name="connsiteY9" fmla="*/ 752665 h 4134750"/>
              <a:gd name="connsiteX10" fmla="*/ 527782 w 1576990"/>
              <a:gd name="connsiteY10" fmla="*/ 819340 h 4134750"/>
              <a:gd name="connsiteX11" fmla="*/ 480157 w 1576990"/>
              <a:gd name="connsiteY11" fmla="*/ 866965 h 4134750"/>
              <a:gd name="connsiteX12" fmla="*/ 442057 w 1576990"/>
              <a:gd name="connsiteY12" fmla="*/ 905065 h 4134750"/>
              <a:gd name="connsiteX13" fmla="*/ 394432 w 1576990"/>
              <a:gd name="connsiteY13" fmla="*/ 981265 h 4134750"/>
              <a:gd name="connsiteX14" fmla="*/ 327757 w 1576990"/>
              <a:gd name="connsiteY14" fmla="*/ 1019365 h 4134750"/>
              <a:gd name="connsiteX15" fmla="*/ 261082 w 1576990"/>
              <a:gd name="connsiteY15" fmla="*/ 1143190 h 4134750"/>
              <a:gd name="connsiteX16" fmla="*/ 184882 w 1576990"/>
              <a:gd name="connsiteY16" fmla="*/ 1190815 h 4134750"/>
              <a:gd name="connsiteX17" fmla="*/ 99157 w 1576990"/>
              <a:gd name="connsiteY17" fmla="*/ 1286065 h 4134750"/>
              <a:gd name="connsiteX18" fmla="*/ 51532 w 1576990"/>
              <a:gd name="connsiteY18" fmla="*/ 1400365 h 4134750"/>
              <a:gd name="connsiteX19" fmla="*/ 13432 w 1576990"/>
              <a:gd name="connsiteY19" fmla="*/ 1495615 h 4134750"/>
              <a:gd name="connsiteX20" fmla="*/ 13432 w 1576990"/>
              <a:gd name="connsiteY20" fmla="*/ 1590865 h 4134750"/>
              <a:gd name="connsiteX21" fmla="*/ 3907 w 1576990"/>
              <a:gd name="connsiteY21" fmla="*/ 1695640 h 4134750"/>
              <a:gd name="connsiteX22" fmla="*/ 3907 w 1576990"/>
              <a:gd name="connsiteY22" fmla="*/ 1790890 h 4134750"/>
              <a:gd name="connsiteX23" fmla="*/ 51532 w 1576990"/>
              <a:gd name="connsiteY23" fmla="*/ 1838515 h 4134750"/>
              <a:gd name="connsiteX24" fmla="*/ 89632 w 1576990"/>
              <a:gd name="connsiteY24" fmla="*/ 1905190 h 4134750"/>
              <a:gd name="connsiteX25" fmla="*/ 127732 w 1576990"/>
              <a:gd name="connsiteY25" fmla="*/ 2000440 h 4134750"/>
              <a:gd name="connsiteX26" fmla="*/ 127732 w 1576990"/>
              <a:gd name="connsiteY26" fmla="*/ 2086165 h 4134750"/>
              <a:gd name="connsiteX27" fmla="*/ 156307 w 1576990"/>
              <a:gd name="connsiteY27" fmla="*/ 2124265 h 4134750"/>
              <a:gd name="connsiteX28" fmla="*/ 213457 w 1576990"/>
              <a:gd name="connsiteY28" fmla="*/ 2200465 h 4134750"/>
              <a:gd name="connsiteX29" fmla="*/ 242032 w 1576990"/>
              <a:gd name="connsiteY29" fmla="*/ 2219515 h 4134750"/>
              <a:gd name="connsiteX30" fmla="*/ 261082 w 1576990"/>
              <a:gd name="connsiteY30" fmla="*/ 2305240 h 4134750"/>
              <a:gd name="connsiteX31" fmla="*/ 261082 w 1576990"/>
              <a:gd name="connsiteY31" fmla="*/ 2419540 h 4134750"/>
              <a:gd name="connsiteX32" fmla="*/ 261082 w 1576990"/>
              <a:gd name="connsiteY32" fmla="*/ 2571940 h 4134750"/>
              <a:gd name="connsiteX33" fmla="*/ 270607 w 1576990"/>
              <a:gd name="connsiteY33" fmla="*/ 2667190 h 4134750"/>
              <a:gd name="connsiteX34" fmla="*/ 337282 w 1576990"/>
              <a:gd name="connsiteY34" fmla="*/ 2752915 h 4134750"/>
              <a:gd name="connsiteX35" fmla="*/ 384907 w 1576990"/>
              <a:gd name="connsiteY35" fmla="*/ 2886265 h 4134750"/>
              <a:gd name="connsiteX36" fmla="*/ 403957 w 1576990"/>
              <a:gd name="connsiteY36" fmla="*/ 2943415 h 4134750"/>
              <a:gd name="connsiteX37" fmla="*/ 423007 w 1576990"/>
              <a:gd name="connsiteY37" fmla="*/ 3067240 h 4134750"/>
              <a:gd name="connsiteX38" fmla="*/ 508732 w 1576990"/>
              <a:gd name="connsiteY38" fmla="*/ 3667315 h 4134750"/>
              <a:gd name="connsiteX39" fmla="*/ 546832 w 1576990"/>
              <a:gd name="connsiteY39" fmla="*/ 3838765 h 4134750"/>
              <a:gd name="connsiteX40" fmla="*/ 546832 w 1576990"/>
              <a:gd name="connsiteY40" fmla="*/ 4010215 h 4134750"/>
              <a:gd name="connsiteX41" fmla="*/ 680182 w 1576990"/>
              <a:gd name="connsiteY41" fmla="*/ 4086415 h 4134750"/>
              <a:gd name="connsiteX42" fmla="*/ 937357 w 1576990"/>
              <a:gd name="connsiteY42" fmla="*/ 4134040 h 4134750"/>
              <a:gd name="connsiteX43" fmla="*/ 1127857 w 1576990"/>
              <a:gd name="connsiteY43" fmla="*/ 4114990 h 4134750"/>
              <a:gd name="connsiteX44" fmla="*/ 1280257 w 1576990"/>
              <a:gd name="connsiteY44" fmla="*/ 4114990 h 4134750"/>
              <a:gd name="connsiteX45" fmla="*/ 1404082 w 1576990"/>
              <a:gd name="connsiteY45" fmla="*/ 3943540 h 4134750"/>
              <a:gd name="connsiteX46" fmla="*/ 1423132 w 1576990"/>
              <a:gd name="connsiteY46" fmla="*/ 3105340 h 4134750"/>
              <a:gd name="connsiteX47" fmla="*/ 1432657 w 1576990"/>
              <a:gd name="connsiteY47" fmla="*/ 2924365 h 4134750"/>
              <a:gd name="connsiteX48" fmla="*/ 1518382 w 1576990"/>
              <a:gd name="connsiteY48" fmla="*/ 2819590 h 4134750"/>
              <a:gd name="connsiteX49" fmla="*/ 1575532 w 1576990"/>
              <a:gd name="connsiteY49" fmla="*/ 2705290 h 4134750"/>
              <a:gd name="connsiteX50" fmla="*/ 1556482 w 1576990"/>
              <a:gd name="connsiteY50" fmla="*/ 2524315 h 4134750"/>
              <a:gd name="connsiteX51" fmla="*/ 1518382 w 1576990"/>
              <a:gd name="connsiteY51" fmla="*/ 2333815 h 4134750"/>
              <a:gd name="connsiteX52" fmla="*/ 1518382 w 1576990"/>
              <a:gd name="connsiteY52" fmla="*/ 2238565 h 4134750"/>
              <a:gd name="connsiteX53" fmla="*/ 1518382 w 1576990"/>
              <a:gd name="connsiteY53" fmla="*/ 2057590 h 4134750"/>
              <a:gd name="connsiteX54" fmla="*/ 1518382 w 1576990"/>
              <a:gd name="connsiteY54" fmla="*/ 1924240 h 4134750"/>
              <a:gd name="connsiteX55" fmla="*/ 1518382 w 1576990"/>
              <a:gd name="connsiteY55" fmla="*/ 1790890 h 4134750"/>
              <a:gd name="connsiteX56" fmla="*/ 1518382 w 1576990"/>
              <a:gd name="connsiteY56" fmla="*/ 1667065 h 4134750"/>
              <a:gd name="connsiteX57" fmla="*/ 1518382 w 1576990"/>
              <a:gd name="connsiteY57" fmla="*/ 1476565 h 4134750"/>
              <a:gd name="connsiteX58" fmla="*/ 1518382 w 1576990"/>
              <a:gd name="connsiteY58" fmla="*/ 1324165 h 4134750"/>
              <a:gd name="connsiteX59" fmla="*/ 1518382 w 1576990"/>
              <a:gd name="connsiteY59" fmla="*/ 1181290 h 4134750"/>
              <a:gd name="connsiteX60" fmla="*/ 1508857 w 1576990"/>
              <a:gd name="connsiteY60" fmla="*/ 1009840 h 4134750"/>
              <a:gd name="connsiteX61" fmla="*/ 1432657 w 1576990"/>
              <a:gd name="connsiteY61" fmla="*/ 886015 h 4134750"/>
              <a:gd name="connsiteX62" fmla="*/ 1375507 w 1576990"/>
              <a:gd name="connsiteY62" fmla="*/ 762190 h 4134750"/>
              <a:gd name="connsiteX63" fmla="*/ 1289782 w 1576990"/>
              <a:gd name="connsiteY63" fmla="*/ 638365 h 4134750"/>
              <a:gd name="connsiteX64" fmla="*/ 1213582 w 1576990"/>
              <a:gd name="connsiteY64" fmla="*/ 495490 h 4134750"/>
              <a:gd name="connsiteX65" fmla="*/ 1165957 w 1576990"/>
              <a:gd name="connsiteY65" fmla="*/ 352615 h 4134750"/>
              <a:gd name="connsiteX66" fmla="*/ 1089757 w 1576990"/>
              <a:gd name="connsiteY66" fmla="*/ 190690 h 4134750"/>
              <a:gd name="connsiteX67" fmla="*/ 937357 w 1576990"/>
              <a:gd name="connsiteY67" fmla="*/ 38290 h 413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576990" h="4134750">
                <a:moveTo>
                  <a:pt x="937357" y="38290"/>
                </a:moveTo>
                <a:cubicBezTo>
                  <a:pt x="880207" y="6540"/>
                  <a:pt x="794482" y="-1397"/>
                  <a:pt x="746857" y="190"/>
                </a:cubicBezTo>
                <a:cubicBezTo>
                  <a:pt x="699232" y="1777"/>
                  <a:pt x="678594" y="31940"/>
                  <a:pt x="651607" y="47815"/>
                </a:cubicBezTo>
                <a:cubicBezTo>
                  <a:pt x="624619" y="63690"/>
                  <a:pt x="607157" y="74803"/>
                  <a:pt x="584932" y="95440"/>
                </a:cubicBezTo>
                <a:cubicBezTo>
                  <a:pt x="562707" y="116077"/>
                  <a:pt x="529369" y="133540"/>
                  <a:pt x="518257" y="171640"/>
                </a:cubicBezTo>
                <a:cubicBezTo>
                  <a:pt x="507145" y="209740"/>
                  <a:pt x="518257" y="324040"/>
                  <a:pt x="518257" y="324040"/>
                </a:cubicBezTo>
                <a:cubicBezTo>
                  <a:pt x="518257" y="363727"/>
                  <a:pt x="516670" y="370078"/>
                  <a:pt x="518257" y="409765"/>
                </a:cubicBezTo>
                <a:cubicBezTo>
                  <a:pt x="519844" y="449452"/>
                  <a:pt x="526195" y="525653"/>
                  <a:pt x="527782" y="562165"/>
                </a:cubicBezTo>
                <a:cubicBezTo>
                  <a:pt x="529369" y="598677"/>
                  <a:pt x="527782" y="628840"/>
                  <a:pt x="527782" y="628840"/>
                </a:cubicBezTo>
                <a:lnTo>
                  <a:pt x="527782" y="752665"/>
                </a:lnTo>
                <a:cubicBezTo>
                  <a:pt x="527782" y="784415"/>
                  <a:pt x="535719" y="800290"/>
                  <a:pt x="527782" y="819340"/>
                </a:cubicBezTo>
                <a:cubicBezTo>
                  <a:pt x="519845" y="838390"/>
                  <a:pt x="480157" y="866965"/>
                  <a:pt x="480157" y="866965"/>
                </a:cubicBezTo>
                <a:cubicBezTo>
                  <a:pt x="465870" y="881252"/>
                  <a:pt x="456344" y="886015"/>
                  <a:pt x="442057" y="905065"/>
                </a:cubicBezTo>
                <a:cubicBezTo>
                  <a:pt x="427769" y="924115"/>
                  <a:pt x="413482" y="962215"/>
                  <a:pt x="394432" y="981265"/>
                </a:cubicBezTo>
                <a:cubicBezTo>
                  <a:pt x="375382" y="1000315"/>
                  <a:pt x="349982" y="992378"/>
                  <a:pt x="327757" y="1019365"/>
                </a:cubicBezTo>
                <a:cubicBezTo>
                  <a:pt x="305532" y="1046352"/>
                  <a:pt x="284894" y="1114615"/>
                  <a:pt x="261082" y="1143190"/>
                </a:cubicBezTo>
                <a:cubicBezTo>
                  <a:pt x="237270" y="1171765"/>
                  <a:pt x="211869" y="1167003"/>
                  <a:pt x="184882" y="1190815"/>
                </a:cubicBezTo>
                <a:cubicBezTo>
                  <a:pt x="157895" y="1214627"/>
                  <a:pt x="121382" y="1251140"/>
                  <a:pt x="99157" y="1286065"/>
                </a:cubicBezTo>
                <a:cubicBezTo>
                  <a:pt x="76932" y="1320990"/>
                  <a:pt x="65819" y="1365440"/>
                  <a:pt x="51532" y="1400365"/>
                </a:cubicBezTo>
                <a:cubicBezTo>
                  <a:pt x="37244" y="1435290"/>
                  <a:pt x="19782" y="1463865"/>
                  <a:pt x="13432" y="1495615"/>
                </a:cubicBezTo>
                <a:cubicBezTo>
                  <a:pt x="7082" y="1527365"/>
                  <a:pt x="15019" y="1557528"/>
                  <a:pt x="13432" y="1590865"/>
                </a:cubicBezTo>
                <a:cubicBezTo>
                  <a:pt x="11845" y="1624202"/>
                  <a:pt x="5494" y="1662303"/>
                  <a:pt x="3907" y="1695640"/>
                </a:cubicBezTo>
                <a:cubicBezTo>
                  <a:pt x="2320" y="1728977"/>
                  <a:pt x="-4031" y="1767078"/>
                  <a:pt x="3907" y="1790890"/>
                </a:cubicBezTo>
                <a:cubicBezTo>
                  <a:pt x="11844" y="1814703"/>
                  <a:pt x="37244" y="1819465"/>
                  <a:pt x="51532" y="1838515"/>
                </a:cubicBezTo>
                <a:cubicBezTo>
                  <a:pt x="65819" y="1857565"/>
                  <a:pt x="76932" y="1878203"/>
                  <a:pt x="89632" y="1905190"/>
                </a:cubicBezTo>
                <a:cubicBezTo>
                  <a:pt x="102332" y="1932177"/>
                  <a:pt x="121382" y="1970278"/>
                  <a:pt x="127732" y="2000440"/>
                </a:cubicBezTo>
                <a:cubicBezTo>
                  <a:pt x="134082" y="2030602"/>
                  <a:pt x="127732" y="2086165"/>
                  <a:pt x="127732" y="2086165"/>
                </a:cubicBezTo>
                <a:cubicBezTo>
                  <a:pt x="132494" y="2106802"/>
                  <a:pt x="142019" y="2105215"/>
                  <a:pt x="156307" y="2124265"/>
                </a:cubicBezTo>
                <a:lnTo>
                  <a:pt x="213457" y="2200465"/>
                </a:lnTo>
                <a:cubicBezTo>
                  <a:pt x="227744" y="2216340"/>
                  <a:pt x="234095" y="2202053"/>
                  <a:pt x="242032" y="2219515"/>
                </a:cubicBezTo>
                <a:cubicBezTo>
                  <a:pt x="249969" y="2236977"/>
                  <a:pt x="257907" y="2271903"/>
                  <a:pt x="261082" y="2305240"/>
                </a:cubicBezTo>
                <a:cubicBezTo>
                  <a:pt x="264257" y="2338577"/>
                  <a:pt x="261082" y="2419540"/>
                  <a:pt x="261082" y="2419540"/>
                </a:cubicBezTo>
                <a:cubicBezTo>
                  <a:pt x="261082" y="2463990"/>
                  <a:pt x="259495" y="2530665"/>
                  <a:pt x="261082" y="2571940"/>
                </a:cubicBezTo>
                <a:cubicBezTo>
                  <a:pt x="262669" y="2613215"/>
                  <a:pt x="257907" y="2637028"/>
                  <a:pt x="270607" y="2667190"/>
                </a:cubicBezTo>
                <a:cubicBezTo>
                  <a:pt x="283307" y="2697353"/>
                  <a:pt x="318232" y="2716403"/>
                  <a:pt x="337282" y="2752915"/>
                </a:cubicBezTo>
                <a:cubicBezTo>
                  <a:pt x="356332" y="2789427"/>
                  <a:pt x="373795" y="2854515"/>
                  <a:pt x="384907" y="2886265"/>
                </a:cubicBezTo>
                <a:cubicBezTo>
                  <a:pt x="396019" y="2918015"/>
                  <a:pt x="397607" y="2913253"/>
                  <a:pt x="403957" y="2943415"/>
                </a:cubicBezTo>
                <a:cubicBezTo>
                  <a:pt x="410307" y="2973577"/>
                  <a:pt x="405544" y="2946590"/>
                  <a:pt x="423007" y="3067240"/>
                </a:cubicBezTo>
                <a:cubicBezTo>
                  <a:pt x="440470" y="3187890"/>
                  <a:pt x="488094" y="3538728"/>
                  <a:pt x="508732" y="3667315"/>
                </a:cubicBezTo>
                <a:cubicBezTo>
                  <a:pt x="529369" y="3795903"/>
                  <a:pt x="540482" y="3781615"/>
                  <a:pt x="546832" y="3838765"/>
                </a:cubicBezTo>
                <a:cubicBezTo>
                  <a:pt x="553182" y="3895915"/>
                  <a:pt x="524607" y="3968940"/>
                  <a:pt x="546832" y="4010215"/>
                </a:cubicBezTo>
                <a:cubicBezTo>
                  <a:pt x="569057" y="4051490"/>
                  <a:pt x="615095" y="4065778"/>
                  <a:pt x="680182" y="4086415"/>
                </a:cubicBezTo>
                <a:cubicBezTo>
                  <a:pt x="745269" y="4107052"/>
                  <a:pt x="862744" y="4129278"/>
                  <a:pt x="937357" y="4134040"/>
                </a:cubicBezTo>
                <a:cubicBezTo>
                  <a:pt x="1011970" y="4138803"/>
                  <a:pt x="1070707" y="4118165"/>
                  <a:pt x="1127857" y="4114990"/>
                </a:cubicBezTo>
                <a:cubicBezTo>
                  <a:pt x="1185007" y="4111815"/>
                  <a:pt x="1234219" y="4143565"/>
                  <a:pt x="1280257" y="4114990"/>
                </a:cubicBezTo>
                <a:cubicBezTo>
                  <a:pt x="1326295" y="4086415"/>
                  <a:pt x="1380270" y="4111815"/>
                  <a:pt x="1404082" y="3943540"/>
                </a:cubicBezTo>
                <a:cubicBezTo>
                  <a:pt x="1427894" y="3775265"/>
                  <a:pt x="1418370" y="3275202"/>
                  <a:pt x="1423132" y="3105340"/>
                </a:cubicBezTo>
                <a:cubicBezTo>
                  <a:pt x="1427894" y="2935478"/>
                  <a:pt x="1416782" y="2971990"/>
                  <a:pt x="1432657" y="2924365"/>
                </a:cubicBezTo>
                <a:cubicBezTo>
                  <a:pt x="1448532" y="2876740"/>
                  <a:pt x="1494570" y="2856102"/>
                  <a:pt x="1518382" y="2819590"/>
                </a:cubicBezTo>
                <a:cubicBezTo>
                  <a:pt x="1542194" y="2783078"/>
                  <a:pt x="1569182" y="2754503"/>
                  <a:pt x="1575532" y="2705290"/>
                </a:cubicBezTo>
                <a:cubicBezTo>
                  <a:pt x="1581882" y="2656077"/>
                  <a:pt x="1566007" y="2586228"/>
                  <a:pt x="1556482" y="2524315"/>
                </a:cubicBezTo>
                <a:cubicBezTo>
                  <a:pt x="1546957" y="2462403"/>
                  <a:pt x="1524732" y="2381440"/>
                  <a:pt x="1518382" y="2333815"/>
                </a:cubicBezTo>
                <a:cubicBezTo>
                  <a:pt x="1512032" y="2286190"/>
                  <a:pt x="1518382" y="2238565"/>
                  <a:pt x="1518382" y="2238565"/>
                </a:cubicBezTo>
                <a:lnTo>
                  <a:pt x="1518382" y="2057590"/>
                </a:lnTo>
                <a:lnTo>
                  <a:pt x="1518382" y="1924240"/>
                </a:lnTo>
                <a:lnTo>
                  <a:pt x="1518382" y="1790890"/>
                </a:lnTo>
                <a:lnTo>
                  <a:pt x="1518382" y="1667065"/>
                </a:lnTo>
                <a:lnTo>
                  <a:pt x="1518382" y="1476565"/>
                </a:lnTo>
                <a:lnTo>
                  <a:pt x="1518382" y="1324165"/>
                </a:lnTo>
                <a:cubicBezTo>
                  <a:pt x="1518382" y="1274953"/>
                  <a:pt x="1519969" y="1233677"/>
                  <a:pt x="1518382" y="1181290"/>
                </a:cubicBezTo>
                <a:cubicBezTo>
                  <a:pt x="1516795" y="1128903"/>
                  <a:pt x="1523145" y="1059053"/>
                  <a:pt x="1508857" y="1009840"/>
                </a:cubicBezTo>
                <a:cubicBezTo>
                  <a:pt x="1494570" y="960628"/>
                  <a:pt x="1454882" y="927290"/>
                  <a:pt x="1432657" y="886015"/>
                </a:cubicBezTo>
                <a:cubicBezTo>
                  <a:pt x="1410432" y="844740"/>
                  <a:pt x="1399319" y="803465"/>
                  <a:pt x="1375507" y="762190"/>
                </a:cubicBezTo>
                <a:cubicBezTo>
                  <a:pt x="1351695" y="720915"/>
                  <a:pt x="1316770" y="682815"/>
                  <a:pt x="1289782" y="638365"/>
                </a:cubicBezTo>
                <a:cubicBezTo>
                  <a:pt x="1262794" y="593915"/>
                  <a:pt x="1234220" y="543115"/>
                  <a:pt x="1213582" y="495490"/>
                </a:cubicBezTo>
                <a:cubicBezTo>
                  <a:pt x="1192945" y="447865"/>
                  <a:pt x="1186594" y="403415"/>
                  <a:pt x="1165957" y="352615"/>
                </a:cubicBezTo>
                <a:cubicBezTo>
                  <a:pt x="1145320" y="301815"/>
                  <a:pt x="1129444" y="246252"/>
                  <a:pt x="1089757" y="190690"/>
                </a:cubicBezTo>
                <a:cubicBezTo>
                  <a:pt x="1050070" y="135128"/>
                  <a:pt x="994507" y="70040"/>
                  <a:pt x="937357" y="3829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8B2A1-37CE-1D4C-A50B-B30E35E965CD}"/>
              </a:ext>
            </a:extLst>
          </p:cNvPr>
          <p:cNvSpPr txBox="1"/>
          <p:nvPr/>
        </p:nvSpPr>
        <p:spPr>
          <a:xfrm>
            <a:off x="4963339" y="1833227"/>
            <a:ext cx="213018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/>
              <a:t>Abeer Eshra</a:t>
            </a:r>
            <a:r>
              <a:rPr lang="en-IE" sz="2000" b="1" dirty="0">
                <a:sym typeface="Wingdings" panose="05000000000000000000" pitchFamily="2" charset="2"/>
              </a:rPr>
              <a:t>21</a:t>
            </a:r>
            <a:endParaRPr lang="en-IE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4C9E3F-2888-6C88-1B19-E8644058B7DD}"/>
              </a:ext>
            </a:extLst>
          </p:cNvPr>
          <p:cNvSpPr txBox="1"/>
          <p:nvPr/>
        </p:nvSpPr>
        <p:spPr>
          <a:xfrm>
            <a:off x="-1" y="6234948"/>
            <a:ext cx="9781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Acknowledgments: Dave Doty, David Soloveichik, Eric Winfree and Boya Wang.</a:t>
            </a:r>
          </a:p>
        </p:txBody>
      </p:sp>
    </p:spTree>
    <p:extLst>
      <p:ext uri="{BB962C8B-B14F-4D97-AF65-F5344CB8AC3E}">
        <p14:creationId xmlns:p14="http://schemas.microsoft.com/office/powerpoint/2010/main" val="99716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EF1BF3-E658-7637-D645-50B8B5A3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8750"/>
            <a:ext cx="2743200" cy="365125"/>
          </a:xfrm>
        </p:spPr>
        <p:txBody>
          <a:bodyPr/>
          <a:lstStyle/>
          <a:p>
            <a:fld id="{00826975-DEDD-45F0-9D65-D17F2482E418}" type="slidenum">
              <a:rPr lang="en-IE" smtClean="0"/>
              <a:t>3</a:t>
            </a:fld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C588D-926F-8F35-B318-083FD31A8D5D}"/>
              </a:ext>
            </a:extLst>
          </p:cNvPr>
          <p:cNvSpPr txBox="1"/>
          <p:nvPr/>
        </p:nvSpPr>
        <p:spPr>
          <a:xfrm>
            <a:off x="191006" y="3859682"/>
            <a:ext cx="59769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4178053" algn="l"/>
              </a:tabLst>
            </a:pPr>
            <a:r>
              <a:rPr lang="en-IE" sz="1600" b="1" dirty="0">
                <a:cs typeface="Helvetica" panose="020B0604020202020204" pitchFamily="34" charset="0"/>
              </a:rPr>
              <a:t>B. </a:t>
            </a:r>
            <a:r>
              <a:rPr lang="en-GB" sz="1600" b="1" dirty="0">
                <a:cs typeface="Helvetica" panose="020B0604020202020204" pitchFamily="34" charset="0"/>
              </a:rPr>
              <a:t>Key design concepts for thermodynamically favoured computation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C9B1344-E079-F78D-E9DF-E44BEA0DCA0E}"/>
              </a:ext>
            </a:extLst>
          </p:cNvPr>
          <p:cNvSpPr txBox="1"/>
          <p:nvPr/>
        </p:nvSpPr>
        <p:spPr>
          <a:xfrm>
            <a:off x="191006" y="570491"/>
            <a:ext cx="24563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4178053" algn="l"/>
              </a:tabLst>
            </a:pPr>
            <a:r>
              <a:rPr lang="en-IE" sz="1600" b="1" dirty="0">
                <a:cs typeface="Helvetica" panose="020B0604020202020204" pitchFamily="34" charset="0"/>
              </a:rPr>
              <a:t>A. Scaffolded DNA Computer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9727956-21D1-B8AA-DCD1-136472F759F8}"/>
              </a:ext>
            </a:extLst>
          </p:cNvPr>
          <p:cNvSpPr txBox="1"/>
          <p:nvPr/>
        </p:nvSpPr>
        <p:spPr>
          <a:xfrm>
            <a:off x="0" y="-27709"/>
            <a:ext cx="8393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Scaffolded DNA Computer: strand-based model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32EAB7-E94E-837C-7057-5526256BE916}"/>
              </a:ext>
            </a:extLst>
          </p:cNvPr>
          <p:cNvGrpSpPr/>
          <p:nvPr/>
        </p:nvGrpSpPr>
        <p:grpSpPr>
          <a:xfrm>
            <a:off x="765602" y="746323"/>
            <a:ext cx="6803571" cy="2831164"/>
            <a:chOff x="765602" y="746323"/>
            <a:chExt cx="6803571" cy="2831164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EF9FE495-1480-CD5A-CDAA-3912D1858F78}"/>
                </a:ext>
              </a:extLst>
            </p:cNvPr>
            <p:cNvSpPr/>
            <p:nvPr/>
          </p:nvSpPr>
          <p:spPr>
            <a:xfrm>
              <a:off x="882680" y="2257363"/>
              <a:ext cx="102339" cy="43781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3F50AE1B-5BBB-FBED-23B6-BE676DF8CE0F}"/>
                </a:ext>
              </a:extLst>
            </p:cNvPr>
            <p:cNvSpPr/>
            <p:nvPr/>
          </p:nvSpPr>
          <p:spPr>
            <a:xfrm rot="5400000">
              <a:off x="2947475" y="2387476"/>
              <a:ext cx="82525" cy="1482086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BBEB13C3-043E-0EEE-2FF5-4A0DD2327B81}"/>
                </a:ext>
              </a:extLst>
            </p:cNvPr>
            <p:cNvSpPr/>
            <p:nvPr/>
          </p:nvSpPr>
          <p:spPr>
            <a:xfrm rot="5400000">
              <a:off x="6778663" y="2387476"/>
              <a:ext cx="82525" cy="14820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2E3BE4C-1268-1309-4F19-712F8A317CFD}"/>
                </a:ext>
              </a:extLst>
            </p:cNvPr>
            <p:cNvSpPr/>
            <p:nvPr/>
          </p:nvSpPr>
          <p:spPr>
            <a:xfrm rot="5400000">
              <a:off x="1465387" y="2387478"/>
              <a:ext cx="82525" cy="148209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94D91EE0-F30C-74C2-75D5-D58ED161ED92}"/>
                    </a:ext>
                  </a:extLst>
                </p:cNvPr>
                <p:cNvSpPr txBox="1"/>
                <p:nvPr/>
              </p:nvSpPr>
              <p:spPr>
                <a:xfrm>
                  <a:off x="1315277" y="3132100"/>
                  <a:ext cx="328112" cy="240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94D91EE0-F30C-74C2-75D5-D58ED161ED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5277" y="3132100"/>
                  <a:ext cx="328112" cy="240999"/>
                </a:xfrm>
                <a:prstGeom prst="rect">
                  <a:avLst/>
                </a:prstGeom>
                <a:blipFill>
                  <a:blip r:embed="rId2"/>
                  <a:stretch>
                    <a:fillRect b="-4359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9BFDBE6D-76DA-4F51-761A-39CB133BC09B}"/>
                    </a:ext>
                  </a:extLst>
                </p:cNvPr>
                <p:cNvSpPr txBox="1"/>
                <p:nvPr/>
              </p:nvSpPr>
              <p:spPr>
                <a:xfrm>
                  <a:off x="2797363" y="3128717"/>
                  <a:ext cx="328112" cy="240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9BFDBE6D-76DA-4F51-761A-39CB133BC0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7363" y="3128717"/>
                  <a:ext cx="328112" cy="240999"/>
                </a:xfrm>
                <a:prstGeom prst="rect">
                  <a:avLst/>
                </a:prstGeom>
                <a:blipFill>
                  <a:blip r:embed="rId3"/>
                  <a:stretch>
                    <a:fillRect b="-40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1CC37666-FA95-C908-03DD-B64A6388E6FB}"/>
                    </a:ext>
                  </a:extLst>
                </p:cNvPr>
                <p:cNvSpPr txBox="1"/>
                <p:nvPr/>
              </p:nvSpPr>
              <p:spPr>
                <a:xfrm>
                  <a:off x="6660300" y="3138484"/>
                  <a:ext cx="373591" cy="2923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1CC37666-FA95-C908-03DD-B64A6388E6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300" y="3138484"/>
                  <a:ext cx="373591" cy="292359"/>
                </a:xfrm>
                <a:prstGeom prst="rect">
                  <a:avLst/>
                </a:prstGeom>
                <a:blipFill>
                  <a:blip r:embed="rId4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3C8F94E0-3929-0930-E42E-5762DD6B83D5}"/>
                </a:ext>
              </a:extLst>
            </p:cNvPr>
            <p:cNvSpPr/>
            <p:nvPr/>
          </p:nvSpPr>
          <p:spPr>
            <a:xfrm>
              <a:off x="3495675" y="2254940"/>
              <a:ext cx="102339" cy="43781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5F9250AE-FFB3-ADA6-4CE5-83FDF3A1FB33}"/>
                </a:ext>
              </a:extLst>
            </p:cNvPr>
            <p:cNvSpPr/>
            <p:nvPr/>
          </p:nvSpPr>
          <p:spPr>
            <a:xfrm>
              <a:off x="2375108" y="2257408"/>
              <a:ext cx="102339" cy="437810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0B19182D-C79B-B9EC-5F66-2915BB2A53F0}"/>
                </a:ext>
              </a:extLst>
            </p:cNvPr>
            <p:cNvSpPr/>
            <p:nvPr/>
          </p:nvSpPr>
          <p:spPr>
            <a:xfrm rot="5400000">
              <a:off x="2952995" y="2051439"/>
              <a:ext cx="71048" cy="1216507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0BE22B6-37A9-1647-9622-84BD0E65AEF1}"/>
                </a:ext>
              </a:extLst>
            </p:cNvPr>
            <p:cNvSpPr/>
            <p:nvPr/>
          </p:nvSpPr>
          <p:spPr>
            <a:xfrm>
              <a:off x="2016194" y="2252472"/>
              <a:ext cx="102511" cy="437811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2A088C5C-5956-2A27-EE49-02C50EBAC085}"/>
                </a:ext>
              </a:extLst>
            </p:cNvPr>
            <p:cNvSpPr/>
            <p:nvPr/>
          </p:nvSpPr>
          <p:spPr>
            <a:xfrm rot="5400000">
              <a:off x="1470505" y="2047951"/>
              <a:ext cx="71048" cy="121854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9E796363-CD65-B77D-ABFD-BAF21EA07E73}"/>
                </a:ext>
              </a:extLst>
            </p:cNvPr>
            <p:cNvSpPr/>
            <p:nvPr/>
          </p:nvSpPr>
          <p:spPr>
            <a:xfrm>
              <a:off x="3497505" y="1214217"/>
              <a:ext cx="102182" cy="43781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9EEB05D9-BD39-BC56-1287-D0202E76EE4D}"/>
                </a:ext>
              </a:extLst>
            </p:cNvPr>
            <p:cNvSpPr/>
            <p:nvPr/>
          </p:nvSpPr>
          <p:spPr>
            <a:xfrm>
              <a:off x="2378655" y="1216686"/>
              <a:ext cx="102182" cy="43781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4937DE2-6D89-AD60-EBB5-B384040474F5}"/>
                </a:ext>
              </a:extLst>
            </p:cNvPr>
            <p:cNvSpPr/>
            <p:nvPr/>
          </p:nvSpPr>
          <p:spPr>
            <a:xfrm rot="5400000">
              <a:off x="2955602" y="1011649"/>
              <a:ext cx="71048" cy="1214642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C4D90EB-D4AF-EA05-1B5C-73124E62267E}"/>
                </a:ext>
              </a:extLst>
            </p:cNvPr>
            <p:cNvSpPr/>
            <p:nvPr/>
          </p:nvSpPr>
          <p:spPr>
            <a:xfrm>
              <a:off x="7360572" y="2259877"/>
              <a:ext cx="102295" cy="43781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65823D1-45A0-5B5E-A386-35D3801BDC67}"/>
                </a:ext>
              </a:extLst>
            </p:cNvPr>
            <p:cNvSpPr/>
            <p:nvPr/>
          </p:nvSpPr>
          <p:spPr>
            <a:xfrm>
              <a:off x="6240483" y="2262346"/>
              <a:ext cx="102295" cy="43781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5B9728BF-B99E-BD85-7ACA-460B5122F380}"/>
                </a:ext>
              </a:extLst>
            </p:cNvPr>
            <p:cNvSpPr/>
            <p:nvPr/>
          </p:nvSpPr>
          <p:spPr>
            <a:xfrm rot="5400000">
              <a:off x="6818107" y="2056636"/>
              <a:ext cx="71048" cy="12159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45F74C37-6A3E-DC5D-5962-2FD228A88833}"/>
                </a:ext>
              </a:extLst>
            </p:cNvPr>
            <p:cNvSpPr/>
            <p:nvPr/>
          </p:nvSpPr>
          <p:spPr>
            <a:xfrm>
              <a:off x="2312588" y="1108187"/>
              <a:ext cx="1364061" cy="1692164"/>
            </a:xfrm>
            <a:custGeom>
              <a:avLst/>
              <a:gdLst>
                <a:gd name="connsiteX0" fmla="*/ 0 w 1364061"/>
                <a:gd name="connsiteY0" fmla="*/ 0 h 1692164"/>
                <a:gd name="connsiteX1" fmla="*/ 695671 w 1364061"/>
                <a:gd name="connsiteY1" fmla="*/ 0 h 1692164"/>
                <a:gd name="connsiteX2" fmla="*/ 1364061 w 1364061"/>
                <a:gd name="connsiteY2" fmla="*/ 0 h 1692164"/>
                <a:gd name="connsiteX3" fmla="*/ 1364061 w 1364061"/>
                <a:gd name="connsiteY3" fmla="*/ 564055 h 1692164"/>
                <a:gd name="connsiteX4" fmla="*/ 1364061 w 1364061"/>
                <a:gd name="connsiteY4" fmla="*/ 1111188 h 1692164"/>
                <a:gd name="connsiteX5" fmla="*/ 1364061 w 1364061"/>
                <a:gd name="connsiteY5" fmla="*/ 1692164 h 1692164"/>
                <a:gd name="connsiteX6" fmla="*/ 654749 w 1364061"/>
                <a:gd name="connsiteY6" fmla="*/ 1692164 h 1692164"/>
                <a:gd name="connsiteX7" fmla="*/ 0 w 1364061"/>
                <a:gd name="connsiteY7" fmla="*/ 1692164 h 1692164"/>
                <a:gd name="connsiteX8" fmla="*/ 0 w 1364061"/>
                <a:gd name="connsiteY8" fmla="*/ 1145031 h 1692164"/>
                <a:gd name="connsiteX9" fmla="*/ 0 w 1364061"/>
                <a:gd name="connsiteY9" fmla="*/ 597898 h 1692164"/>
                <a:gd name="connsiteX10" fmla="*/ 0 w 1364061"/>
                <a:gd name="connsiteY10" fmla="*/ 0 h 169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4061" h="1692164" extrusionOk="0">
                  <a:moveTo>
                    <a:pt x="0" y="0"/>
                  </a:moveTo>
                  <a:cubicBezTo>
                    <a:pt x="287361" y="19696"/>
                    <a:pt x="432336" y="24469"/>
                    <a:pt x="695671" y="0"/>
                  </a:cubicBezTo>
                  <a:cubicBezTo>
                    <a:pt x="959006" y="-24469"/>
                    <a:pt x="1180543" y="13282"/>
                    <a:pt x="1364061" y="0"/>
                  </a:cubicBezTo>
                  <a:cubicBezTo>
                    <a:pt x="1386050" y="265710"/>
                    <a:pt x="1391285" y="327661"/>
                    <a:pt x="1364061" y="564055"/>
                  </a:cubicBezTo>
                  <a:cubicBezTo>
                    <a:pt x="1336837" y="800450"/>
                    <a:pt x="1369954" y="897606"/>
                    <a:pt x="1364061" y="1111188"/>
                  </a:cubicBezTo>
                  <a:cubicBezTo>
                    <a:pt x="1358168" y="1324770"/>
                    <a:pt x="1348434" y="1454080"/>
                    <a:pt x="1364061" y="1692164"/>
                  </a:cubicBezTo>
                  <a:cubicBezTo>
                    <a:pt x="1112377" y="1716164"/>
                    <a:pt x="998004" y="1676753"/>
                    <a:pt x="654749" y="1692164"/>
                  </a:cubicBezTo>
                  <a:cubicBezTo>
                    <a:pt x="311494" y="1707575"/>
                    <a:pt x="138500" y="1723703"/>
                    <a:pt x="0" y="1692164"/>
                  </a:cubicBezTo>
                  <a:cubicBezTo>
                    <a:pt x="22586" y="1432639"/>
                    <a:pt x="-5196" y="1347208"/>
                    <a:pt x="0" y="1145031"/>
                  </a:cubicBezTo>
                  <a:cubicBezTo>
                    <a:pt x="5196" y="942854"/>
                    <a:pt x="12844" y="790492"/>
                    <a:pt x="0" y="597898"/>
                  </a:cubicBezTo>
                  <a:cubicBezTo>
                    <a:pt x="-12844" y="405304"/>
                    <a:pt x="-28660" y="172017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81693735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104AEBE4-F436-1CBE-566F-96F980423C1A}"/>
                </a:ext>
              </a:extLst>
            </p:cNvPr>
            <p:cNvSpPr/>
            <p:nvPr/>
          </p:nvSpPr>
          <p:spPr>
            <a:xfrm>
              <a:off x="6132900" y="1100192"/>
              <a:ext cx="1436273" cy="1700107"/>
            </a:xfrm>
            <a:custGeom>
              <a:avLst/>
              <a:gdLst>
                <a:gd name="connsiteX0" fmla="*/ 0 w 1436273"/>
                <a:gd name="connsiteY0" fmla="*/ 0 h 1700107"/>
                <a:gd name="connsiteX1" fmla="*/ 493120 w 1436273"/>
                <a:gd name="connsiteY1" fmla="*/ 0 h 1700107"/>
                <a:gd name="connsiteX2" fmla="*/ 971878 w 1436273"/>
                <a:gd name="connsiteY2" fmla="*/ 0 h 1700107"/>
                <a:gd name="connsiteX3" fmla="*/ 1436273 w 1436273"/>
                <a:gd name="connsiteY3" fmla="*/ 0 h 1700107"/>
                <a:gd name="connsiteX4" fmla="*/ 1436273 w 1436273"/>
                <a:gd name="connsiteY4" fmla="*/ 549701 h 1700107"/>
                <a:gd name="connsiteX5" fmla="*/ 1436273 w 1436273"/>
                <a:gd name="connsiteY5" fmla="*/ 1133405 h 1700107"/>
                <a:gd name="connsiteX6" fmla="*/ 1436273 w 1436273"/>
                <a:gd name="connsiteY6" fmla="*/ 1700107 h 1700107"/>
                <a:gd name="connsiteX7" fmla="*/ 928790 w 1436273"/>
                <a:gd name="connsiteY7" fmla="*/ 1700107 h 1700107"/>
                <a:gd name="connsiteX8" fmla="*/ 478758 w 1436273"/>
                <a:gd name="connsiteY8" fmla="*/ 1700107 h 1700107"/>
                <a:gd name="connsiteX9" fmla="*/ 0 w 1436273"/>
                <a:gd name="connsiteY9" fmla="*/ 1700107 h 1700107"/>
                <a:gd name="connsiteX10" fmla="*/ 0 w 1436273"/>
                <a:gd name="connsiteY10" fmla="*/ 1184408 h 1700107"/>
                <a:gd name="connsiteX11" fmla="*/ 0 w 1436273"/>
                <a:gd name="connsiteY11" fmla="*/ 600704 h 1700107"/>
                <a:gd name="connsiteX12" fmla="*/ 0 w 1436273"/>
                <a:gd name="connsiteY12" fmla="*/ 0 h 170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6273" h="1700107" extrusionOk="0">
                  <a:moveTo>
                    <a:pt x="0" y="0"/>
                  </a:moveTo>
                  <a:cubicBezTo>
                    <a:pt x="186935" y="21975"/>
                    <a:pt x="267530" y="476"/>
                    <a:pt x="493120" y="0"/>
                  </a:cubicBezTo>
                  <a:cubicBezTo>
                    <a:pt x="718710" y="-476"/>
                    <a:pt x="827172" y="-3203"/>
                    <a:pt x="971878" y="0"/>
                  </a:cubicBezTo>
                  <a:cubicBezTo>
                    <a:pt x="1116584" y="3203"/>
                    <a:pt x="1311741" y="-12112"/>
                    <a:pt x="1436273" y="0"/>
                  </a:cubicBezTo>
                  <a:cubicBezTo>
                    <a:pt x="1452020" y="155430"/>
                    <a:pt x="1439974" y="378045"/>
                    <a:pt x="1436273" y="549701"/>
                  </a:cubicBezTo>
                  <a:cubicBezTo>
                    <a:pt x="1432572" y="721357"/>
                    <a:pt x="1458822" y="917166"/>
                    <a:pt x="1436273" y="1133405"/>
                  </a:cubicBezTo>
                  <a:cubicBezTo>
                    <a:pt x="1413724" y="1349644"/>
                    <a:pt x="1413518" y="1433045"/>
                    <a:pt x="1436273" y="1700107"/>
                  </a:cubicBezTo>
                  <a:cubicBezTo>
                    <a:pt x="1275221" y="1684458"/>
                    <a:pt x="1143666" y="1716893"/>
                    <a:pt x="928790" y="1700107"/>
                  </a:cubicBezTo>
                  <a:cubicBezTo>
                    <a:pt x="713914" y="1683321"/>
                    <a:pt x="660369" y="1712050"/>
                    <a:pt x="478758" y="1700107"/>
                  </a:cubicBezTo>
                  <a:cubicBezTo>
                    <a:pt x="297147" y="1688164"/>
                    <a:pt x="188613" y="1702956"/>
                    <a:pt x="0" y="1700107"/>
                  </a:cubicBezTo>
                  <a:cubicBezTo>
                    <a:pt x="21529" y="1519753"/>
                    <a:pt x="23861" y="1441623"/>
                    <a:pt x="0" y="1184408"/>
                  </a:cubicBezTo>
                  <a:cubicBezTo>
                    <a:pt x="-23861" y="927193"/>
                    <a:pt x="8207" y="824349"/>
                    <a:pt x="0" y="600704"/>
                  </a:cubicBezTo>
                  <a:cubicBezTo>
                    <a:pt x="-8207" y="377059"/>
                    <a:pt x="12377" y="159954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9141799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EF91839-E7CF-47AF-961A-B3A294431BB4}"/>
                </a:ext>
              </a:extLst>
            </p:cNvPr>
            <p:cNvSpPr/>
            <p:nvPr/>
          </p:nvSpPr>
          <p:spPr>
            <a:xfrm>
              <a:off x="803702" y="1103173"/>
              <a:ext cx="1377522" cy="1697127"/>
            </a:xfrm>
            <a:custGeom>
              <a:avLst/>
              <a:gdLst>
                <a:gd name="connsiteX0" fmla="*/ 0 w 1377522"/>
                <a:gd name="connsiteY0" fmla="*/ 0 h 1697127"/>
                <a:gd name="connsiteX1" fmla="*/ 716311 w 1377522"/>
                <a:gd name="connsiteY1" fmla="*/ 0 h 1697127"/>
                <a:gd name="connsiteX2" fmla="*/ 1377522 w 1377522"/>
                <a:gd name="connsiteY2" fmla="*/ 0 h 1697127"/>
                <a:gd name="connsiteX3" fmla="*/ 1377522 w 1377522"/>
                <a:gd name="connsiteY3" fmla="*/ 548738 h 1697127"/>
                <a:gd name="connsiteX4" fmla="*/ 1377522 w 1377522"/>
                <a:gd name="connsiteY4" fmla="*/ 1131418 h 1697127"/>
                <a:gd name="connsiteX5" fmla="*/ 1377522 w 1377522"/>
                <a:gd name="connsiteY5" fmla="*/ 1697127 h 1697127"/>
                <a:gd name="connsiteX6" fmla="*/ 688761 w 1377522"/>
                <a:gd name="connsiteY6" fmla="*/ 1697127 h 1697127"/>
                <a:gd name="connsiteX7" fmla="*/ 0 w 1377522"/>
                <a:gd name="connsiteY7" fmla="*/ 1697127 h 1697127"/>
                <a:gd name="connsiteX8" fmla="*/ 0 w 1377522"/>
                <a:gd name="connsiteY8" fmla="*/ 1131418 h 1697127"/>
                <a:gd name="connsiteX9" fmla="*/ 0 w 1377522"/>
                <a:gd name="connsiteY9" fmla="*/ 599652 h 1697127"/>
                <a:gd name="connsiteX10" fmla="*/ 0 w 1377522"/>
                <a:gd name="connsiteY10" fmla="*/ 0 h 169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7522" h="1697127" extrusionOk="0">
                  <a:moveTo>
                    <a:pt x="0" y="0"/>
                  </a:moveTo>
                  <a:cubicBezTo>
                    <a:pt x="355361" y="26348"/>
                    <a:pt x="467831" y="-7801"/>
                    <a:pt x="716311" y="0"/>
                  </a:cubicBezTo>
                  <a:cubicBezTo>
                    <a:pt x="964791" y="7801"/>
                    <a:pt x="1047561" y="-9428"/>
                    <a:pt x="1377522" y="0"/>
                  </a:cubicBezTo>
                  <a:cubicBezTo>
                    <a:pt x="1392138" y="180427"/>
                    <a:pt x="1359565" y="423273"/>
                    <a:pt x="1377522" y="548738"/>
                  </a:cubicBezTo>
                  <a:cubicBezTo>
                    <a:pt x="1395479" y="674203"/>
                    <a:pt x="1382962" y="973139"/>
                    <a:pt x="1377522" y="1131418"/>
                  </a:cubicBezTo>
                  <a:cubicBezTo>
                    <a:pt x="1372082" y="1289697"/>
                    <a:pt x="1401101" y="1489801"/>
                    <a:pt x="1377522" y="1697127"/>
                  </a:cubicBezTo>
                  <a:cubicBezTo>
                    <a:pt x="1169244" y="1726023"/>
                    <a:pt x="980096" y="1715423"/>
                    <a:pt x="688761" y="1697127"/>
                  </a:cubicBezTo>
                  <a:cubicBezTo>
                    <a:pt x="397426" y="1678831"/>
                    <a:pt x="231455" y="1697447"/>
                    <a:pt x="0" y="1697127"/>
                  </a:cubicBezTo>
                  <a:cubicBezTo>
                    <a:pt x="-23178" y="1559856"/>
                    <a:pt x="3625" y="1398717"/>
                    <a:pt x="0" y="1131418"/>
                  </a:cubicBezTo>
                  <a:cubicBezTo>
                    <a:pt x="-3625" y="864119"/>
                    <a:pt x="704" y="779993"/>
                    <a:pt x="0" y="599652"/>
                  </a:cubicBezTo>
                  <a:cubicBezTo>
                    <a:pt x="-704" y="419311"/>
                    <a:pt x="-20314" y="220994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91440604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9CD948C3-891F-1793-23F4-D6675323E81C}"/>
                </a:ext>
              </a:extLst>
            </p:cNvPr>
            <p:cNvSpPr/>
            <p:nvPr/>
          </p:nvSpPr>
          <p:spPr>
            <a:xfrm rot="5400000">
              <a:off x="4859894" y="1952413"/>
              <a:ext cx="82525" cy="235305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>
                  <a:solidFill>
                    <a:schemeClr val="tx1"/>
                  </a:solidFill>
                </a:rPr>
                <a:t>...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C2A0F953-DBE2-4A43-B089-8C9AB6A77BD2}"/>
                </a:ext>
              </a:extLst>
            </p:cNvPr>
            <p:cNvSpPr/>
            <p:nvPr/>
          </p:nvSpPr>
          <p:spPr>
            <a:xfrm>
              <a:off x="2010410" y="1214217"/>
              <a:ext cx="102182" cy="437810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1633A7D7-C7AA-E874-91D5-EA8C89E7E7EA}"/>
                </a:ext>
              </a:extLst>
            </p:cNvPr>
            <p:cNvSpPr/>
            <p:nvPr/>
          </p:nvSpPr>
          <p:spPr>
            <a:xfrm>
              <a:off x="891560" y="1216686"/>
              <a:ext cx="102182" cy="4378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9FF7AF0-C63F-43B8-8D2F-4B9A8C7A7A5D}"/>
                </a:ext>
              </a:extLst>
            </p:cNvPr>
            <p:cNvSpPr/>
            <p:nvPr/>
          </p:nvSpPr>
          <p:spPr>
            <a:xfrm rot="5400000">
              <a:off x="1468507" y="1011649"/>
              <a:ext cx="71048" cy="121464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30DF52AA-FE27-F883-F2A6-98EF98AA5A26}"/>
                </a:ext>
              </a:extLst>
            </p:cNvPr>
            <p:cNvSpPr/>
            <p:nvPr/>
          </p:nvSpPr>
          <p:spPr>
            <a:xfrm>
              <a:off x="7354183" y="1214217"/>
              <a:ext cx="102182" cy="437810"/>
            </a:xfrm>
            <a:prstGeom prst="rect">
              <a:avLst/>
            </a:prstGeom>
            <a:solidFill>
              <a:srgbClr val="99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B631F16-C273-A163-A85A-1ABAFE85BC6C}"/>
                </a:ext>
              </a:extLst>
            </p:cNvPr>
            <p:cNvSpPr/>
            <p:nvPr/>
          </p:nvSpPr>
          <p:spPr>
            <a:xfrm>
              <a:off x="6235333" y="1216686"/>
              <a:ext cx="102182" cy="43781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4385598-84AE-5884-8E53-EF6B6510E067}"/>
                </a:ext>
              </a:extLst>
            </p:cNvPr>
            <p:cNvSpPr/>
            <p:nvPr/>
          </p:nvSpPr>
          <p:spPr>
            <a:xfrm rot="5400000">
              <a:off x="6812280" y="1011649"/>
              <a:ext cx="71048" cy="12146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5F94663B-E227-81D2-F6E0-D24AA8D19C17}"/>
                </a:ext>
              </a:extLst>
            </p:cNvPr>
            <p:cNvSpPr txBox="1"/>
            <p:nvPr/>
          </p:nvSpPr>
          <p:spPr>
            <a:xfrm rot="16200000">
              <a:off x="2591627" y="1736763"/>
              <a:ext cx="557310" cy="47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800" dirty="0"/>
                <a:t>. . . 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419E06CC-E975-0528-BA25-76DDA2DB63CB}"/>
                </a:ext>
              </a:extLst>
            </p:cNvPr>
            <p:cNvSpPr txBox="1"/>
            <p:nvPr/>
          </p:nvSpPr>
          <p:spPr>
            <a:xfrm rot="16200000">
              <a:off x="1097274" y="1736763"/>
              <a:ext cx="557310" cy="47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800" dirty="0"/>
                <a:t>. . . 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7C6C395E-E572-2F12-5DDC-A7B097D37BB9}"/>
                </a:ext>
              </a:extLst>
            </p:cNvPr>
            <p:cNvSpPr txBox="1"/>
            <p:nvPr/>
          </p:nvSpPr>
          <p:spPr>
            <a:xfrm rot="16200000">
              <a:off x="6495061" y="1744169"/>
              <a:ext cx="557310" cy="47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800" dirty="0"/>
                <a:t>. . 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1540F9D2-FC77-F4C7-F4B8-1482EF0D2940}"/>
                    </a:ext>
                  </a:extLst>
                </p:cNvPr>
                <p:cNvSpPr txBox="1"/>
                <p:nvPr/>
              </p:nvSpPr>
              <p:spPr>
                <a:xfrm>
                  <a:off x="3634998" y="3331266"/>
                  <a:ext cx="206684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pPr algn="ctr"/>
                  <a:r>
                    <a:rPr lang="en-IE" sz="1600" dirty="0">
                      <a:cs typeface="Helvetica" panose="020B0604020202020204" pitchFamily="34" charset="0"/>
                    </a:rPr>
                    <a:t>scaffold with </a:t>
                  </a:r>
                  <a14:m>
                    <m:oMath xmlns:m="http://schemas.openxmlformats.org/officeDocument/2006/math">
                      <m:r>
                        <a:rPr lang="en-IE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a14:m>
                  <a:r>
                    <a:rPr lang="en-IE" sz="1600" dirty="0">
                      <a:cs typeface="Helvetica" panose="020B0604020202020204" pitchFamily="34" charset="0"/>
                    </a:rPr>
                    <a:t> domains </a:t>
                  </a:r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1540F9D2-FC77-F4C7-F4B8-1482EF0D29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4998" y="3331266"/>
                  <a:ext cx="2066848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5310" t="-24390" r="-5605" b="-4878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E45CE037-40B2-BEE6-C078-34F5CE8D2D3A}"/>
                    </a:ext>
                  </a:extLst>
                </p:cNvPr>
                <p:cNvSpPr txBox="1"/>
                <p:nvPr/>
              </p:nvSpPr>
              <p:spPr>
                <a:xfrm>
                  <a:off x="1282403" y="753748"/>
                  <a:ext cx="443255" cy="2923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E45CE037-40B2-BEE6-C078-34F5CE8D2D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403" y="753748"/>
                  <a:ext cx="443255" cy="292360"/>
                </a:xfrm>
                <a:prstGeom prst="rect">
                  <a:avLst/>
                </a:prstGeom>
                <a:blipFill>
                  <a:blip r:embed="rId6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8278DF1B-1B64-D3F4-262B-BBB4B7A74D86}"/>
                    </a:ext>
                  </a:extLst>
                </p:cNvPr>
                <p:cNvSpPr txBox="1"/>
                <p:nvPr/>
              </p:nvSpPr>
              <p:spPr>
                <a:xfrm>
                  <a:off x="2739791" y="746323"/>
                  <a:ext cx="443255" cy="2923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8278DF1B-1B64-D3F4-262B-BBB4B7A74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9791" y="746323"/>
                  <a:ext cx="443255" cy="292359"/>
                </a:xfrm>
                <a:prstGeom prst="rect">
                  <a:avLst/>
                </a:prstGeom>
                <a:blipFill>
                  <a:blip r:embed="rId7"/>
                  <a:stretch>
                    <a:fillRect b="-2708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DC79B872-6BF7-DEC9-EC32-5CC5DF9590CD}"/>
                    </a:ext>
                  </a:extLst>
                </p:cNvPr>
                <p:cNvSpPr txBox="1"/>
                <p:nvPr/>
              </p:nvSpPr>
              <p:spPr>
                <a:xfrm>
                  <a:off x="6625468" y="761681"/>
                  <a:ext cx="467948" cy="2923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DC79B872-6BF7-DEC9-EC32-5CC5DF9590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5468" y="761681"/>
                  <a:ext cx="467948" cy="292360"/>
                </a:xfrm>
                <a:prstGeom prst="rect">
                  <a:avLst/>
                </a:prstGeom>
                <a:blipFill>
                  <a:blip r:embed="rId8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46C1AC-CEC9-3B94-EAAE-5CD5976D2092}"/>
              </a:ext>
            </a:extLst>
          </p:cNvPr>
          <p:cNvGrpSpPr/>
          <p:nvPr/>
        </p:nvGrpSpPr>
        <p:grpSpPr>
          <a:xfrm>
            <a:off x="8513144" y="649361"/>
            <a:ext cx="3200196" cy="2433517"/>
            <a:chOff x="8513144" y="649361"/>
            <a:chExt cx="3200196" cy="2433517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E789BAD1-B70A-FE8E-9F65-4491BC312066}"/>
                </a:ext>
              </a:extLst>
            </p:cNvPr>
            <p:cNvGrpSpPr/>
            <p:nvPr/>
          </p:nvGrpSpPr>
          <p:grpSpPr>
            <a:xfrm>
              <a:off x="8513144" y="649361"/>
              <a:ext cx="3200196" cy="2433517"/>
              <a:chOff x="4500233" y="3459283"/>
              <a:chExt cx="3200196" cy="2433517"/>
            </a:xfrm>
          </p:grpSpPr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88F04183-E2C0-B43D-FEE0-2C07BEFDE628}"/>
                  </a:ext>
                </a:extLst>
              </p:cNvPr>
              <p:cNvGrpSpPr/>
              <p:nvPr/>
            </p:nvGrpSpPr>
            <p:grpSpPr>
              <a:xfrm>
                <a:off x="4926817" y="4702816"/>
                <a:ext cx="2338366" cy="1189984"/>
                <a:chOff x="9997468" y="1779436"/>
                <a:chExt cx="1347519" cy="556196"/>
              </a:xfrm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CAA1ABC8-A4A5-346D-046F-016E1E7A607D}"/>
                    </a:ext>
                  </a:extLst>
                </p:cNvPr>
                <p:cNvSpPr/>
                <p:nvPr/>
              </p:nvSpPr>
              <p:spPr>
                <a:xfrm>
                  <a:off x="11232220" y="1779436"/>
                  <a:ext cx="112767" cy="553077"/>
                </a:xfrm>
                <a:prstGeom prst="rect">
                  <a:avLst/>
                </a:prstGeom>
                <a:solidFill>
                  <a:srgbClr val="0000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CD784F5A-DEB1-4A97-84CB-049C644B1255}"/>
                    </a:ext>
                  </a:extLst>
                </p:cNvPr>
                <p:cNvSpPr/>
                <p:nvPr/>
              </p:nvSpPr>
              <p:spPr>
                <a:xfrm>
                  <a:off x="9997468" y="1782555"/>
                  <a:ext cx="112767" cy="55307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1095C346-E4B0-0A6A-28F4-D6EE23A9634F}"/>
                    </a:ext>
                  </a:extLst>
                </p:cNvPr>
                <p:cNvSpPr/>
                <p:nvPr/>
              </p:nvSpPr>
              <p:spPr>
                <a:xfrm rot="5400000">
                  <a:off x="10628508" y="1620519"/>
                  <a:ext cx="89754" cy="1340468"/>
                </a:xfrm>
                <a:prstGeom prst="rect">
                  <a:avLst/>
                </a:prstGeom>
                <a:solidFill>
                  <a:srgbClr val="5F5F5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7D404A9-DDC9-7D22-8073-A832CE0F35B5}"/>
                    </a:ext>
                  </a:extLst>
                </p:cNvPr>
                <p:cNvSpPr/>
                <p:nvPr/>
              </p:nvSpPr>
              <p:spPr>
                <a:xfrm>
                  <a:off x="11232220" y="1779436"/>
                  <a:ext cx="112767" cy="553077"/>
                </a:xfrm>
                <a:prstGeom prst="rect">
                  <a:avLst/>
                </a:prstGeom>
                <a:solidFill>
                  <a:srgbClr val="0000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5C64B24-DAFE-4B1A-A59C-732A8244BCAA}"/>
                    </a:ext>
                  </a:extLst>
                </p:cNvPr>
                <p:cNvSpPr/>
                <p:nvPr/>
              </p:nvSpPr>
              <p:spPr>
                <a:xfrm>
                  <a:off x="9997468" y="1782555"/>
                  <a:ext cx="112767" cy="55307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2329A82-2CF1-0E36-0994-B6148288907C}"/>
                    </a:ext>
                  </a:extLst>
                </p:cNvPr>
                <p:cNvSpPr/>
                <p:nvPr/>
              </p:nvSpPr>
              <p:spPr>
                <a:xfrm rot="5400000">
                  <a:off x="10628508" y="1620519"/>
                  <a:ext cx="89754" cy="1340468"/>
                </a:xfrm>
                <a:prstGeom prst="rect">
                  <a:avLst/>
                </a:prstGeom>
                <a:solidFill>
                  <a:srgbClr val="5F5F5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2" name="TextBox 261">
                    <a:extLst>
                      <a:ext uri="{FF2B5EF4-FFF2-40B4-BE49-F238E27FC236}">
                        <a16:creationId xmlns:a16="http://schemas.microsoft.com/office/drawing/2014/main" id="{5265CFE3-B3F3-89C9-4F82-974E2525045E}"/>
                      </a:ext>
                    </a:extLst>
                  </p:cNvPr>
                  <p:cNvSpPr txBox="1"/>
                  <p:nvPr/>
                </p:nvSpPr>
                <p:spPr>
                  <a:xfrm>
                    <a:off x="5571573" y="5238688"/>
                    <a:ext cx="1048853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IE" sz="2000" dirty="0"/>
                  </a:p>
                </p:txBody>
              </p:sp>
            </mc:Choice>
            <mc:Fallback xmlns="">
              <p:sp>
                <p:nvSpPr>
                  <p:cNvPr id="262" name="TextBox 261">
                    <a:extLst>
                      <a:ext uri="{FF2B5EF4-FFF2-40B4-BE49-F238E27FC236}">
                        <a16:creationId xmlns:a16="http://schemas.microsoft.com/office/drawing/2014/main" id="{5265CFE3-B3F3-89C9-4F82-974E252504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1573" y="5238688"/>
                    <a:ext cx="1048853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9491CEB0-741E-4084-BC8F-934239EC52EB}"/>
                      </a:ext>
                    </a:extLst>
                  </p:cNvPr>
                  <p:cNvSpPr txBox="1"/>
                  <p:nvPr/>
                </p:nvSpPr>
                <p:spPr>
                  <a:xfrm>
                    <a:off x="6651576" y="4297188"/>
                    <a:ext cx="1048853" cy="40562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IE" sz="2000" dirty="0"/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9491CEB0-741E-4084-BC8F-934239EC52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1576" y="4297188"/>
                    <a:ext cx="1048853" cy="4056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1940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4" name="TextBox 263">
                    <a:extLst>
                      <a:ext uri="{FF2B5EF4-FFF2-40B4-BE49-F238E27FC236}">
                        <a16:creationId xmlns:a16="http://schemas.microsoft.com/office/drawing/2014/main" id="{BB69B59B-5FA5-868F-2539-9B01D9D2554A}"/>
                      </a:ext>
                    </a:extLst>
                  </p:cNvPr>
                  <p:cNvSpPr txBox="1"/>
                  <p:nvPr/>
                </p:nvSpPr>
                <p:spPr>
                  <a:xfrm>
                    <a:off x="4500233" y="4308453"/>
                    <a:ext cx="1048853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IE" sz="2000" dirty="0"/>
                  </a:p>
                </p:txBody>
              </p:sp>
            </mc:Choice>
            <mc:Fallback xmlns="">
              <p:sp>
                <p:nvSpPr>
                  <p:cNvPr id="264" name="TextBox 263">
                    <a:extLst>
                      <a:ext uri="{FF2B5EF4-FFF2-40B4-BE49-F238E27FC236}">
                        <a16:creationId xmlns:a16="http://schemas.microsoft.com/office/drawing/2014/main" id="{BB69B59B-5FA5-868F-2539-9B01D9D255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0233" y="4308453"/>
                    <a:ext cx="1048853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E7258657-9E6B-C2F3-A570-B7904684D586}"/>
                      </a:ext>
                    </a:extLst>
                  </p:cNvPr>
                  <p:cNvSpPr txBox="1"/>
                  <p:nvPr/>
                </p:nvSpPr>
                <p:spPr>
                  <a:xfrm>
                    <a:off x="5299895" y="3459283"/>
                    <a:ext cx="1431512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IE" sz="2000" dirty="0">
                        <a:ea typeface="Cambria Math" panose="02040503050406030204" pitchFamily="18" charset="0"/>
                      </a:rPr>
                      <a:t>S</a:t>
                    </a:r>
                    <a:r>
                      <a:rPr lang="en-IE" sz="2000" dirty="0">
                        <a:solidFill>
                          <a:schemeClr val="tx1"/>
                        </a:solidFill>
                        <a:ea typeface="Cambria Math" panose="02040503050406030204" pitchFamily="18" charset="0"/>
                      </a:rPr>
                      <a:t>trand</a:t>
                    </a:r>
                    <a14:m>
                      <m:oMath xmlns:m="http://schemas.openxmlformats.org/officeDocument/2006/math">
                        <m:r>
                          <a:rPr lang="en-IE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IE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oMath>
                    </a14:m>
                    <a:endParaRPr lang="en-IE" sz="28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E7258657-9E6B-C2F3-A570-B7904684D5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9895" y="3459283"/>
                    <a:ext cx="1431512" cy="5232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6471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8AA40F95-D21A-A590-54AA-B2040BAA917A}"/>
                </a:ext>
              </a:extLst>
            </p:cNvPr>
            <p:cNvSpPr txBox="1"/>
            <p:nvPr/>
          </p:nvSpPr>
          <p:spPr>
            <a:xfrm>
              <a:off x="9638427" y="2199064"/>
              <a:ext cx="9409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E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position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7A52478C-D021-BAEC-3112-8A8075575C17}"/>
                </a:ext>
              </a:extLst>
            </p:cNvPr>
            <p:cNvSpPr txBox="1"/>
            <p:nvPr/>
          </p:nvSpPr>
          <p:spPr>
            <a:xfrm>
              <a:off x="8567087" y="1271822"/>
              <a:ext cx="9409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E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compute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611D6627-3B14-68A2-8BD2-6C6D3245D102}"/>
                </a:ext>
              </a:extLst>
            </p:cNvPr>
            <p:cNvSpPr txBox="1"/>
            <p:nvPr/>
          </p:nvSpPr>
          <p:spPr>
            <a:xfrm>
              <a:off x="10709768" y="1271822"/>
              <a:ext cx="9409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E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compute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9BA51465-8625-BDBE-93DF-81F448D25781}"/>
                  </a:ext>
                </a:extLst>
              </p:cNvPr>
              <p:cNvSpPr txBox="1"/>
              <p:nvPr/>
            </p:nvSpPr>
            <p:spPr>
              <a:xfrm>
                <a:off x="6853631" y="4535603"/>
                <a:ext cx="2978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12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(1)</m:t>
                    </m:r>
                  </m:oMath>
                </a14:m>
                <a:r>
                  <a:rPr lang="en-IE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algorithmic error </a:t>
                </a:r>
                <a:r>
                  <a:rPr lang="en-IE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Helvetica" panose="020B0604020202020204" pitchFamily="34" charset="0"/>
                  </a:rPr>
                  <a:t>⟹</a:t>
                </a:r>
                <a:r>
                  <a:rPr lang="en-IE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error correction by displacement (enthalpic gain)</a:t>
                </a:r>
              </a:p>
            </p:txBody>
          </p:sp>
        </mc:Choice>
        <mc:Fallback xmlns="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9BA51465-8625-BDBE-93DF-81F448D25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631" y="4535603"/>
                <a:ext cx="2978565" cy="523220"/>
              </a:xfrm>
              <a:prstGeom prst="rect">
                <a:avLst/>
              </a:prstGeom>
              <a:blipFill>
                <a:blip r:embed="rId13"/>
                <a:stretch>
                  <a:fillRect t="-4651" b="-697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F9959B7-F7FD-403C-7264-82913DD1D733}"/>
                  </a:ext>
                </a:extLst>
              </p:cNvPr>
              <p:cNvSpPr txBox="1"/>
              <p:nvPr/>
            </p:nvSpPr>
            <p:spPr>
              <a:xfrm>
                <a:off x="2275689" y="5702920"/>
                <a:ext cx="29592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12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(2) </m:t>
                    </m:r>
                  </m:oMath>
                </a14:m>
                <a:r>
                  <a:rPr lang="en-IE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strands in excess over scaffold</a:t>
                </a:r>
              </a:p>
              <a:p>
                <a:pPr algn="ctr"/>
                <a:r>
                  <a:rPr lang="en-IE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Helvetica" panose="020B0604020202020204" pitchFamily="34" charset="0"/>
                  </a:rPr>
                  <a:t>⟹</a:t>
                </a:r>
                <a:r>
                  <a:rPr lang="en-IE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scaffold gets covered</a:t>
                </a:r>
              </a:p>
            </p:txBody>
          </p:sp>
        </mc:Choice>
        <mc:Fallback xmlns=""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F9959B7-F7FD-403C-7264-82913DD1D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689" y="5702920"/>
                <a:ext cx="2959210" cy="523220"/>
              </a:xfrm>
              <a:prstGeom prst="rect">
                <a:avLst/>
              </a:prstGeom>
              <a:blipFill>
                <a:blip r:embed="rId14"/>
                <a:stretch>
                  <a:fillRect t="-2353" b="-141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30C70DB-8721-927B-0166-F801347A4FB5}"/>
                  </a:ext>
                </a:extLst>
              </p:cNvPr>
              <p:cNvSpPr txBox="1"/>
              <p:nvPr/>
            </p:nvSpPr>
            <p:spPr>
              <a:xfrm>
                <a:off x="6844014" y="5694231"/>
                <a:ext cx="2516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12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(3) </m:t>
                    </m:r>
                  </m:oMath>
                </a14:m>
                <a:r>
                  <a:rPr lang="en-IE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weak strand-strand binding </a:t>
                </a:r>
              </a:p>
              <a:p>
                <a:pPr algn="ctr"/>
                <a:r>
                  <a:rPr lang="en-IE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Helvetica" panose="020B0604020202020204" pitchFamily="34" charset="0"/>
                  </a:rPr>
                  <a:t>⟹</a:t>
                </a:r>
                <a:r>
                  <a:rPr lang="en-IE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no off-scaffold structures</a:t>
                </a:r>
              </a:p>
            </p:txBody>
          </p:sp>
        </mc:Choice>
        <mc:Fallback xmlns=""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30C70DB-8721-927B-0166-F801347A4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014" y="5694231"/>
                <a:ext cx="2516480" cy="523220"/>
              </a:xfrm>
              <a:prstGeom prst="rect">
                <a:avLst/>
              </a:prstGeom>
              <a:blipFill>
                <a:blip r:embed="rId15"/>
                <a:stretch>
                  <a:fillRect t="-1163" b="-1279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" name="Arrow: Right 296">
            <a:extLst>
              <a:ext uri="{FF2B5EF4-FFF2-40B4-BE49-F238E27FC236}">
                <a16:creationId xmlns:a16="http://schemas.microsoft.com/office/drawing/2014/main" id="{124269FD-9F73-B2E7-7CDB-ACB71413985A}"/>
              </a:ext>
            </a:extLst>
          </p:cNvPr>
          <p:cNvSpPr/>
          <p:nvPr/>
        </p:nvSpPr>
        <p:spPr>
          <a:xfrm>
            <a:off x="3612069" y="5436427"/>
            <a:ext cx="302804" cy="25184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D17A58-3CD0-BF8F-2BC5-12F284E0E256}"/>
              </a:ext>
            </a:extLst>
          </p:cNvPr>
          <p:cNvGrpSpPr/>
          <p:nvPr/>
        </p:nvGrpSpPr>
        <p:grpSpPr>
          <a:xfrm>
            <a:off x="8647961" y="4358520"/>
            <a:ext cx="3474126" cy="2099595"/>
            <a:chOff x="8690831" y="4427555"/>
            <a:chExt cx="2685857" cy="1599891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650E01C2-8587-0088-3095-D5B2FF6DB1EC}"/>
                </a:ext>
              </a:extLst>
            </p:cNvPr>
            <p:cNvGrpSpPr/>
            <p:nvPr/>
          </p:nvGrpSpPr>
          <p:grpSpPr>
            <a:xfrm>
              <a:off x="8690831" y="5308539"/>
              <a:ext cx="2685857" cy="55541"/>
              <a:chOff x="1161127" y="5508651"/>
              <a:chExt cx="6560086" cy="104252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DBAB857C-3F1F-E0C8-373D-8EE58EEC0BDB}"/>
                  </a:ext>
                </a:extLst>
              </p:cNvPr>
              <p:cNvSpPr/>
              <p:nvPr/>
            </p:nvSpPr>
            <p:spPr>
              <a:xfrm rot="5400000">
                <a:off x="3562431" y="4742969"/>
                <a:ext cx="104252" cy="1635616"/>
              </a:xfrm>
              <a:prstGeom prst="rect">
                <a:avLst/>
              </a:prstGeom>
              <a:solidFill>
                <a:srgbClr val="5F5F5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7BC87078-B203-94D6-E4F9-38E08053AEA3}"/>
                  </a:ext>
                </a:extLst>
              </p:cNvPr>
              <p:cNvSpPr/>
              <p:nvPr/>
            </p:nvSpPr>
            <p:spPr>
              <a:xfrm rot="5400000">
                <a:off x="5206373" y="4742969"/>
                <a:ext cx="104252" cy="1635616"/>
              </a:xfrm>
              <a:prstGeom prst="rect">
                <a:avLst/>
              </a:prstGeom>
              <a:solidFill>
                <a:srgbClr val="B2B2B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98150DB-A7F8-0271-9C27-804E240966F0}"/>
                  </a:ext>
                </a:extLst>
              </p:cNvPr>
              <p:cNvSpPr/>
              <p:nvPr/>
            </p:nvSpPr>
            <p:spPr>
              <a:xfrm rot="5400000">
                <a:off x="1926814" y="4742964"/>
                <a:ext cx="104252" cy="1635626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E6D3BD75-A206-141D-517B-9924A9FA2923}"/>
                  </a:ext>
                </a:extLst>
              </p:cNvPr>
              <p:cNvSpPr/>
              <p:nvPr/>
            </p:nvSpPr>
            <p:spPr>
              <a:xfrm rot="5400000">
                <a:off x="6851279" y="4742969"/>
                <a:ext cx="104252" cy="163561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9807A7C4-AE8B-FE43-ADDB-B416108D69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63411" y="5214993"/>
              <a:ext cx="1012073" cy="812453"/>
              <a:chOff x="12070470" y="4083668"/>
              <a:chExt cx="1080000" cy="1008000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F766D279-BE7B-5158-0117-C36382DA671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2070470" y="4083668"/>
                <a:ext cx="1080000" cy="1008000"/>
                <a:chOff x="11344353" y="48735"/>
                <a:chExt cx="3844626" cy="3468270"/>
              </a:xfrm>
            </p:grpSpPr>
            <p:graphicFrame>
              <p:nvGraphicFramePr>
                <p:cNvPr id="333" name="Content Placeholder 13">
                  <a:extLst>
                    <a:ext uri="{FF2B5EF4-FFF2-40B4-BE49-F238E27FC236}">
                      <a16:creationId xmlns:a16="http://schemas.microsoft.com/office/drawing/2014/main" id="{A828874A-763F-E98A-8649-93E8D175502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1344353" y="48735"/>
                <a:ext cx="3844626" cy="346827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6"/>
                </a:graphicData>
              </a:graphic>
            </p:graphicFrame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F5D6EEC8-5C49-F905-E7F1-DDED210858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228316" y="1825670"/>
                  <a:ext cx="373940" cy="38255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32" name="Freeform: Shape 18">
                <a:extLst>
                  <a:ext uri="{FF2B5EF4-FFF2-40B4-BE49-F238E27FC236}">
                    <a16:creationId xmlns:a16="http://schemas.microsoft.com/office/drawing/2014/main" id="{0ACE823E-7DAE-E267-B06D-91605D8E2ADE}"/>
                  </a:ext>
                </a:extLst>
              </p:cNvPr>
              <p:cNvSpPr/>
              <p:nvPr/>
            </p:nvSpPr>
            <p:spPr>
              <a:xfrm>
                <a:off x="12292227" y="4341493"/>
                <a:ext cx="549227" cy="276194"/>
              </a:xfrm>
              <a:custGeom>
                <a:avLst/>
                <a:gdLst>
                  <a:gd name="connsiteX0" fmla="*/ 774797 w 774797"/>
                  <a:gd name="connsiteY0" fmla="*/ 0 h 1263408"/>
                  <a:gd name="connsiteX1" fmla="*/ 0 w 774797"/>
                  <a:gd name="connsiteY1" fmla="*/ 1263408 h 1263408"/>
                  <a:gd name="connsiteX0" fmla="*/ 774797 w 774797"/>
                  <a:gd name="connsiteY0" fmla="*/ 0 h 1263408"/>
                  <a:gd name="connsiteX1" fmla="*/ 369948 w 774797"/>
                  <a:gd name="connsiteY1" fmla="*/ 649155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1004 w 2449875"/>
                  <a:gd name="connsiteY0" fmla="*/ 0 h 1695646"/>
                  <a:gd name="connsiteX1" fmla="*/ 2439960 w 2449875"/>
                  <a:gd name="connsiteY1" fmla="*/ 1262877 h 1695646"/>
                  <a:gd name="connsiteX2" fmla="*/ 1846647 w 2449875"/>
                  <a:gd name="connsiteY2" fmla="*/ 1695646 h 1695646"/>
                  <a:gd name="connsiteX0" fmla="*/ 3901 w 1874041"/>
                  <a:gd name="connsiteY0" fmla="*/ 0 h 1695646"/>
                  <a:gd name="connsiteX1" fmla="*/ 416284 w 1874041"/>
                  <a:gd name="connsiteY1" fmla="*/ 513215 h 1695646"/>
                  <a:gd name="connsiteX2" fmla="*/ 1849544 w 1874041"/>
                  <a:gd name="connsiteY2" fmla="*/ 1695646 h 1695646"/>
                  <a:gd name="connsiteX0" fmla="*/ 18127 w 1888267"/>
                  <a:gd name="connsiteY0" fmla="*/ 0 h 1695646"/>
                  <a:gd name="connsiteX1" fmla="*/ 430510 w 1888267"/>
                  <a:gd name="connsiteY1" fmla="*/ 513215 h 1695646"/>
                  <a:gd name="connsiteX2" fmla="*/ 1863770 w 1888267"/>
                  <a:gd name="connsiteY2" fmla="*/ 1695646 h 1695646"/>
                  <a:gd name="connsiteX0" fmla="*/ 18127 w 1896773"/>
                  <a:gd name="connsiteY0" fmla="*/ 0 h 1695646"/>
                  <a:gd name="connsiteX1" fmla="*/ 430510 w 1896773"/>
                  <a:gd name="connsiteY1" fmla="*/ 513215 h 1695646"/>
                  <a:gd name="connsiteX2" fmla="*/ 1863770 w 1896773"/>
                  <a:gd name="connsiteY2" fmla="*/ 1695646 h 1695646"/>
                  <a:gd name="connsiteX0" fmla="*/ 9172 w 1887818"/>
                  <a:gd name="connsiteY0" fmla="*/ 0 h 1695646"/>
                  <a:gd name="connsiteX1" fmla="*/ 421555 w 1887818"/>
                  <a:gd name="connsiteY1" fmla="*/ 513215 h 1695646"/>
                  <a:gd name="connsiteX2" fmla="*/ 1854815 w 1887818"/>
                  <a:gd name="connsiteY2" fmla="*/ 1695646 h 1695646"/>
                  <a:gd name="connsiteX0" fmla="*/ 8390 w 1887036"/>
                  <a:gd name="connsiteY0" fmla="*/ 0 h 1695646"/>
                  <a:gd name="connsiteX1" fmla="*/ 420773 w 1887036"/>
                  <a:gd name="connsiteY1" fmla="*/ 513215 h 1695646"/>
                  <a:gd name="connsiteX2" fmla="*/ 1854033 w 188703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513215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492"/>
                  <a:gd name="connsiteY0" fmla="*/ 0 h 1695646"/>
                  <a:gd name="connsiteX1" fmla="*/ 412383 w 1878492"/>
                  <a:gd name="connsiteY1" fmla="*/ 668551 h 1695646"/>
                  <a:gd name="connsiteX2" fmla="*/ 1845643 w 1878492"/>
                  <a:gd name="connsiteY2" fmla="*/ 1695646 h 1695646"/>
                  <a:gd name="connsiteX0" fmla="*/ 0 w 1880272"/>
                  <a:gd name="connsiteY0" fmla="*/ 0 h 1695646"/>
                  <a:gd name="connsiteX1" fmla="*/ 412383 w 1880272"/>
                  <a:gd name="connsiteY1" fmla="*/ 668551 h 1695646"/>
                  <a:gd name="connsiteX2" fmla="*/ 1845643 w 1880272"/>
                  <a:gd name="connsiteY2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905695 w 1845643"/>
                  <a:gd name="connsiteY2" fmla="*/ 861528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239746 w 1845643"/>
                  <a:gd name="connsiteY3" fmla="*/ 1064140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425330 w 1845643"/>
                  <a:gd name="connsiteY4" fmla="*/ 1577422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95206 w 1845643"/>
                  <a:gd name="connsiteY3" fmla="*/ 625149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789073 w 1845643"/>
                  <a:gd name="connsiteY5" fmla="*/ 1057387 h 1695646"/>
                  <a:gd name="connsiteX6" fmla="*/ 1845643 w 1845643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71517"/>
                  <a:gd name="connsiteY0" fmla="*/ 0 h 1695646"/>
                  <a:gd name="connsiteX1" fmla="*/ 412383 w 2271517"/>
                  <a:gd name="connsiteY1" fmla="*/ 668551 h 1695646"/>
                  <a:gd name="connsiteX2" fmla="*/ 794345 w 2271517"/>
                  <a:gd name="connsiteY2" fmla="*/ 611642 h 1695646"/>
                  <a:gd name="connsiteX3" fmla="*/ 1172935 w 2271517"/>
                  <a:gd name="connsiteY3" fmla="*/ 692686 h 1695646"/>
                  <a:gd name="connsiteX4" fmla="*/ 1714840 w 2271517"/>
                  <a:gd name="connsiteY4" fmla="*/ 280709 h 1695646"/>
                  <a:gd name="connsiteX5" fmla="*/ 2264167 w 2271517"/>
                  <a:gd name="connsiteY5" fmla="*/ 206418 h 1695646"/>
                  <a:gd name="connsiteX6" fmla="*/ 2019195 w 2271517"/>
                  <a:gd name="connsiteY6" fmla="*/ 1050633 h 1695646"/>
                  <a:gd name="connsiteX7" fmla="*/ 1845643 w 2271517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845643 w 2267980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385396 w 2267980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547065"/>
                  <a:gd name="connsiteX1" fmla="*/ 412383 w 2269019"/>
                  <a:gd name="connsiteY1" fmla="*/ 668551 h 1547065"/>
                  <a:gd name="connsiteX2" fmla="*/ 794345 w 2269019"/>
                  <a:gd name="connsiteY2" fmla="*/ 611642 h 1547065"/>
                  <a:gd name="connsiteX3" fmla="*/ 1172935 w 2269019"/>
                  <a:gd name="connsiteY3" fmla="*/ 692686 h 1547065"/>
                  <a:gd name="connsiteX4" fmla="*/ 1714840 w 2269019"/>
                  <a:gd name="connsiteY4" fmla="*/ 280709 h 1547065"/>
                  <a:gd name="connsiteX5" fmla="*/ 2264167 w 2269019"/>
                  <a:gd name="connsiteY5" fmla="*/ 206418 h 1547065"/>
                  <a:gd name="connsiteX6" fmla="*/ 1774225 w 2269019"/>
                  <a:gd name="connsiteY6" fmla="*/ 699440 h 1547065"/>
                  <a:gd name="connsiteX7" fmla="*/ 1407667 w 2269019"/>
                  <a:gd name="connsiteY7" fmla="*/ 1547065 h 1547065"/>
                  <a:gd name="connsiteX0" fmla="*/ 0 w 2269019"/>
                  <a:gd name="connsiteY0" fmla="*/ 0 h 1587587"/>
                  <a:gd name="connsiteX1" fmla="*/ 412383 w 2269019"/>
                  <a:gd name="connsiteY1" fmla="*/ 668551 h 1587587"/>
                  <a:gd name="connsiteX2" fmla="*/ 794345 w 2269019"/>
                  <a:gd name="connsiteY2" fmla="*/ 611642 h 1587587"/>
                  <a:gd name="connsiteX3" fmla="*/ 1172935 w 2269019"/>
                  <a:gd name="connsiteY3" fmla="*/ 692686 h 1587587"/>
                  <a:gd name="connsiteX4" fmla="*/ 1714840 w 2269019"/>
                  <a:gd name="connsiteY4" fmla="*/ 280709 h 1587587"/>
                  <a:gd name="connsiteX5" fmla="*/ 2264167 w 2269019"/>
                  <a:gd name="connsiteY5" fmla="*/ 206418 h 1587587"/>
                  <a:gd name="connsiteX6" fmla="*/ 1774225 w 2269019"/>
                  <a:gd name="connsiteY6" fmla="*/ 699440 h 1587587"/>
                  <a:gd name="connsiteX7" fmla="*/ 1385397 w 2269019"/>
                  <a:gd name="connsiteY7" fmla="*/ 1587587 h 1587587"/>
                  <a:gd name="connsiteX0" fmla="*/ 0 w 2269019"/>
                  <a:gd name="connsiteY0" fmla="*/ 0 h 1559397"/>
                  <a:gd name="connsiteX1" fmla="*/ 412383 w 2269019"/>
                  <a:gd name="connsiteY1" fmla="*/ 668551 h 1559397"/>
                  <a:gd name="connsiteX2" fmla="*/ 794345 w 2269019"/>
                  <a:gd name="connsiteY2" fmla="*/ 611642 h 1559397"/>
                  <a:gd name="connsiteX3" fmla="*/ 1172935 w 2269019"/>
                  <a:gd name="connsiteY3" fmla="*/ 692686 h 1559397"/>
                  <a:gd name="connsiteX4" fmla="*/ 1714840 w 2269019"/>
                  <a:gd name="connsiteY4" fmla="*/ 280709 h 1559397"/>
                  <a:gd name="connsiteX5" fmla="*/ 2264167 w 2269019"/>
                  <a:gd name="connsiteY5" fmla="*/ 206418 h 1559397"/>
                  <a:gd name="connsiteX6" fmla="*/ 1774225 w 2269019"/>
                  <a:gd name="connsiteY6" fmla="*/ 699440 h 1559397"/>
                  <a:gd name="connsiteX7" fmla="*/ 1305331 w 2269019"/>
                  <a:gd name="connsiteY7" fmla="*/ 1559397 h 1559397"/>
                  <a:gd name="connsiteX0" fmla="*/ 0 w 2268523"/>
                  <a:gd name="connsiteY0" fmla="*/ 0 h 1559397"/>
                  <a:gd name="connsiteX1" fmla="*/ 412383 w 2268523"/>
                  <a:gd name="connsiteY1" fmla="*/ 668551 h 1559397"/>
                  <a:gd name="connsiteX2" fmla="*/ 794345 w 2268523"/>
                  <a:gd name="connsiteY2" fmla="*/ 611642 h 1559397"/>
                  <a:gd name="connsiteX3" fmla="*/ 1172935 w 2268523"/>
                  <a:gd name="connsiteY3" fmla="*/ 692686 h 1559397"/>
                  <a:gd name="connsiteX4" fmla="*/ 1714840 w 2268523"/>
                  <a:gd name="connsiteY4" fmla="*/ 280709 h 1559397"/>
                  <a:gd name="connsiteX5" fmla="*/ 2264167 w 2268523"/>
                  <a:gd name="connsiteY5" fmla="*/ 206418 h 1559397"/>
                  <a:gd name="connsiteX6" fmla="*/ 1728473 w 2268523"/>
                  <a:gd name="connsiteY6" fmla="*/ 661854 h 1559397"/>
                  <a:gd name="connsiteX7" fmla="*/ 1305331 w 2268523"/>
                  <a:gd name="connsiteY7" fmla="*/ 1559397 h 1559397"/>
                  <a:gd name="connsiteX0" fmla="*/ 0 w 2267679"/>
                  <a:gd name="connsiteY0" fmla="*/ 0 h 1559397"/>
                  <a:gd name="connsiteX1" fmla="*/ 412383 w 2267679"/>
                  <a:gd name="connsiteY1" fmla="*/ 668551 h 1559397"/>
                  <a:gd name="connsiteX2" fmla="*/ 794345 w 2267679"/>
                  <a:gd name="connsiteY2" fmla="*/ 611642 h 1559397"/>
                  <a:gd name="connsiteX3" fmla="*/ 1172935 w 2267679"/>
                  <a:gd name="connsiteY3" fmla="*/ 692686 h 1559397"/>
                  <a:gd name="connsiteX4" fmla="*/ 1714840 w 2267679"/>
                  <a:gd name="connsiteY4" fmla="*/ 280709 h 1559397"/>
                  <a:gd name="connsiteX5" fmla="*/ 2264167 w 2267679"/>
                  <a:gd name="connsiteY5" fmla="*/ 206418 h 1559397"/>
                  <a:gd name="connsiteX6" fmla="*/ 1621236 w 2267679"/>
                  <a:gd name="connsiteY6" fmla="*/ 625621 h 1559397"/>
                  <a:gd name="connsiteX7" fmla="*/ 1305331 w 2267679"/>
                  <a:gd name="connsiteY7" fmla="*/ 1559397 h 1559397"/>
                  <a:gd name="connsiteX0" fmla="*/ 0 w 2267679"/>
                  <a:gd name="connsiteY0" fmla="*/ 0 h 1577513"/>
                  <a:gd name="connsiteX1" fmla="*/ 412383 w 2267679"/>
                  <a:gd name="connsiteY1" fmla="*/ 668551 h 1577513"/>
                  <a:gd name="connsiteX2" fmla="*/ 794345 w 2267679"/>
                  <a:gd name="connsiteY2" fmla="*/ 611642 h 1577513"/>
                  <a:gd name="connsiteX3" fmla="*/ 1172935 w 2267679"/>
                  <a:gd name="connsiteY3" fmla="*/ 692686 h 1577513"/>
                  <a:gd name="connsiteX4" fmla="*/ 1714840 w 2267679"/>
                  <a:gd name="connsiteY4" fmla="*/ 280709 h 1577513"/>
                  <a:gd name="connsiteX5" fmla="*/ 2264167 w 2267679"/>
                  <a:gd name="connsiteY5" fmla="*/ 206418 h 1577513"/>
                  <a:gd name="connsiteX6" fmla="*/ 1621236 w 2267679"/>
                  <a:gd name="connsiteY6" fmla="*/ 625621 h 1577513"/>
                  <a:gd name="connsiteX7" fmla="*/ 1230265 w 2267679"/>
                  <a:gd name="connsiteY7" fmla="*/ 1577513 h 1577513"/>
                  <a:gd name="connsiteX0" fmla="*/ 0 w 1974217"/>
                  <a:gd name="connsiteY0" fmla="*/ 0 h 1577513"/>
                  <a:gd name="connsiteX1" fmla="*/ 412383 w 1974217"/>
                  <a:gd name="connsiteY1" fmla="*/ 668551 h 1577513"/>
                  <a:gd name="connsiteX2" fmla="*/ 794345 w 1974217"/>
                  <a:gd name="connsiteY2" fmla="*/ 611642 h 1577513"/>
                  <a:gd name="connsiteX3" fmla="*/ 1172935 w 1974217"/>
                  <a:gd name="connsiteY3" fmla="*/ 692686 h 1577513"/>
                  <a:gd name="connsiteX4" fmla="*/ 1714840 w 1974217"/>
                  <a:gd name="connsiteY4" fmla="*/ 280709 h 1577513"/>
                  <a:gd name="connsiteX5" fmla="*/ 1966672 w 1974217"/>
                  <a:gd name="connsiteY5" fmla="*/ 778100 h 1577513"/>
                  <a:gd name="connsiteX6" fmla="*/ 1621236 w 1974217"/>
                  <a:gd name="connsiteY6" fmla="*/ 625621 h 1577513"/>
                  <a:gd name="connsiteX7" fmla="*/ 1230265 w 1974217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714840 w 1971753"/>
                  <a:gd name="connsiteY4" fmla="*/ 280709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551216 w 1971753"/>
                  <a:gd name="connsiteY4" fmla="*/ 362378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66672"/>
                  <a:gd name="connsiteY0" fmla="*/ 0 h 1577513"/>
                  <a:gd name="connsiteX1" fmla="*/ 412383 w 1966672"/>
                  <a:gd name="connsiteY1" fmla="*/ 668551 h 1577513"/>
                  <a:gd name="connsiteX2" fmla="*/ 794345 w 1966672"/>
                  <a:gd name="connsiteY2" fmla="*/ 611642 h 1577513"/>
                  <a:gd name="connsiteX3" fmla="*/ 1172935 w 1966672"/>
                  <a:gd name="connsiteY3" fmla="*/ 692686 h 1577513"/>
                  <a:gd name="connsiteX4" fmla="*/ 1633027 w 1966672"/>
                  <a:gd name="connsiteY4" fmla="*/ 330967 h 1577513"/>
                  <a:gd name="connsiteX5" fmla="*/ 1966672 w 1966672"/>
                  <a:gd name="connsiteY5" fmla="*/ 778100 h 1577513"/>
                  <a:gd name="connsiteX6" fmla="*/ 1494801 w 1966672"/>
                  <a:gd name="connsiteY6" fmla="*/ 713573 h 1577513"/>
                  <a:gd name="connsiteX7" fmla="*/ 1230265 w 1966672"/>
                  <a:gd name="connsiteY7" fmla="*/ 1577513 h 1577513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699964 w 2170180"/>
                  <a:gd name="connsiteY4" fmla="*/ 230452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386876"/>
                  <a:gd name="connsiteX1" fmla="*/ 479320 w 2170180"/>
                  <a:gd name="connsiteY1" fmla="*/ 568036 h 1386876"/>
                  <a:gd name="connsiteX2" fmla="*/ 861282 w 2170180"/>
                  <a:gd name="connsiteY2" fmla="*/ 511127 h 1386876"/>
                  <a:gd name="connsiteX3" fmla="*/ 1221057 w 2170180"/>
                  <a:gd name="connsiteY3" fmla="*/ 547112 h 1386876"/>
                  <a:gd name="connsiteX4" fmla="*/ 1944598 w 2170180"/>
                  <a:gd name="connsiteY4" fmla="*/ 140326 h 1386876"/>
                  <a:gd name="connsiteX5" fmla="*/ 2170180 w 2170180"/>
                  <a:gd name="connsiteY5" fmla="*/ 621045 h 1386876"/>
                  <a:gd name="connsiteX6" fmla="*/ 1467648 w 2170180"/>
                  <a:gd name="connsiteY6" fmla="*/ 552975 h 1386876"/>
                  <a:gd name="connsiteX7" fmla="*/ 1297200 w 2170180"/>
                  <a:gd name="connsiteY7" fmla="*/ 1386876 h 1386876"/>
                  <a:gd name="connsiteX0" fmla="*/ 0 w 2170180"/>
                  <a:gd name="connsiteY0" fmla="*/ 0 h 1431936"/>
                  <a:gd name="connsiteX1" fmla="*/ 479320 w 2170180"/>
                  <a:gd name="connsiteY1" fmla="*/ 568036 h 1431936"/>
                  <a:gd name="connsiteX2" fmla="*/ 861282 w 2170180"/>
                  <a:gd name="connsiteY2" fmla="*/ 511127 h 1431936"/>
                  <a:gd name="connsiteX3" fmla="*/ 1221057 w 2170180"/>
                  <a:gd name="connsiteY3" fmla="*/ 547112 h 1431936"/>
                  <a:gd name="connsiteX4" fmla="*/ 1944598 w 2170180"/>
                  <a:gd name="connsiteY4" fmla="*/ 140326 h 1431936"/>
                  <a:gd name="connsiteX5" fmla="*/ 2170180 w 2170180"/>
                  <a:gd name="connsiteY5" fmla="*/ 621045 h 1431936"/>
                  <a:gd name="connsiteX6" fmla="*/ 1467648 w 2170180"/>
                  <a:gd name="connsiteY6" fmla="*/ 552975 h 1431936"/>
                  <a:gd name="connsiteX7" fmla="*/ 1184290 w 2170180"/>
                  <a:gd name="connsiteY7" fmla="*/ 1431936 h 1431936"/>
                  <a:gd name="connsiteX0" fmla="*/ 0 w 2170180"/>
                  <a:gd name="connsiteY0" fmla="*/ 0 h 628812"/>
                  <a:gd name="connsiteX1" fmla="*/ 479320 w 2170180"/>
                  <a:gd name="connsiteY1" fmla="*/ 568036 h 628812"/>
                  <a:gd name="connsiteX2" fmla="*/ 861282 w 2170180"/>
                  <a:gd name="connsiteY2" fmla="*/ 511127 h 628812"/>
                  <a:gd name="connsiteX3" fmla="*/ 1221057 w 2170180"/>
                  <a:gd name="connsiteY3" fmla="*/ 547112 h 628812"/>
                  <a:gd name="connsiteX4" fmla="*/ 1944598 w 2170180"/>
                  <a:gd name="connsiteY4" fmla="*/ 140326 h 628812"/>
                  <a:gd name="connsiteX5" fmla="*/ 2170180 w 2170180"/>
                  <a:gd name="connsiteY5" fmla="*/ 621045 h 628812"/>
                  <a:gd name="connsiteX6" fmla="*/ 1467648 w 2170180"/>
                  <a:gd name="connsiteY6" fmla="*/ 552975 h 628812"/>
                  <a:gd name="connsiteX0" fmla="*/ 0 w 2170180"/>
                  <a:gd name="connsiteY0" fmla="*/ 0 h 767193"/>
                  <a:gd name="connsiteX1" fmla="*/ 479320 w 2170180"/>
                  <a:gd name="connsiteY1" fmla="*/ 568036 h 767193"/>
                  <a:gd name="connsiteX2" fmla="*/ 861282 w 2170180"/>
                  <a:gd name="connsiteY2" fmla="*/ 511127 h 767193"/>
                  <a:gd name="connsiteX3" fmla="*/ 1221057 w 2170180"/>
                  <a:gd name="connsiteY3" fmla="*/ 547112 h 767193"/>
                  <a:gd name="connsiteX4" fmla="*/ 1944598 w 2170180"/>
                  <a:gd name="connsiteY4" fmla="*/ 140326 h 767193"/>
                  <a:gd name="connsiteX5" fmla="*/ 2170180 w 2170180"/>
                  <a:gd name="connsiteY5" fmla="*/ 621045 h 767193"/>
                  <a:gd name="connsiteX6" fmla="*/ 1417466 w 2170180"/>
                  <a:gd name="connsiteY6" fmla="*/ 767193 h 767193"/>
                  <a:gd name="connsiteX0" fmla="*/ 0 w 2170180"/>
                  <a:gd name="connsiteY0" fmla="*/ 0 h 767193"/>
                  <a:gd name="connsiteX1" fmla="*/ 479320 w 2170180"/>
                  <a:gd name="connsiteY1" fmla="*/ 568036 h 767193"/>
                  <a:gd name="connsiteX2" fmla="*/ 861282 w 2170180"/>
                  <a:gd name="connsiteY2" fmla="*/ 511127 h 767193"/>
                  <a:gd name="connsiteX3" fmla="*/ 1221057 w 2170180"/>
                  <a:gd name="connsiteY3" fmla="*/ 547112 h 767193"/>
                  <a:gd name="connsiteX4" fmla="*/ 1944598 w 2170180"/>
                  <a:gd name="connsiteY4" fmla="*/ 140326 h 767193"/>
                  <a:gd name="connsiteX5" fmla="*/ 2170180 w 2170180"/>
                  <a:gd name="connsiteY5" fmla="*/ 621045 h 767193"/>
                  <a:gd name="connsiteX6" fmla="*/ 1417466 w 2170180"/>
                  <a:gd name="connsiteY6" fmla="*/ 767193 h 767193"/>
                  <a:gd name="connsiteX0" fmla="*/ 0 w 2170180"/>
                  <a:gd name="connsiteY0" fmla="*/ 0 h 767193"/>
                  <a:gd name="connsiteX1" fmla="*/ 479320 w 2170180"/>
                  <a:gd name="connsiteY1" fmla="*/ 568036 h 767193"/>
                  <a:gd name="connsiteX2" fmla="*/ 861282 w 2170180"/>
                  <a:gd name="connsiteY2" fmla="*/ 511127 h 767193"/>
                  <a:gd name="connsiteX3" fmla="*/ 1221057 w 2170180"/>
                  <a:gd name="connsiteY3" fmla="*/ 547112 h 767193"/>
                  <a:gd name="connsiteX4" fmla="*/ 1944598 w 2170180"/>
                  <a:gd name="connsiteY4" fmla="*/ 140326 h 767193"/>
                  <a:gd name="connsiteX5" fmla="*/ 2170180 w 2170180"/>
                  <a:gd name="connsiteY5" fmla="*/ 621045 h 767193"/>
                  <a:gd name="connsiteX6" fmla="*/ 1417466 w 2170180"/>
                  <a:gd name="connsiteY6" fmla="*/ 767193 h 767193"/>
                  <a:gd name="connsiteX0" fmla="*/ 0 w 2170180"/>
                  <a:gd name="connsiteY0" fmla="*/ 0 h 871087"/>
                  <a:gd name="connsiteX1" fmla="*/ 479320 w 2170180"/>
                  <a:gd name="connsiteY1" fmla="*/ 568036 h 871087"/>
                  <a:gd name="connsiteX2" fmla="*/ 861282 w 2170180"/>
                  <a:gd name="connsiteY2" fmla="*/ 511127 h 871087"/>
                  <a:gd name="connsiteX3" fmla="*/ 1221057 w 2170180"/>
                  <a:gd name="connsiteY3" fmla="*/ 547112 h 871087"/>
                  <a:gd name="connsiteX4" fmla="*/ 1944598 w 2170180"/>
                  <a:gd name="connsiteY4" fmla="*/ 140326 h 871087"/>
                  <a:gd name="connsiteX5" fmla="*/ 2170180 w 2170180"/>
                  <a:gd name="connsiteY5" fmla="*/ 621045 h 871087"/>
                  <a:gd name="connsiteX6" fmla="*/ 1549777 w 2170180"/>
                  <a:gd name="connsiteY6" fmla="*/ 871087 h 871087"/>
                  <a:gd name="connsiteX0" fmla="*/ 0 w 2170180"/>
                  <a:gd name="connsiteY0" fmla="*/ 0 h 871087"/>
                  <a:gd name="connsiteX1" fmla="*/ 479320 w 2170180"/>
                  <a:gd name="connsiteY1" fmla="*/ 568036 h 871087"/>
                  <a:gd name="connsiteX2" fmla="*/ 861282 w 2170180"/>
                  <a:gd name="connsiteY2" fmla="*/ 511127 h 871087"/>
                  <a:gd name="connsiteX3" fmla="*/ 1221057 w 2170180"/>
                  <a:gd name="connsiteY3" fmla="*/ 547112 h 871087"/>
                  <a:gd name="connsiteX4" fmla="*/ 1944598 w 2170180"/>
                  <a:gd name="connsiteY4" fmla="*/ 140326 h 871087"/>
                  <a:gd name="connsiteX5" fmla="*/ 2170180 w 2170180"/>
                  <a:gd name="connsiteY5" fmla="*/ 621045 h 871087"/>
                  <a:gd name="connsiteX6" fmla="*/ 1549777 w 2170180"/>
                  <a:gd name="connsiteY6" fmla="*/ 871087 h 871087"/>
                  <a:gd name="connsiteX0" fmla="*/ 0 w 2170180"/>
                  <a:gd name="connsiteY0" fmla="*/ 0 h 871087"/>
                  <a:gd name="connsiteX1" fmla="*/ 479320 w 2170180"/>
                  <a:gd name="connsiteY1" fmla="*/ 568036 h 871087"/>
                  <a:gd name="connsiteX2" fmla="*/ 861282 w 2170180"/>
                  <a:gd name="connsiteY2" fmla="*/ 511127 h 871087"/>
                  <a:gd name="connsiteX3" fmla="*/ 1221057 w 2170180"/>
                  <a:gd name="connsiteY3" fmla="*/ 547112 h 871087"/>
                  <a:gd name="connsiteX4" fmla="*/ 1771577 w 2170180"/>
                  <a:gd name="connsiteY4" fmla="*/ 140324 h 871087"/>
                  <a:gd name="connsiteX5" fmla="*/ 2170180 w 2170180"/>
                  <a:gd name="connsiteY5" fmla="*/ 621045 h 871087"/>
                  <a:gd name="connsiteX6" fmla="*/ 1549777 w 2170180"/>
                  <a:gd name="connsiteY6" fmla="*/ 871087 h 871087"/>
                  <a:gd name="connsiteX0" fmla="*/ 0 w 2170180"/>
                  <a:gd name="connsiteY0" fmla="*/ 0 h 871087"/>
                  <a:gd name="connsiteX1" fmla="*/ 479320 w 2170180"/>
                  <a:gd name="connsiteY1" fmla="*/ 568036 h 871087"/>
                  <a:gd name="connsiteX2" fmla="*/ 861282 w 2170180"/>
                  <a:gd name="connsiteY2" fmla="*/ 511127 h 871087"/>
                  <a:gd name="connsiteX3" fmla="*/ 1221057 w 2170180"/>
                  <a:gd name="connsiteY3" fmla="*/ 547112 h 871087"/>
                  <a:gd name="connsiteX4" fmla="*/ 1771577 w 2170180"/>
                  <a:gd name="connsiteY4" fmla="*/ 140324 h 871087"/>
                  <a:gd name="connsiteX5" fmla="*/ 2170180 w 2170180"/>
                  <a:gd name="connsiteY5" fmla="*/ 621045 h 871087"/>
                  <a:gd name="connsiteX6" fmla="*/ 1549777 w 2170180"/>
                  <a:gd name="connsiteY6" fmla="*/ 871087 h 87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0180" h="871087">
                    <a:moveTo>
                      <a:pt x="0" y="0"/>
                    </a:moveTo>
                    <a:cubicBezTo>
                      <a:pt x="214182" y="15536"/>
                      <a:pt x="212191" y="256029"/>
                      <a:pt x="479320" y="568036"/>
                    </a:cubicBezTo>
                    <a:cubicBezTo>
                      <a:pt x="630269" y="711624"/>
                      <a:pt x="622405" y="339945"/>
                      <a:pt x="861282" y="511127"/>
                    </a:cubicBezTo>
                    <a:cubicBezTo>
                      <a:pt x="999176" y="577059"/>
                      <a:pt x="1045842" y="650100"/>
                      <a:pt x="1221057" y="547112"/>
                    </a:cubicBezTo>
                    <a:cubicBezTo>
                      <a:pt x="1441024" y="302742"/>
                      <a:pt x="1318592" y="281558"/>
                      <a:pt x="1771577" y="140324"/>
                    </a:cubicBezTo>
                    <a:cubicBezTo>
                      <a:pt x="1941025" y="178170"/>
                      <a:pt x="2133505" y="492020"/>
                      <a:pt x="2170180" y="621045"/>
                    </a:cubicBezTo>
                    <a:cubicBezTo>
                      <a:pt x="2027534" y="711673"/>
                      <a:pt x="1795396" y="-228682"/>
                      <a:pt x="1549777" y="871087"/>
                    </a:cubicBezTo>
                  </a:path>
                </a:pathLst>
              </a:custGeom>
              <a:noFill/>
              <a:ln w="15875">
                <a:gradFill flip="none" rotWithShape="1">
                  <a:gsLst>
                    <a:gs pos="38000">
                      <a:schemeClr val="accent1"/>
                    </a:gs>
                    <a:gs pos="45000">
                      <a:srgbClr val="FF0000"/>
                    </a:gs>
                    <a:gs pos="53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prstDash val="dash"/>
                <a:headEnd type="none" w="med" len="med"/>
                <a:tailEnd type="stealth" w="med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33555"/>
                          <a:gd name="connsiteY0" fmla="*/ 0 h 1640816"/>
                          <a:gd name="connsiteX1" fmla="*/ 387763 w 2133555"/>
                          <a:gd name="connsiteY1" fmla="*/ 690966 h 1640816"/>
                          <a:gd name="connsiteX2" fmla="*/ 746921 w 2133555"/>
                          <a:gd name="connsiteY2" fmla="*/ 632149 h 1640816"/>
                          <a:gd name="connsiteX3" fmla="*/ 1102908 w 2133555"/>
                          <a:gd name="connsiteY3" fmla="*/ 715910 h 1640816"/>
                          <a:gd name="connsiteX4" fmla="*/ 1612461 w 2133555"/>
                          <a:gd name="connsiteY4" fmla="*/ 290120 h 1640816"/>
                          <a:gd name="connsiteX5" fmla="*/ 2128992 w 2133555"/>
                          <a:gd name="connsiteY5" fmla="*/ 213338 h 1640816"/>
                          <a:gd name="connsiteX6" fmla="*/ 1668300 w 2133555"/>
                          <a:gd name="connsiteY6" fmla="*/ 722890 h 1640816"/>
                          <a:gd name="connsiteX7" fmla="*/ 1302686 w 2133555"/>
                          <a:gd name="connsiteY7" fmla="*/ 1640816 h 1640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33555" h="1640816" extrusionOk="0">
                            <a:moveTo>
                              <a:pt x="0" y="0"/>
                            </a:moveTo>
                            <a:cubicBezTo>
                              <a:pt x="169871" y="215190"/>
                              <a:pt x="131766" y="370306"/>
                              <a:pt x="387763" y="690966"/>
                            </a:cubicBezTo>
                            <a:cubicBezTo>
                              <a:pt x="564144" y="846619"/>
                              <a:pt x="499739" y="455945"/>
                              <a:pt x="746921" y="632149"/>
                            </a:cubicBezTo>
                            <a:cubicBezTo>
                              <a:pt x="871574" y="705182"/>
                              <a:pt x="934532" y="842371"/>
                              <a:pt x="1102908" y="715910"/>
                            </a:cubicBezTo>
                            <a:cubicBezTo>
                              <a:pt x="1323539" y="600930"/>
                              <a:pt x="1466551" y="437882"/>
                              <a:pt x="1612461" y="290120"/>
                            </a:cubicBezTo>
                            <a:cubicBezTo>
                              <a:pt x="1836803" y="203774"/>
                              <a:pt x="2113549" y="-40796"/>
                              <a:pt x="2128992" y="213338"/>
                            </a:cubicBezTo>
                            <a:cubicBezTo>
                              <a:pt x="2167451" y="344547"/>
                              <a:pt x="1810319" y="486002"/>
                              <a:pt x="1668300" y="722890"/>
                            </a:cubicBezTo>
                            <a:cubicBezTo>
                              <a:pt x="1523663" y="943848"/>
                              <a:pt x="1320714" y="1542452"/>
                              <a:pt x="1302686" y="1640816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D03341CE-DC03-1CFC-0A73-0C3256715C31}"/>
                </a:ext>
              </a:extLst>
            </p:cNvPr>
            <p:cNvGrpSpPr/>
            <p:nvPr/>
          </p:nvGrpSpPr>
          <p:grpSpPr>
            <a:xfrm>
              <a:off x="9376912" y="4967766"/>
              <a:ext cx="636644" cy="303152"/>
              <a:chOff x="1368625" y="4864005"/>
              <a:chExt cx="1346293" cy="556208"/>
            </a:xfrm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6CFD4134-60E3-9C69-E71C-FF895EFD75B8}"/>
                  </a:ext>
                </a:extLst>
              </p:cNvPr>
              <p:cNvSpPr/>
              <p:nvPr/>
            </p:nvSpPr>
            <p:spPr>
              <a:xfrm>
                <a:off x="1368625" y="4867135"/>
                <a:ext cx="112940" cy="553078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906AA3B1-7CB4-851C-B599-78D686AA0144}"/>
                  </a:ext>
                </a:extLst>
              </p:cNvPr>
              <p:cNvSpPr/>
              <p:nvPr/>
            </p:nvSpPr>
            <p:spPr>
              <a:xfrm>
                <a:off x="2598825" y="4864005"/>
                <a:ext cx="113131" cy="553078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E193226-56B8-0325-D8EA-8DFB08E4D31C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5F5F5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E4FDCE8C-5AB4-9D89-CE6B-631D9C907F36}"/>
                </a:ext>
              </a:extLst>
            </p:cNvPr>
            <p:cNvGrpSpPr/>
            <p:nvPr/>
          </p:nvGrpSpPr>
          <p:grpSpPr>
            <a:xfrm>
              <a:off x="10047491" y="4967242"/>
              <a:ext cx="638419" cy="303152"/>
              <a:chOff x="1368625" y="4864005"/>
              <a:chExt cx="1350047" cy="556208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93EA1853-533D-C1ED-95E4-A29FC2F0AD6E}"/>
                  </a:ext>
                </a:extLst>
              </p:cNvPr>
              <p:cNvSpPr/>
              <p:nvPr/>
            </p:nvSpPr>
            <p:spPr>
              <a:xfrm>
                <a:off x="1368625" y="4867135"/>
                <a:ext cx="112940" cy="553078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70670D83-CD91-9BB8-37BE-0DE4101F6D92}"/>
                  </a:ext>
                </a:extLst>
              </p:cNvPr>
              <p:cNvSpPr/>
              <p:nvPr/>
            </p:nvSpPr>
            <p:spPr>
              <a:xfrm>
                <a:off x="2605542" y="4864005"/>
                <a:ext cx="113130" cy="553078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47062C2C-EB67-580A-D99D-275AE7E4C77F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1B8708C8-4AD7-D7FE-4857-F99A0E21920E}"/>
                </a:ext>
              </a:extLst>
            </p:cNvPr>
            <p:cNvSpPr txBox="1"/>
            <p:nvPr/>
          </p:nvSpPr>
          <p:spPr>
            <a:xfrm>
              <a:off x="9643999" y="4763231"/>
              <a:ext cx="772311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IE" sz="1100" b="1" dirty="0">
                  <a:solidFill>
                    <a:schemeClr val="accent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displace</a:t>
              </a:r>
              <a:endParaRPr lang="en-IE" sz="1100" b="1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046FBFFA-8323-3CBC-FB8D-DA45CA8EEC2A}"/>
                </a:ext>
              </a:extLst>
            </p:cNvPr>
            <p:cNvGrpSpPr/>
            <p:nvPr/>
          </p:nvGrpSpPr>
          <p:grpSpPr>
            <a:xfrm>
              <a:off x="10339951" y="4427555"/>
              <a:ext cx="638419" cy="303152"/>
              <a:chOff x="1368625" y="4864005"/>
              <a:chExt cx="1350047" cy="556208"/>
            </a:xfrm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00B29180-1E18-C667-363E-4BD7A808372F}"/>
                  </a:ext>
                </a:extLst>
              </p:cNvPr>
              <p:cNvSpPr/>
              <p:nvPr/>
            </p:nvSpPr>
            <p:spPr>
              <a:xfrm>
                <a:off x="1368625" y="4867135"/>
                <a:ext cx="112940" cy="553078"/>
              </a:xfrm>
              <a:prstGeom prst="rect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93F5A7D0-E31A-E0E5-9CD2-239AFA2903CD}"/>
                  </a:ext>
                </a:extLst>
              </p:cNvPr>
              <p:cNvSpPr/>
              <p:nvPr/>
            </p:nvSpPr>
            <p:spPr>
              <a:xfrm>
                <a:off x="2605542" y="4864005"/>
                <a:ext cx="113130" cy="553078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371F9448-A65E-B878-79C8-E6FE8E0D39A2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6A266D50-10F6-150B-37FF-7429EDA17CD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58463" y="4985822"/>
              <a:ext cx="316615" cy="35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en-IE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FCCC89D4-F22F-31F8-FB83-7A0BABDC526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865111" y="4999018"/>
              <a:ext cx="316615" cy="35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en-IE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B6B7EEC5-8C35-BED9-BD8A-7991894E493B}"/>
              </a:ext>
            </a:extLst>
          </p:cNvPr>
          <p:cNvGrpSpPr/>
          <p:nvPr/>
        </p:nvGrpSpPr>
        <p:grpSpPr>
          <a:xfrm>
            <a:off x="995541" y="5072985"/>
            <a:ext cx="771201" cy="399869"/>
            <a:chOff x="1368625" y="4864005"/>
            <a:chExt cx="1350047" cy="556208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CE30C7DA-CC14-FF94-577C-E113D68EF20A}"/>
                </a:ext>
              </a:extLst>
            </p:cNvPr>
            <p:cNvSpPr/>
            <p:nvPr/>
          </p:nvSpPr>
          <p:spPr>
            <a:xfrm>
              <a:off x="1368625" y="4867135"/>
              <a:ext cx="112940" cy="55307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E137EE2A-DF2C-BDAF-E906-C24496EBA46A}"/>
                </a:ext>
              </a:extLst>
            </p:cNvPr>
            <p:cNvSpPr/>
            <p:nvPr/>
          </p:nvSpPr>
          <p:spPr>
            <a:xfrm>
              <a:off x="2605542" y="4864005"/>
              <a:ext cx="113130" cy="553078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D7FC4524-B759-4778-78E3-B8F5163B513A}"/>
                </a:ext>
              </a:extLst>
            </p:cNvPr>
            <p:cNvSpPr/>
            <p:nvPr/>
          </p:nvSpPr>
          <p:spPr>
            <a:xfrm rot="5400000">
              <a:off x="1997652" y="4702933"/>
              <a:ext cx="89754" cy="1344779"/>
            </a:xfrm>
            <a:prstGeom prst="rect">
              <a:avLst/>
            </a:prstGeom>
            <a:solidFill>
              <a:srgbClr val="5F5F5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280" name="TextBox 279">
            <a:extLst>
              <a:ext uri="{FF2B5EF4-FFF2-40B4-BE49-F238E27FC236}">
                <a16:creationId xmlns:a16="http://schemas.microsoft.com/office/drawing/2014/main" id="{D05FAF43-3570-1F36-ED44-5EF825174AB2}"/>
              </a:ext>
            </a:extLst>
          </p:cNvPr>
          <p:cNvSpPr txBox="1"/>
          <p:nvPr/>
        </p:nvSpPr>
        <p:spPr>
          <a:xfrm>
            <a:off x="432831" y="4744417"/>
            <a:ext cx="536480" cy="446566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IE" sz="11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strand binds</a:t>
            </a:r>
            <a:endParaRPr lang="en-IE" sz="1100" b="1" i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39308A2-856B-950C-D44A-F45A08CB03EF}"/>
              </a:ext>
            </a:extLst>
          </p:cNvPr>
          <p:cNvGrpSpPr/>
          <p:nvPr/>
        </p:nvGrpSpPr>
        <p:grpSpPr>
          <a:xfrm>
            <a:off x="161334" y="5522197"/>
            <a:ext cx="3244477" cy="73261"/>
            <a:chOff x="1161127" y="5508651"/>
            <a:chExt cx="6560086" cy="104252"/>
          </a:xfrm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0DDADA4A-5D67-942A-2686-B9A35AF2B6B2}"/>
                </a:ext>
              </a:extLst>
            </p:cNvPr>
            <p:cNvSpPr/>
            <p:nvPr/>
          </p:nvSpPr>
          <p:spPr>
            <a:xfrm rot="5400000">
              <a:off x="3562431" y="4742969"/>
              <a:ext cx="104252" cy="1635616"/>
            </a:xfrm>
            <a:prstGeom prst="rect">
              <a:avLst/>
            </a:prstGeom>
            <a:solidFill>
              <a:srgbClr val="5F5F5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8AA7E718-F4F8-423D-B7E6-90AE51750E41}"/>
                </a:ext>
              </a:extLst>
            </p:cNvPr>
            <p:cNvSpPr/>
            <p:nvPr/>
          </p:nvSpPr>
          <p:spPr>
            <a:xfrm rot="5400000">
              <a:off x="5206373" y="4742969"/>
              <a:ext cx="104252" cy="1635616"/>
            </a:xfrm>
            <a:prstGeom prst="rect">
              <a:avLst/>
            </a:prstGeom>
            <a:solidFill>
              <a:srgbClr val="B2B2B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A48F9EC7-4CDE-7B81-A909-170FF1BC9778}"/>
                </a:ext>
              </a:extLst>
            </p:cNvPr>
            <p:cNvSpPr/>
            <p:nvPr/>
          </p:nvSpPr>
          <p:spPr>
            <a:xfrm rot="5400000">
              <a:off x="1926814" y="4742964"/>
              <a:ext cx="104252" cy="163562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05E065B-62A1-37BA-C63E-ED5212C5517D}"/>
                </a:ext>
              </a:extLst>
            </p:cNvPr>
            <p:cNvSpPr/>
            <p:nvPr/>
          </p:nvSpPr>
          <p:spPr>
            <a:xfrm rot="5400000">
              <a:off x="6851279" y="4742969"/>
              <a:ext cx="104252" cy="1635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B6F6DF-D5ED-A9B2-7C73-A42145585C6C}"/>
              </a:ext>
            </a:extLst>
          </p:cNvPr>
          <p:cNvGrpSpPr/>
          <p:nvPr/>
        </p:nvGrpSpPr>
        <p:grpSpPr>
          <a:xfrm>
            <a:off x="1278212" y="4325538"/>
            <a:ext cx="2701964" cy="1179910"/>
            <a:chOff x="1278212" y="4325538"/>
            <a:chExt cx="2701964" cy="1179910"/>
          </a:xfrm>
        </p:grpSpPr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73528CD7-0DFA-FF43-F3F9-7591739C17E8}"/>
                </a:ext>
              </a:extLst>
            </p:cNvPr>
            <p:cNvSpPr txBox="1"/>
            <p:nvPr/>
          </p:nvSpPr>
          <p:spPr>
            <a:xfrm>
              <a:off x="1278212" y="4325538"/>
              <a:ext cx="27019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strands compete for scaffold domain</a:t>
              </a:r>
            </a:p>
          </p:txBody>
        </p:sp>
        <p:sp>
          <p:nvSpPr>
            <p:cNvPr id="272" name="Trapezoid 48">
              <a:extLst>
                <a:ext uri="{FF2B5EF4-FFF2-40B4-BE49-F238E27FC236}">
                  <a16:creationId xmlns:a16="http://schemas.microsoft.com/office/drawing/2014/main" id="{8467407C-5B37-4E50-054D-7740CAD1B014}"/>
                </a:ext>
              </a:extLst>
            </p:cNvPr>
            <p:cNvSpPr/>
            <p:nvPr/>
          </p:nvSpPr>
          <p:spPr>
            <a:xfrm>
              <a:off x="1834113" y="4785410"/>
              <a:ext cx="1734061" cy="720038"/>
            </a:xfrm>
            <a:custGeom>
              <a:avLst/>
              <a:gdLst>
                <a:gd name="connsiteX0" fmla="*/ 0 w 914400"/>
                <a:gd name="connsiteY0" fmla="*/ 677760 h 677760"/>
                <a:gd name="connsiteX1" fmla="*/ 169440 w 914400"/>
                <a:gd name="connsiteY1" fmla="*/ 0 h 677760"/>
                <a:gd name="connsiteX2" fmla="*/ 744960 w 914400"/>
                <a:gd name="connsiteY2" fmla="*/ 0 h 677760"/>
                <a:gd name="connsiteX3" fmla="*/ 914400 w 914400"/>
                <a:gd name="connsiteY3" fmla="*/ 677760 h 677760"/>
                <a:gd name="connsiteX4" fmla="*/ 0 w 914400"/>
                <a:gd name="connsiteY4" fmla="*/ 677760 h 677760"/>
                <a:gd name="connsiteX0" fmla="*/ 0 w 1031082"/>
                <a:gd name="connsiteY0" fmla="*/ 677760 h 677760"/>
                <a:gd name="connsiteX1" fmla="*/ 286122 w 1031082"/>
                <a:gd name="connsiteY1" fmla="*/ 0 h 677760"/>
                <a:gd name="connsiteX2" fmla="*/ 861642 w 1031082"/>
                <a:gd name="connsiteY2" fmla="*/ 0 h 677760"/>
                <a:gd name="connsiteX3" fmla="*/ 1031082 w 1031082"/>
                <a:gd name="connsiteY3" fmla="*/ 677760 h 677760"/>
                <a:gd name="connsiteX4" fmla="*/ 0 w 1031082"/>
                <a:gd name="connsiteY4" fmla="*/ 677760 h 677760"/>
                <a:gd name="connsiteX0" fmla="*/ 0 w 1031082"/>
                <a:gd name="connsiteY0" fmla="*/ 677760 h 677760"/>
                <a:gd name="connsiteX1" fmla="*/ 240878 w 1031082"/>
                <a:gd name="connsiteY1" fmla="*/ 2381 h 677760"/>
                <a:gd name="connsiteX2" fmla="*/ 861642 w 1031082"/>
                <a:gd name="connsiteY2" fmla="*/ 0 h 677760"/>
                <a:gd name="connsiteX3" fmla="*/ 1031082 w 1031082"/>
                <a:gd name="connsiteY3" fmla="*/ 677760 h 677760"/>
                <a:gd name="connsiteX4" fmla="*/ 0 w 1031082"/>
                <a:gd name="connsiteY4" fmla="*/ 677760 h 677760"/>
                <a:gd name="connsiteX0" fmla="*/ 0 w 1145011"/>
                <a:gd name="connsiteY0" fmla="*/ 677760 h 677760"/>
                <a:gd name="connsiteX1" fmla="*/ 240878 w 1145011"/>
                <a:gd name="connsiteY1" fmla="*/ 2381 h 677760"/>
                <a:gd name="connsiteX2" fmla="*/ 1145011 w 1145011"/>
                <a:gd name="connsiteY2" fmla="*/ 0 h 677760"/>
                <a:gd name="connsiteX3" fmla="*/ 1031082 w 1145011"/>
                <a:gd name="connsiteY3" fmla="*/ 677760 h 677760"/>
                <a:gd name="connsiteX4" fmla="*/ 0 w 1145011"/>
                <a:gd name="connsiteY4" fmla="*/ 677760 h 677760"/>
                <a:gd name="connsiteX0" fmla="*/ 0 w 1145011"/>
                <a:gd name="connsiteY0" fmla="*/ 677760 h 677760"/>
                <a:gd name="connsiteX1" fmla="*/ 240878 w 1145011"/>
                <a:gd name="connsiteY1" fmla="*/ 2381 h 677760"/>
                <a:gd name="connsiteX2" fmla="*/ 1145011 w 1145011"/>
                <a:gd name="connsiteY2" fmla="*/ 0 h 677760"/>
                <a:gd name="connsiteX3" fmla="*/ 495301 w 1145011"/>
                <a:gd name="connsiteY3" fmla="*/ 646804 h 677760"/>
                <a:gd name="connsiteX4" fmla="*/ 0 w 1145011"/>
                <a:gd name="connsiteY4" fmla="*/ 677760 h 677760"/>
                <a:gd name="connsiteX0" fmla="*/ 0 w 1145011"/>
                <a:gd name="connsiteY0" fmla="*/ 677760 h 682523"/>
                <a:gd name="connsiteX1" fmla="*/ 240878 w 1145011"/>
                <a:gd name="connsiteY1" fmla="*/ 2381 h 682523"/>
                <a:gd name="connsiteX2" fmla="*/ 1145011 w 1145011"/>
                <a:gd name="connsiteY2" fmla="*/ 0 h 682523"/>
                <a:gd name="connsiteX3" fmla="*/ 457201 w 1145011"/>
                <a:gd name="connsiteY3" fmla="*/ 682523 h 682523"/>
                <a:gd name="connsiteX4" fmla="*/ 0 w 1145011"/>
                <a:gd name="connsiteY4" fmla="*/ 677760 h 682523"/>
                <a:gd name="connsiteX0" fmla="*/ 0 w 1145011"/>
                <a:gd name="connsiteY0" fmla="*/ 677760 h 677760"/>
                <a:gd name="connsiteX1" fmla="*/ 240878 w 1145011"/>
                <a:gd name="connsiteY1" fmla="*/ 2381 h 677760"/>
                <a:gd name="connsiteX2" fmla="*/ 1145011 w 1145011"/>
                <a:gd name="connsiteY2" fmla="*/ 0 h 677760"/>
                <a:gd name="connsiteX3" fmla="*/ 461964 w 1145011"/>
                <a:gd name="connsiteY3" fmla="*/ 670617 h 677760"/>
                <a:gd name="connsiteX4" fmla="*/ 0 w 1145011"/>
                <a:gd name="connsiteY4" fmla="*/ 677760 h 677760"/>
                <a:gd name="connsiteX0" fmla="*/ 0 w 1145011"/>
                <a:gd name="connsiteY0" fmla="*/ 677760 h 684904"/>
                <a:gd name="connsiteX1" fmla="*/ 240878 w 1145011"/>
                <a:gd name="connsiteY1" fmla="*/ 2381 h 684904"/>
                <a:gd name="connsiteX2" fmla="*/ 1145011 w 1145011"/>
                <a:gd name="connsiteY2" fmla="*/ 0 h 684904"/>
                <a:gd name="connsiteX3" fmla="*/ 461964 w 1145011"/>
                <a:gd name="connsiteY3" fmla="*/ 684904 h 684904"/>
                <a:gd name="connsiteX4" fmla="*/ 0 w 1145011"/>
                <a:gd name="connsiteY4" fmla="*/ 677760 h 684904"/>
                <a:gd name="connsiteX0" fmla="*/ 0 w 1145011"/>
                <a:gd name="connsiteY0" fmla="*/ 677760 h 677760"/>
                <a:gd name="connsiteX1" fmla="*/ 240878 w 1145011"/>
                <a:gd name="connsiteY1" fmla="*/ 2381 h 677760"/>
                <a:gd name="connsiteX2" fmla="*/ 1145011 w 1145011"/>
                <a:gd name="connsiteY2" fmla="*/ 0 h 677760"/>
                <a:gd name="connsiteX3" fmla="*/ 459583 w 1145011"/>
                <a:gd name="connsiteY3" fmla="*/ 677760 h 677760"/>
                <a:gd name="connsiteX4" fmla="*/ 0 w 1145011"/>
                <a:gd name="connsiteY4" fmla="*/ 677760 h 677760"/>
                <a:gd name="connsiteX0" fmla="*/ 0 w 1145011"/>
                <a:gd name="connsiteY0" fmla="*/ 677760 h 677760"/>
                <a:gd name="connsiteX1" fmla="*/ 240878 w 1145011"/>
                <a:gd name="connsiteY1" fmla="*/ 2381 h 677760"/>
                <a:gd name="connsiteX2" fmla="*/ 1145011 w 1145011"/>
                <a:gd name="connsiteY2" fmla="*/ 0 h 677760"/>
                <a:gd name="connsiteX3" fmla="*/ 457202 w 1145011"/>
                <a:gd name="connsiteY3" fmla="*/ 677760 h 677760"/>
                <a:gd name="connsiteX4" fmla="*/ 0 w 1145011"/>
                <a:gd name="connsiteY4" fmla="*/ 677760 h 677760"/>
                <a:gd name="connsiteX0" fmla="*/ 2976 w 1147987"/>
                <a:gd name="connsiteY0" fmla="*/ 684852 h 684852"/>
                <a:gd name="connsiteX1" fmla="*/ 0 w 1147987"/>
                <a:gd name="connsiteY1" fmla="*/ 0 h 684852"/>
                <a:gd name="connsiteX2" fmla="*/ 1147987 w 1147987"/>
                <a:gd name="connsiteY2" fmla="*/ 7092 h 684852"/>
                <a:gd name="connsiteX3" fmla="*/ 460178 w 1147987"/>
                <a:gd name="connsiteY3" fmla="*/ 684852 h 684852"/>
                <a:gd name="connsiteX4" fmla="*/ 2976 w 1147987"/>
                <a:gd name="connsiteY4" fmla="*/ 684852 h 68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987" h="684852">
                  <a:moveTo>
                    <a:pt x="2976" y="684852"/>
                  </a:moveTo>
                  <a:lnTo>
                    <a:pt x="0" y="0"/>
                  </a:lnTo>
                  <a:lnTo>
                    <a:pt x="1147987" y="7092"/>
                  </a:lnTo>
                  <a:lnTo>
                    <a:pt x="460178" y="684852"/>
                  </a:lnTo>
                  <a:lnTo>
                    <a:pt x="2976" y="684852"/>
                  </a:lnTo>
                  <a:close/>
                </a:path>
              </a:pathLst>
            </a:custGeom>
            <a:gradFill>
              <a:gsLst>
                <a:gs pos="100000">
                  <a:srgbClr val="3A3838"/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3673A22A-1159-A5CD-BFB9-7761D52F9A67}"/>
                </a:ext>
              </a:extLst>
            </p:cNvPr>
            <p:cNvGrpSpPr/>
            <p:nvPr/>
          </p:nvGrpSpPr>
          <p:grpSpPr>
            <a:xfrm>
              <a:off x="1869664" y="4565901"/>
              <a:ext cx="771201" cy="399869"/>
              <a:chOff x="1368625" y="4864005"/>
              <a:chExt cx="1350047" cy="556208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035ACB5E-071F-0587-EE1F-7AA6F05E69F0}"/>
                  </a:ext>
                </a:extLst>
              </p:cNvPr>
              <p:cNvSpPr/>
              <p:nvPr/>
            </p:nvSpPr>
            <p:spPr>
              <a:xfrm>
                <a:off x="1368625" y="4867135"/>
                <a:ext cx="112940" cy="553078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53C7556B-58AD-6B58-0B52-86C91B76C5C4}"/>
                  </a:ext>
                </a:extLst>
              </p:cNvPr>
              <p:cNvSpPr/>
              <p:nvPr/>
            </p:nvSpPr>
            <p:spPr>
              <a:xfrm>
                <a:off x="2605542" y="4864005"/>
                <a:ext cx="113130" cy="553078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4EA0533F-C8F6-9A22-C271-B578C1411EC8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96EF031D-E87A-D542-8056-480771D8001E}"/>
                </a:ext>
              </a:extLst>
            </p:cNvPr>
            <p:cNvGrpSpPr/>
            <p:nvPr/>
          </p:nvGrpSpPr>
          <p:grpSpPr>
            <a:xfrm>
              <a:off x="2710379" y="4733563"/>
              <a:ext cx="771201" cy="399869"/>
              <a:chOff x="1368625" y="4864005"/>
              <a:chExt cx="1350047" cy="556208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7BC2C35-4AC2-7245-832F-7DDA3EF77E07}"/>
                  </a:ext>
                </a:extLst>
              </p:cNvPr>
              <p:cNvSpPr/>
              <p:nvPr/>
            </p:nvSpPr>
            <p:spPr>
              <a:xfrm>
                <a:off x="1368625" y="4867135"/>
                <a:ext cx="112940" cy="553078"/>
              </a:xfrm>
              <a:prstGeom prst="rect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BBB4D9E3-E043-DCCC-52D8-4A42ADE0B0EB}"/>
                  </a:ext>
                </a:extLst>
              </p:cNvPr>
              <p:cNvSpPr/>
              <p:nvPr/>
            </p:nvSpPr>
            <p:spPr>
              <a:xfrm>
                <a:off x="2605542" y="4864005"/>
                <a:ext cx="113130" cy="553078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2DD63D70-FE08-EBD5-5759-4C077B9E9FCE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8315C475-72A8-FBEC-F2B5-3D26CE797423}"/>
              </a:ext>
            </a:extLst>
          </p:cNvPr>
          <p:cNvGrpSpPr>
            <a:grpSpLocks noChangeAspect="1"/>
          </p:cNvGrpSpPr>
          <p:nvPr/>
        </p:nvGrpSpPr>
        <p:grpSpPr>
          <a:xfrm>
            <a:off x="1094092" y="5577462"/>
            <a:ext cx="1222570" cy="1071657"/>
            <a:chOff x="11344353" y="48735"/>
            <a:chExt cx="3844626" cy="3468270"/>
          </a:xfrm>
        </p:grpSpPr>
        <p:graphicFrame>
          <p:nvGraphicFramePr>
            <p:cNvPr id="316" name="Content Placeholder 13">
              <a:extLst>
                <a:ext uri="{FF2B5EF4-FFF2-40B4-BE49-F238E27FC236}">
                  <a16:creationId xmlns:a16="http://schemas.microsoft.com/office/drawing/2014/main" id="{26B90148-EC27-D09F-5484-9A78CAF6A7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344353" y="48735"/>
            <a:ext cx="3844626" cy="34682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D4A8818C-6A25-4A5D-CFA4-5AACF5D53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01538" y="1354039"/>
              <a:ext cx="373938" cy="3825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352" name="TextBox 351">
            <a:extLst>
              <a:ext uri="{FF2B5EF4-FFF2-40B4-BE49-F238E27FC236}">
                <a16:creationId xmlns:a16="http://schemas.microsoft.com/office/drawing/2014/main" id="{6652CD1C-CF77-0BDA-D88D-C2E17E64ABCB}"/>
              </a:ext>
            </a:extLst>
          </p:cNvPr>
          <p:cNvSpPr txBox="1">
            <a:spLocks noChangeAspect="1"/>
          </p:cNvSpPr>
          <p:nvPr/>
        </p:nvSpPr>
        <p:spPr>
          <a:xfrm>
            <a:off x="2782535" y="5109825"/>
            <a:ext cx="382466" cy="4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lang="en-I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F8FFF52B-C888-F5C4-51EC-3EAC5C225186}"/>
              </a:ext>
            </a:extLst>
          </p:cNvPr>
          <p:cNvSpPr txBox="1">
            <a:spLocks noChangeAspect="1"/>
          </p:cNvSpPr>
          <p:nvPr/>
        </p:nvSpPr>
        <p:spPr>
          <a:xfrm>
            <a:off x="374594" y="5127231"/>
            <a:ext cx="382466" cy="4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lang="en-I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4" name="Arrow: Right 353">
            <a:extLst>
              <a:ext uri="{FF2B5EF4-FFF2-40B4-BE49-F238E27FC236}">
                <a16:creationId xmlns:a16="http://schemas.microsoft.com/office/drawing/2014/main" id="{98608BE2-FE5C-0B89-264A-90DEFD198FD6}"/>
              </a:ext>
            </a:extLst>
          </p:cNvPr>
          <p:cNvSpPr/>
          <p:nvPr/>
        </p:nvSpPr>
        <p:spPr>
          <a:xfrm>
            <a:off x="8115810" y="5427601"/>
            <a:ext cx="308956" cy="25184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5D8C79-F935-6A1E-6F42-EF38ED6987E3}"/>
              </a:ext>
            </a:extLst>
          </p:cNvPr>
          <p:cNvGrpSpPr/>
          <p:nvPr/>
        </p:nvGrpSpPr>
        <p:grpSpPr>
          <a:xfrm>
            <a:off x="4146111" y="4256906"/>
            <a:ext cx="3844231" cy="2398587"/>
            <a:chOff x="4569698" y="4375401"/>
            <a:chExt cx="2685857" cy="1773313"/>
          </a:xfrm>
        </p:grpSpPr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5EB8EF88-EB53-80FC-BB89-869596203E7A}"/>
                </a:ext>
              </a:extLst>
            </p:cNvPr>
            <p:cNvGrpSpPr/>
            <p:nvPr/>
          </p:nvGrpSpPr>
          <p:grpSpPr>
            <a:xfrm>
              <a:off x="5260276" y="4975496"/>
              <a:ext cx="636644" cy="301977"/>
              <a:chOff x="1368625" y="4867135"/>
              <a:chExt cx="1346293" cy="554052"/>
            </a:xfrm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B191CB77-71AC-89E2-1A80-63A6A5D5B6F8}"/>
                  </a:ext>
                </a:extLst>
              </p:cNvPr>
              <p:cNvSpPr/>
              <p:nvPr/>
            </p:nvSpPr>
            <p:spPr>
              <a:xfrm>
                <a:off x="1368625" y="4867135"/>
                <a:ext cx="112940" cy="553078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4BEA042-8502-5B11-A70B-85C54C7D6244}"/>
                  </a:ext>
                </a:extLst>
              </p:cNvPr>
              <p:cNvSpPr/>
              <p:nvPr/>
            </p:nvSpPr>
            <p:spPr>
              <a:xfrm rot="19444422">
                <a:off x="2422340" y="4868109"/>
                <a:ext cx="113131" cy="553078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0133BAFF-A773-0107-5DB4-302FEBE77106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5F5F5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C5F298E7-055E-7831-D0C4-967E7BBE53E5}"/>
                </a:ext>
              </a:extLst>
            </p:cNvPr>
            <p:cNvGrpSpPr/>
            <p:nvPr/>
          </p:nvGrpSpPr>
          <p:grpSpPr>
            <a:xfrm>
              <a:off x="4569698" y="5314356"/>
              <a:ext cx="2685857" cy="55542"/>
              <a:chOff x="1161127" y="5508651"/>
              <a:chExt cx="6560086" cy="104253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25C54C27-B2DB-EACF-C1AB-1B72740D5871}"/>
                  </a:ext>
                </a:extLst>
              </p:cNvPr>
              <p:cNvSpPr/>
              <p:nvPr/>
            </p:nvSpPr>
            <p:spPr>
              <a:xfrm rot="5400000">
                <a:off x="3562431" y="4742969"/>
                <a:ext cx="104252" cy="1635616"/>
              </a:xfrm>
              <a:prstGeom prst="rect">
                <a:avLst/>
              </a:prstGeom>
              <a:solidFill>
                <a:srgbClr val="5F5F5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1100D0ED-4EF3-44A8-8560-40F0D64D082E}"/>
                  </a:ext>
                </a:extLst>
              </p:cNvPr>
              <p:cNvSpPr/>
              <p:nvPr/>
            </p:nvSpPr>
            <p:spPr>
              <a:xfrm rot="5400000">
                <a:off x="5206373" y="4742969"/>
                <a:ext cx="104252" cy="1635616"/>
              </a:xfrm>
              <a:prstGeom prst="rect">
                <a:avLst/>
              </a:prstGeom>
              <a:solidFill>
                <a:srgbClr val="B2B2B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49FCC437-4F55-C365-41D1-0EE38C2B967E}"/>
                  </a:ext>
                </a:extLst>
              </p:cNvPr>
              <p:cNvSpPr/>
              <p:nvPr/>
            </p:nvSpPr>
            <p:spPr>
              <a:xfrm rot="5400000">
                <a:off x="1926814" y="4742965"/>
                <a:ext cx="104252" cy="1635626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1AB7E9EE-7AEC-1368-72BE-58BDA5C47CDC}"/>
                  </a:ext>
                </a:extLst>
              </p:cNvPr>
              <p:cNvSpPr/>
              <p:nvPr/>
            </p:nvSpPr>
            <p:spPr>
              <a:xfrm rot="5400000">
                <a:off x="6851279" y="4742969"/>
                <a:ext cx="104252" cy="163561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ABC6BE8F-A8B0-B1D9-C9E4-D3289873D8E3}"/>
                </a:ext>
              </a:extLst>
            </p:cNvPr>
            <p:cNvGrpSpPr/>
            <p:nvPr/>
          </p:nvGrpSpPr>
          <p:grpSpPr>
            <a:xfrm>
              <a:off x="5935119" y="4974846"/>
              <a:ext cx="637703" cy="307729"/>
              <a:chOff x="1370139" y="4864005"/>
              <a:chExt cx="1348533" cy="564606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62FC9222-6E6A-A27F-62CE-67137925E0E6}"/>
                  </a:ext>
                </a:extLst>
              </p:cNvPr>
              <p:cNvSpPr/>
              <p:nvPr/>
            </p:nvSpPr>
            <p:spPr>
              <a:xfrm rot="2372869">
                <a:off x="1559461" y="4875533"/>
                <a:ext cx="112940" cy="553078"/>
              </a:xfrm>
              <a:prstGeom prst="rect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6AC40AF5-718E-8FAD-4E6A-CDF303F776EE}"/>
                  </a:ext>
                </a:extLst>
              </p:cNvPr>
              <p:cNvSpPr/>
              <p:nvPr/>
            </p:nvSpPr>
            <p:spPr>
              <a:xfrm>
                <a:off x="2605542" y="4864005"/>
                <a:ext cx="113130" cy="553078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A4D6B8A0-B615-5C03-C35A-C6D55E1DBF29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sp>
          <p:nvSpPr>
            <p:cNvPr id="313" name="Multiplication Sign 603">
              <a:extLst>
                <a:ext uri="{FF2B5EF4-FFF2-40B4-BE49-F238E27FC236}">
                  <a16:creationId xmlns:a16="http://schemas.microsoft.com/office/drawing/2014/main" id="{9ED57ABC-62D3-F6FB-2633-52F83DD301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2061" y="4963518"/>
              <a:ext cx="216811" cy="216811"/>
            </a:xfrm>
            <a:prstGeom prst="mathMultiply">
              <a:avLst>
                <a:gd name="adj1" fmla="val 1130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CB3255E7-C6D9-F44C-AB26-0FDAF9106712}"/>
                </a:ext>
              </a:extLst>
            </p:cNvPr>
            <p:cNvSpPr txBox="1"/>
            <p:nvPr/>
          </p:nvSpPr>
          <p:spPr>
            <a:xfrm>
              <a:off x="5135821" y="4732772"/>
              <a:ext cx="1606607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IE" sz="11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strand binds with error</a:t>
              </a:r>
              <a:endParaRPr lang="en-IE" sz="1100" b="1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06694B5A-7C55-8737-AAE7-461B529F13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92658" y="5336261"/>
              <a:ext cx="1012073" cy="812453"/>
              <a:chOff x="8295775" y="4032244"/>
              <a:chExt cx="1080000" cy="1008000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E2033500-7223-6011-1547-475AF9DE44C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295775" y="4032244"/>
                <a:ext cx="1080000" cy="1008000"/>
                <a:chOff x="11344353" y="48729"/>
                <a:chExt cx="3844626" cy="3468270"/>
              </a:xfrm>
            </p:grpSpPr>
            <p:graphicFrame>
              <p:nvGraphicFramePr>
                <p:cNvPr id="321" name="Content Placeholder 13">
                  <a:extLst>
                    <a:ext uri="{FF2B5EF4-FFF2-40B4-BE49-F238E27FC236}">
                      <a16:creationId xmlns:a16="http://schemas.microsoft.com/office/drawing/2014/main" id="{4888C1BA-5325-D766-1B6F-0CB5D5ABD36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22655163"/>
                    </p:ext>
                  </p:extLst>
                </p:nvPr>
              </p:nvGraphicFramePr>
              <p:xfrm>
                <a:off x="11344353" y="48729"/>
                <a:ext cx="3844626" cy="346827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8"/>
                </a:graphicData>
              </a:graphic>
            </p:graphicFrame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9695A9EF-B009-5105-7BBF-ABBED91CD3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881308" y="1591589"/>
                  <a:ext cx="373940" cy="3825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20" name="Freeform: Shape 315">
                <a:extLst>
                  <a:ext uri="{FF2B5EF4-FFF2-40B4-BE49-F238E27FC236}">
                    <a16:creationId xmlns:a16="http://schemas.microsoft.com/office/drawing/2014/main" id="{1022A10F-C51C-BEFC-C2DA-75E8B3CE6AC8}"/>
                  </a:ext>
                </a:extLst>
              </p:cNvPr>
              <p:cNvSpPr/>
              <p:nvPr/>
            </p:nvSpPr>
            <p:spPr>
              <a:xfrm>
                <a:off x="8477985" y="4306893"/>
                <a:ext cx="566021" cy="177822"/>
              </a:xfrm>
              <a:custGeom>
                <a:avLst/>
                <a:gdLst>
                  <a:gd name="connsiteX0" fmla="*/ 774797 w 774797"/>
                  <a:gd name="connsiteY0" fmla="*/ 0 h 1263408"/>
                  <a:gd name="connsiteX1" fmla="*/ 0 w 774797"/>
                  <a:gd name="connsiteY1" fmla="*/ 1263408 h 1263408"/>
                  <a:gd name="connsiteX0" fmla="*/ 774797 w 774797"/>
                  <a:gd name="connsiteY0" fmla="*/ 0 h 1263408"/>
                  <a:gd name="connsiteX1" fmla="*/ 369948 w 774797"/>
                  <a:gd name="connsiteY1" fmla="*/ 649155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1004 w 2449875"/>
                  <a:gd name="connsiteY0" fmla="*/ 0 h 1695646"/>
                  <a:gd name="connsiteX1" fmla="*/ 2439960 w 2449875"/>
                  <a:gd name="connsiteY1" fmla="*/ 1262877 h 1695646"/>
                  <a:gd name="connsiteX2" fmla="*/ 1846647 w 2449875"/>
                  <a:gd name="connsiteY2" fmla="*/ 1695646 h 1695646"/>
                  <a:gd name="connsiteX0" fmla="*/ 3901 w 1874041"/>
                  <a:gd name="connsiteY0" fmla="*/ 0 h 1695646"/>
                  <a:gd name="connsiteX1" fmla="*/ 416284 w 1874041"/>
                  <a:gd name="connsiteY1" fmla="*/ 513215 h 1695646"/>
                  <a:gd name="connsiteX2" fmla="*/ 1849544 w 1874041"/>
                  <a:gd name="connsiteY2" fmla="*/ 1695646 h 1695646"/>
                  <a:gd name="connsiteX0" fmla="*/ 18127 w 1888267"/>
                  <a:gd name="connsiteY0" fmla="*/ 0 h 1695646"/>
                  <a:gd name="connsiteX1" fmla="*/ 430510 w 1888267"/>
                  <a:gd name="connsiteY1" fmla="*/ 513215 h 1695646"/>
                  <a:gd name="connsiteX2" fmla="*/ 1863770 w 1888267"/>
                  <a:gd name="connsiteY2" fmla="*/ 1695646 h 1695646"/>
                  <a:gd name="connsiteX0" fmla="*/ 18127 w 1896773"/>
                  <a:gd name="connsiteY0" fmla="*/ 0 h 1695646"/>
                  <a:gd name="connsiteX1" fmla="*/ 430510 w 1896773"/>
                  <a:gd name="connsiteY1" fmla="*/ 513215 h 1695646"/>
                  <a:gd name="connsiteX2" fmla="*/ 1863770 w 1896773"/>
                  <a:gd name="connsiteY2" fmla="*/ 1695646 h 1695646"/>
                  <a:gd name="connsiteX0" fmla="*/ 9172 w 1887818"/>
                  <a:gd name="connsiteY0" fmla="*/ 0 h 1695646"/>
                  <a:gd name="connsiteX1" fmla="*/ 421555 w 1887818"/>
                  <a:gd name="connsiteY1" fmla="*/ 513215 h 1695646"/>
                  <a:gd name="connsiteX2" fmla="*/ 1854815 w 1887818"/>
                  <a:gd name="connsiteY2" fmla="*/ 1695646 h 1695646"/>
                  <a:gd name="connsiteX0" fmla="*/ 8390 w 1887036"/>
                  <a:gd name="connsiteY0" fmla="*/ 0 h 1695646"/>
                  <a:gd name="connsiteX1" fmla="*/ 420773 w 1887036"/>
                  <a:gd name="connsiteY1" fmla="*/ 513215 h 1695646"/>
                  <a:gd name="connsiteX2" fmla="*/ 1854033 w 188703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513215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492"/>
                  <a:gd name="connsiteY0" fmla="*/ 0 h 1695646"/>
                  <a:gd name="connsiteX1" fmla="*/ 412383 w 1878492"/>
                  <a:gd name="connsiteY1" fmla="*/ 668551 h 1695646"/>
                  <a:gd name="connsiteX2" fmla="*/ 1845643 w 1878492"/>
                  <a:gd name="connsiteY2" fmla="*/ 1695646 h 1695646"/>
                  <a:gd name="connsiteX0" fmla="*/ 0 w 1880272"/>
                  <a:gd name="connsiteY0" fmla="*/ 0 h 1695646"/>
                  <a:gd name="connsiteX1" fmla="*/ 412383 w 1880272"/>
                  <a:gd name="connsiteY1" fmla="*/ 668551 h 1695646"/>
                  <a:gd name="connsiteX2" fmla="*/ 1845643 w 1880272"/>
                  <a:gd name="connsiteY2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905695 w 1845643"/>
                  <a:gd name="connsiteY2" fmla="*/ 861528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239746 w 1845643"/>
                  <a:gd name="connsiteY3" fmla="*/ 1064140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425330 w 1845643"/>
                  <a:gd name="connsiteY4" fmla="*/ 1577422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95206 w 1845643"/>
                  <a:gd name="connsiteY3" fmla="*/ 625149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789073 w 1845643"/>
                  <a:gd name="connsiteY5" fmla="*/ 1057387 h 1695646"/>
                  <a:gd name="connsiteX6" fmla="*/ 1845643 w 1845643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71517"/>
                  <a:gd name="connsiteY0" fmla="*/ 0 h 1695646"/>
                  <a:gd name="connsiteX1" fmla="*/ 412383 w 2271517"/>
                  <a:gd name="connsiteY1" fmla="*/ 668551 h 1695646"/>
                  <a:gd name="connsiteX2" fmla="*/ 794345 w 2271517"/>
                  <a:gd name="connsiteY2" fmla="*/ 611642 h 1695646"/>
                  <a:gd name="connsiteX3" fmla="*/ 1172935 w 2271517"/>
                  <a:gd name="connsiteY3" fmla="*/ 692686 h 1695646"/>
                  <a:gd name="connsiteX4" fmla="*/ 1714840 w 2271517"/>
                  <a:gd name="connsiteY4" fmla="*/ 280709 h 1695646"/>
                  <a:gd name="connsiteX5" fmla="*/ 2264167 w 2271517"/>
                  <a:gd name="connsiteY5" fmla="*/ 206418 h 1695646"/>
                  <a:gd name="connsiteX6" fmla="*/ 2019195 w 2271517"/>
                  <a:gd name="connsiteY6" fmla="*/ 1050633 h 1695646"/>
                  <a:gd name="connsiteX7" fmla="*/ 1845643 w 2271517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845643 w 2267980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385396 w 2267980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547065"/>
                  <a:gd name="connsiteX1" fmla="*/ 412383 w 2269019"/>
                  <a:gd name="connsiteY1" fmla="*/ 668551 h 1547065"/>
                  <a:gd name="connsiteX2" fmla="*/ 794345 w 2269019"/>
                  <a:gd name="connsiteY2" fmla="*/ 611642 h 1547065"/>
                  <a:gd name="connsiteX3" fmla="*/ 1172935 w 2269019"/>
                  <a:gd name="connsiteY3" fmla="*/ 692686 h 1547065"/>
                  <a:gd name="connsiteX4" fmla="*/ 1714840 w 2269019"/>
                  <a:gd name="connsiteY4" fmla="*/ 280709 h 1547065"/>
                  <a:gd name="connsiteX5" fmla="*/ 2264167 w 2269019"/>
                  <a:gd name="connsiteY5" fmla="*/ 206418 h 1547065"/>
                  <a:gd name="connsiteX6" fmla="*/ 1774225 w 2269019"/>
                  <a:gd name="connsiteY6" fmla="*/ 699440 h 1547065"/>
                  <a:gd name="connsiteX7" fmla="*/ 1407667 w 2269019"/>
                  <a:gd name="connsiteY7" fmla="*/ 1547065 h 1547065"/>
                  <a:gd name="connsiteX0" fmla="*/ 0 w 2269019"/>
                  <a:gd name="connsiteY0" fmla="*/ 0 h 1587587"/>
                  <a:gd name="connsiteX1" fmla="*/ 412383 w 2269019"/>
                  <a:gd name="connsiteY1" fmla="*/ 668551 h 1587587"/>
                  <a:gd name="connsiteX2" fmla="*/ 794345 w 2269019"/>
                  <a:gd name="connsiteY2" fmla="*/ 611642 h 1587587"/>
                  <a:gd name="connsiteX3" fmla="*/ 1172935 w 2269019"/>
                  <a:gd name="connsiteY3" fmla="*/ 692686 h 1587587"/>
                  <a:gd name="connsiteX4" fmla="*/ 1714840 w 2269019"/>
                  <a:gd name="connsiteY4" fmla="*/ 280709 h 1587587"/>
                  <a:gd name="connsiteX5" fmla="*/ 2264167 w 2269019"/>
                  <a:gd name="connsiteY5" fmla="*/ 206418 h 1587587"/>
                  <a:gd name="connsiteX6" fmla="*/ 1774225 w 2269019"/>
                  <a:gd name="connsiteY6" fmla="*/ 699440 h 1587587"/>
                  <a:gd name="connsiteX7" fmla="*/ 1385397 w 2269019"/>
                  <a:gd name="connsiteY7" fmla="*/ 1587587 h 1587587"/>
                  <a:gd name="connsiteX0" fmla="*/ 0 w 2269019"/>
                  <a:gd name="connsiteY0" fmla="*/ 0 h 733197"/>
                  <a:gd name="connsiteX1" fmla="*/ 412383 w 2269019"/>
                  <a:gd name="connsiteY1" fmla="*/ 668551 h 733197"/>
                  <a:gd name="connsiteX2" fmla="*/ 794345 w 2269019"/>
                  <a:gd name="connsiteY2" fmla="*/ 611642 h 733197"/>
                  <a:gd name="connsiteX3" fmla="*/ 1172935 w 2269019"/>
                  <a:gd name="connsiteY3" fmla="*/ 692686 h 733197"/>
                  <a:gd name="connsiteX4" fmla="*/ 1714840 w 2269019"/>
                  <a:gd name="connsiteY4" fmla="*/ 280709 h 733197"/>
                  <a:gd name="connsiteX5" fmla="*/ 2264167 w 2269019"/>
                  <a:gd name="connsiteY5" fmla="*/ 206418 h 733197"/>
                  <a:gd name="connsiteX6" fmla="*/ 1774225 w 2269019"/>
                  <a:gd name="connsiteY6" fmla="*/ 699440 h 733197"/>
                  <a:gd name="connsiteX0" fmla="*/ 0 w 2268537"/>
                  <a:gd name="connsiteY0" fmla="*/ 0 h 733195"/>
                  <a:gd name="connsiteX1" fmla="*/ 412383 w 2268537"/>
                  <a:gd name="connsiteY1" fmla="*/ 668551 h 733195"/>
                  <a:gd name="connsiteX2" fmla="*/ 794345 w 2268537"/>
                  <a:gd name="connsiteY2" fmla="*/ 611642 h 733195"/>
                  <a:gd name="connsiteX3" fmla="*/ 1172935 w 2268537"/>
                  <a:gd name="connsiteY3" fmla="*/ 692686 h 733195"/>
                  <a:gd name="connsiteX4" fmla="*/ 1714840 w 2268537"/>
                  <a:gd name="connsiteY4" fmla="*/ 280709 h 733195"/>
                  <a:gd name="connsiteX5" fmla="*/ 2264167 w 2268537"/>
                  <a:gd name="connsiteY5" fmla="*/ 206418 h 733195"/>
                  <a:gd name="connsiteX6" fmla="*/ 1729903 w 2268537"/>
                  <a:gd name="connsiteY6" fmla="*/ 651051 h 733195"/>
                  <a:gd name="connsiteX0" fmla="*/ 0 w 2264167"/>
                  <a:gd name="connsiteY0" fmla="*/ 0 h 733197"/>
                  <a:gd name="connsiteX1" fmla="*/ 412383 w 2264167"/>
                  <a:gd name="connsiteY1" fmla="*/ 668551 h 733197"/>
                  <a:gd name="connsiteX2" fmla="*/ 794345 w 2264167"/>
                  <a:gd name="connsiteY2" fmla="*/ 611642 h 733197"/>
                  <a:gd name="connsiteX3" fmla="*/ 1172935 w 2264167"/>
                  <a:gd name="connsiteY3" fmla="*/ 692686 h 733197"/>
                  <a:gd name="connsiteX4" fmla="*/ 1714840 w 2264167"/>
                  <a:gd name="connsiteY4" fmla="*/ 280709 h 733197"/>
                  <a:gd name="connsiteX5" fmla="*/ 2264167 w 2264167"/>
                  <a:gd name="connsiteY5" fmla="*/ 206418 h 733197"/>
                  <a:gd name="connsiteX0" fmla="*/ 0 w 2264167"/>
                  <a:gd name="connsiteY0" fmla="*/ 0 h 733195"/>
                  <a:gd name="connsiteX1" fmla="*/ 412383 w 2264167"/>
                  <a:gd name="connsiteY1" fmla="*/ 668551 h 733195"/>
                  <a:gd name="connsiteX2" fmla="*/ 794345 w 2264167"/>
                  <a:gd name="connsiteY2" fmla="*/ 611642 h 733195"/>
                  <a:gd name="connsiteX3" fmla="*/ 1172935 w 2264167"/>
                  <a:gd name="connsiteY3" fmla="*/ 692686 h 733195"/>
                  <a:gd name="connsiteX4" fmla="*/ 1714840 w 2264167"/>
                  <a:gd name="connsiteY4" fmla="*/ 280709 h 733195"/>
                  <a:gd name="connsiteX5" fmla="*/ 2264167 w 2264167"/>
                  <a:gd name="connsiteY5" fmla="*/ 206418 h 733195"/>
                  <a:gd name="connsiteX0" fmla="*/ 0 w 2264167"/>
                  <a:gd name="connsiteY0" fmla="*/ 0 h 733197"/>
                  <a:gd name="connsiteX1" fmla="*/ 412383 w 2264167"/>
                  <a:gd name="connsiteY1" fmla="*/ 668551 h 733197"/>
                  <a:gd name="connsiteX2" fmla="*/ 794345 w 2264167"/>
                  <a:gd name="connsiteY2" fmla="*/ 611642 h 733197"/>
                  <a:gd name="connsiteX3" fmla="*/ 1172935 w 2264167"/>
                  <a:gd name="connsiteY3" fmla="*/ 692686 h 733197"/>
                  <a:gd name="connsiteX4" fmla="*/ 1714840 w 2264167"/>
                  <a:gd name="connsiteY4" fmla="*/ 280709 h 733197"/>
                  <a:gd name="connsiteX5" fmla="*/ 2264167 w 2264167"/>
                  <a:gd name="connsiteY5" fmla="*/ 206418 h 733197"/>
                  <a:gd name="connsiteX0" fmla="*/ 0 w 2353431"/>
                  <a:gd name="connsiteY0" fmla="*/ 0 h 741260"/>
                  <a:gd name="connsiteX1" fmla="*/ 501647 w 2353431"/>
                  <a:gd name="connsiteY1" fmla="*/ 676616 h 741260"/>
                  <a:gd name="connsiteX2" fmla="*/ 883609 w 2353431"/>
                  <a:gd name="connsiteY2" fmla="*/ 619707 h 741260"/>
                  <a:gd name="connsiteX3" fmla="*/ 1262199 w 2353431"/>
                  <a:gd name="connsiteY3" fmla="*/ 700751 h 741260"/>
                  <a:gd name="connsiteX4" fmla="*/ 1804104 w 2353431"/>
                  <a:gd name="connsiteY4" fmla="*/ 288774 h 741260"/>
                  <a:gd name="connsiteX5" fmla="*/ 2353431 w 2353431"/>
                  <a:gd name="connsiteY5" fmla="*/ 214483 h 741260"/>
                  <a:gd name="connsiteX0" fmla="*/ 0 w 2353431"/>
                  <a:gd name="connsiteY0" fmla="*/ 0 h 741262"/>
                  <a:gd name="connsiteX1" fmla="*/ 501647 w 2353431"/>
                  <a:gd name="connsiteY1" fmla="*/ 676616 h 741262"/>
                  <a:gd name="connsiteX2" fmla="*/ 883609 w 2353431"/>
                  <a:gd name="connsiteY2" fmla="*/ 619707 h 741262"/>
                  <a:gd name="connsiteX3" fmla="*/ 1262199 w 2353431"/>
                  <a:gd name="connsiteY3" fmla="*/ 700751 h 741262"/>
                  <a:gd name="connsiteX4" fmla="*/ 1804104 w 2353431"/>
                  <a:gd name="connsiteY4" fmla="*/ 288774 h 741262"/>
                  <a:gd name="connsiteX5" fmla="*/ 2353431 w 2353431"/>
                  <a:gd name="connsiteY5" fmla="*/ 214483 h 741262"/>
                  <a:gd name="connsiteX0" fmla="*/ 0 w 2353431"/>
                  <a:gd name="connsiteY0" fmla="*/ 0 h 778255"/>
                  <a:gd name="connsiteX1" fmla="*/ 501647 w 2353431"/>
                  <a:gd name="connsiteY1" fmla="*/ 749200 h 778255"/>
                  <a:gd name="connsiteX2" fmla="*/ 883609 w 2353431"/>
                  <a:gd name="connsiteY2" fmla="*/ 619707 h 778255"/>
                  <a:gd name="connsiteX3" fmla="*/ 1262199 w 2353431"/>
                  <a:gd name="connsiteY3" fmla="*/ 700751 h 778255"/>
                  <a:gd name="connsiteX4" fmla="*/ 1804104 w 2353431"/>
                  <a:gd name="connsiteY4" fmla="*/ 288774 h 778255"/>
                  <a:gd name="connsiteX5" fmla="*/ 2353431 w 2353431"/>
                  <a:gd name="connsiteY5" fmla="*/ 214483 h 778255"/>
                  <a:gd name="connsiteX0" fmla="*/ 0 w 2353431"/>
                  <a:gd name="connsiteY0" fmla="*/ 0 h 777387"/>
                  <a:gd name="connsiteX1" fmla="*/ 501647 w 2353431"/>
                  <a:gd name="connsiteY1" fmla="*/ 749200 h 777387"/>
                  <a:gd name="connsiteX2" fmla="*/ 853856 w 2353431"/>
                  <a:gd name="connsiteY2" fmla="*/ 603576 h 777387"/>
                  <a:gd name="connsiteX3" fmla="*/ 1262199 w 2353431"/>
                  <a:gd name="connsiteY3" fmla="*/ 700751 h 777387"/>
                  <a:gd name="connsiteX4" fmla="*/ 1804104 w 2353431"/>
                  <a:gd name="connsiteY4" fmla="*/ 288774 h 777387"/>
                  <a:gd name="connsiteX5" fmla="*/ 2353431 w 2353431"/>
                  <a:gd name="connsiteY5" fmla="*/ 214483 h 777387"/>
                  <a:gd name="connsiteX0" fmla="*/ 0 w 2353431"/>
                  <a:gd name="connsiteY0" fmla="*/ 0 h 779963"/>
                  <a:gd name="connsiteX1" fmla="*/ 501647 w 2353431"/>
                  <a:gd name="connsiteY1" fmla="*/ 749200 h 779963"/>
                  <a:gd name="connsiteX2" fmla="*/ 853856 w 2353431"/>
                  <a:gd name="connsiteY2" fmla="*/ 603576 h 779963"/>
                  <a:gd name="connsiteX3" fmla="*/ 1262199 w 2353431"/>
                  <a:gd name="connsiteY3" fmla="*/ 749140 h 779963"/>
                  <a:gd name="connsiteX4" fmla="*/ 1804104 w 2353431"/>
                  <a:gd name="connsiteY4" fmla="*/ 288774 h 779963"/>
                  <a:gd name="connsiteX5" fmla="*/ 2353431 w 2353431"/>
                  <a:gd name="connsiteY5" fmla="*/ 214483 h 779963"/>
                  <a:gd name="connsiteX0" fmla="*/ 0 w 2450133"/>
                  <a:gd name="connsiteY0" fmla="*/ 11331 h 791296"/>
                  <a:gd name="connsiteX1" fmla="*/ 501647 w 2450133"/>
                  <a:gd name="connsiteY1" fmla="*/ 760531 h 791296"/>
                  <a:gd name="connsiteX2" fmla="*/ 853856 w 2450133"/>
                  <a:gd name="connsiteY2" fmla="*/ 614907 h 791296"/>
                  <a:gd name="connsiteX3" fmla="*/ 1262199 w 2450133"/>
                  <a:gd name="connsiteY3" fmla="*/ 760471 h 791296"/>
                  <a:gd name="connsiteX4" fmla="*/ 1804104 w 2450133"/>
                  <a:gd name="connsiteY4" fmla="*/ 300105 h 791296"/>
                  <a:gd name="connsiteX5" fmla="*/ 2450133 w 2450133"/>
                  <a:gd name="connsiteY5" fmla="*/ 0 h 791296"/>
                  <a:gd name="connsiteX0" fmla="*/ 0 w 2450133"/>
                  <a:gd name="connsiteY0" fmla="*/ 11331 h 791294"/>
                  <a:gd name="connsiteX1" fmla="*/ 501647 w 2450133"/>
                  <a:gd name="connsiteY1" fmla="*/ 760531 h 791294"/>
                  <a:gd name="connsiteX2" fmla="*/ 853856 w 2450133"/>
                  <a:gd name="connsiteY2" fmla="*/ 614907 h 791294"/>
                  <a:gd name="connsiteX3" fmla="*/ 1262199 w 2450133"/>
                  <a:gd name="connsiteY3" fmla="*/ 760471 h 791294"/>
                  <a:gd name="connsiteX4" fmla="*/ 2057019 w 2450133"/>
                  <a:gd name="connsiteY4" fmla="*/ 364622 h 791294"/>
                  <a:gd name="connsiteX5" fmla="*/ 2450133 w 2450133"/>
                  <a:gd name="connsiteY5" fmla="*/ 0 h 791294"/>
                  <a:gd name="connsiteX0" fmla="*/ 0 w 2450133"/>
                  <a:gd name="connsiteY0" fmla="*/ 11331 h 791296"/>
                  <a:gd name="connsiteX1" fmla="*/ 501647 w 2450133"/>
                  <a:gd name="connsiteY1" fmla="*/ 760531 h 791296"/>
                  <a:gd name="connsiteX2" fmla="*/ 853856 w 2450133"/>
                  <a:gd name="connsiteY2" fmla="*/ 614907 h 791296"/>
                  <a:gd name="connsiteX3" fmla="*/ 1262199 w 2450133"/>
                  <a:gd name="connsiteY3" fmla="*/ 760471 h 791296"/>
                  <a:gd name="connsiteX4" fmla="*/ 1747363 w 2450133"/>
                  <a:gd name="connsiteY4" fmla="*/ 543609 h 791296"/>
                  <a:gd name="connsiteX5" fmla="*/ 2057019 w 2450133"/>
                  <a:gd name="connsiteY5" fmla="*/ 364622 h 791296"/>
                  <a:gd name="connsiteX6" fmla="*/ 2450133 w 2450133"/>
                  <a:gd name="connsiteY6" fmla="*/ 0 h 791296"/>
                  <a:gd name="connsiteX0" fmla="*/ 0 w 2450133"/>
                  <a:gd name="connsiteY0" fmla="*/ 11331 h 791294"/>
                  <a:gd name="connsiteX1" fmla="*/ 501647 w 2450133"/>
                  <a:gd name="connsiteY1" fmla="*/ 760531 h 791294"/>
                  <a:gd name="connsiteX2" fmla="*/ 853856 w 2450133"/>
                  <a:gd name="connsiteY2" fmla="*/ 614907 h 791294"/>
                  <a:gd name="connsiteX3" fmla="*/ 1262199 w 2450133"/>
                  <a:gd name="connsiteY3" fmla="*/ 760471 h 791294"/>
                  <a:gd name="connsiteX4" fmla="*/ 1702732 w 2450133"/>
                  <a:gd name="connsiteY4" fmla="*/ 358119 h 791294"/>
                  <a:gd name="connsiteX5" fmla="*/ 2057019 w 2450133"/>
                  <a:gd name="connsiteY5" fmla="*/ 364622 h 791294"/>
                  <a:gd name="connsiteX6" fmla="*/ 2450133 w 2450133"/>
                  <a:gd name="connsiteY6" fmla="*/ 0 h 791294"/>
                  <a:gd name="connsiteX0" fmla="*/ 0 w 2450133"/>
                  <a:gd name="connsiteY0" fmla="*/ 11331 h 791296"/>
                  <a:gd name="connsiteX1" fmla="*/ 501647 w 2450133"/>
                  <a:gd name="connsiteY1" fmla="*/ 760531 h 791296"/>
                  <a:gd name="connsiteX2" fmla="*/ 853856 w 2450133"/>
                  <a:gd name="connsiteY2" fmla="*/ 614907 h 791296"/>
                  <a:gd name="connsiteX3" fmla="*/ 1262199 w 2450133"/>
                  <a:gd name="connsiteY3" fmla="*/ 760471 h 791296"/>
                  <a:gd name="connsiteX4" fmla="*/ 1702732 w 2450133"/>
                  <a:gd name="connsiteY4" fmla="*/ 358119 h 791296"/>
                  <a:gd name="connsiteX5" fmla="*/ 2057019 w 2450133"/>
                  <a:gd name="connsiteY5" fmla="*/ 364622 h 791296"/>
                  <a:gd name="connsiteX6" fmla="*/ 2450133 w 2450133"/>
                  <a:gd name="connsiteY6" fmla="*/ 0 h 791296"/>
                  <a:gd name="connsiteX0" fmla="*/ 0 w 2450133"/>
                  <a:gd name="connsiteY0" fmla="*/ 11331 h 791296"/>
                  <a:gd name="connsiteX1" fmla="*/ 501647 w 2450133"/>
                  <a:gd name="connsiteY1" fmla="*/ 760531 h 791296"/>
                  <a:gd name="connsiteX2" fmla="*/ 853856 w 2450133"/>
                  <a:gd name="connsiteY2" fmla="*/ 614907 h 791296"/>
                  <a:gd name="connsiteX3" fmla="*/ 1262199 w 2450133"/>
                  <a:gd name="connsiteY3" fmla="*/ 760471 h 791296"/>
                  <a:gd name="connsiteX4" fmla="*/ 1702732 w 2450133"/>
                  <a:gd name="connsiteY4" fmla="*/ 358119 h 791296"/>
                  <a:gd name="connsiteX5" fmla="*/ 2057019 w 2450133"/>
                  <a:gd name="connsiteY5" fmla="*/ 364622 h 791296"/>
                  <a:gd name="connsiteX6" fmla="*/ 2450133 w 2450133"/>
                  <a:gd name="connsiteY6" fmla="*/ 0 h 791296"/>
                  <a:gd name="connsiteX0" fmla="*/ 0 w 2450133"/>
                  <a:gd name="connsiteY0" fmla="*/ 11331 h 791296"/>
                  <a:gd name="connsiteX1" fmla="*/ 501647 w 2450133"/>
                  <a:gd name="connsiteY1" fmla="*/ 760531 h 791296"/>
                  <a:gd name="connsiteX2" fmla="*/ 853856 w 2450133"/>
                  <a:gd name="connsiteY2" fmla="*/ 614907 h 791296"/>
                  <a:gd name="connsiteX3" fmla="*/ 1262199 w 2450133"/>
                  <a:gd name="connsiteY3" fmla="*/ 760471 h 791296"/>
                  <a:gd name="connsiteX4" fmla="*/ 1702732 w 2450133"/>
                  <a:gd name="connsiteY4" fmla="*/ 358119 h 791296"/>
                  <a:gd name="connsiteX5" fmla="*/ 2057019 w 2450133"/>
                  <a:gd name="connsiteY5" fmla="*/ 364622 h 791296"/>
                  <a:gd name="connsiteX6" fmla="*/ 2450133 w 2450133"/>
                  <a:gd name="connsiteY6" fmla="*/ 0 h 791296"/>
                  <a:gd name="connsiteX0" fmla="*/ 0 w 2182076"/>
                  <a:gd name="connsiteY0" fmla="*/ 0 h 805350"/>
                  <a:gd name="connsiteX1" fmla="*/ 501647 w 2182076"/>
                  <a:gd name="connsiteY1" fmla="*/ 749200 h 805350"/>
                  <a:gd name="connsiteX2" fmla="*/ 853856 w 2182076"/>
                  <a:gd name="connsiteY2" fmla="*/ 603576 h 805350"/>
                  <a:gd name="connsiteX3" fmla="*/ 1262199 w 2182076"/>
                  <a:gd name="connsiteY3" fmla="*/ 749140 h 805350"/>
                  <a:gd name="connsiteX4" fmla="*/ 1702732 w 2182076"/>
                  <a:gd name="connsiteY4" fmla="*/ 346788 h 805350"/>
                  <a:gd name="connsiteX5" fmla="*/ 2057019 w 2182076"/>
                  <a:gd name="connsiteY5" fmla="*/ 353291 h 805350"/>
                  <a:gd name="connsiteX6" fmla="*/ 2182076 w 2182076"/>
                  <a:gd name="connsiteY6" fmla="*/ 762735 h 805350"/>
                  <a:gd name="connsiteX0" fmla="*/ 0 w 2182076"/>
                  <a:gd name="connsiteY0" fmla="*/ 0 h 779963"/>
                  <a:gd name="connsiteX1" fmla="*/ 501647 w 2182076"/>
                  <a:gd name="connsiteY1" fmla="*/ 749200 h 779963"/>
                  <a:gd name="connsiteX2" fmla="*/ 853856 w 2182076"/>
                  <a:gd name="connsiteY2" fmla="*/ 603576 h 779963"/>
                  <a:gd name="connsiteX3" fmla="*/ 1262199 w 2182076"/>
                  <a:gd name="connsiteY3" fmla="*/ 749140 h 779963"/>
                  <a:gd name="connsiteX4" fmla="*/ 1702732 w 2182076"/>
                  <a:gd name="connsiteY4" fmla="*/ 346788 h 779963"/>
                  <a:gd name="connsiteX5" fmla="*/ 2182076 w 2182076"/>
                  <a:gd name="connsiteY5" fmla="*/ 762735 h 779963"/>
                  <a:gd name="connsiteX0" fmla="*/ 0 w 2058356"/>
                  <a:gd name="connsiteY0" fmla="*/ 0 h 779963"/>
                  <a:gd name="connsiteX1" fmla="*/ 501647 w 2058356"/>
                  <a:gd name="connsiteY1" fmla="*/ 749200 h 779963"/>
                  <a:gd name="connsiteX2" fmla="*/ 853856 w 2058356"/>
                  <a:gd name="connsiteY2" fmla="*/ 603576 h 779963"/>
                  <a:gd name="connsiteX3" fmla="*/ 1262199 w 2058356"/>
                  <a:gd name="connsiteY3" fmla="*/ 749140 h 779963"/>
                  <a:gd name="connsiteX4" fmla="*/ 1702732 w 2058356"/>
                  <a:gd name="connsiteY4" fmla="*/ 346788 h 779963"/>
                  <a:gd name="connsiteX5" fmla="*/ 2058356 w 2058356"/>
                  <a:gd name="connsiteY5" fmla="*/ 671672 h 779963"/>
                  <a:gd name="connsiteX0" fmla="*/ 0 w 2071582"/>
                  <a:gd name="connsiteY0" fmla="*/ 0 h 779963"/>
                  <a:gd name="connsiteX1" fmla="*/ 501647 w 2071582"/>
                  <a:gd name="connsiteY1" fmla="*/ 749200 h 779963"/>
                  <a:gd name="connsiteX2" fmla="*/ 853856 w 2071582"/>
                  <a:gd name="connsiteY2" fmla="*/ 603576 h 779963"/>
                  <a:gd name="connsiteX3" fmla="*/ 1262199 w 2071582"/>
                  <a:gd name="connsiteY3" fmla="*/ 749140 h 779963"/>
                  <a:gd name="connsiteX4" fmla="*/ 1702732 w 2071582"/>
                  <a:gd name="connsiteY4" fmla="*/ 346788 h 779963"/>
                  <a:gd name="connsiteX5" fmla="*/ 2058356 w 2071582"/>
                  <a:gd name="connsiteY5" fmla="*/ 671672 h 779963"/>
                  <a:gd name="connsiteX0" fmla="*/ 0 w 2058356"/>
                  <a:gd name="connsiteY0" fmla="*/ 0 h 779963"/>
                  <a:gd name="connsiteX1" fmla="*/ 501647 w 2058356"/>
                  <a:gd name="connsiteY1" fmla="*/ 749200 h 779963"/>
                  <a:gd name="connsiteX2" fmla="*/ 853856 w 2058356"/>
                  <a:gd name="connsiteY2" fmla="*/ 603576 h 779963"/>
                  <a:gd name="connsiteX3" fmla="*/ 1262199 w 2058356"/>
                  <a:gd name="connsiteY3" fmla="*/ 749140 h 779963"/>
                  <a:gd name="connsiteX4" fmla="*/ 1702732 w 2058356"/>
                  <a:gd name="connsiteY4" fmla="*/ 346788 h 779963"/>
                  <a:gd name="connsiteX5" fmla="*/ 2058356 w 2058356"/>
                  <a:gd name="connsiteY5" fmla="*/ 671672 h 779963"/>
                  <a:gd name="connsiteX0" fmla="*/ 0 w 2058356"/>
                  <a:gd name="connsiteY0" fmla="*/ 0 h 779963"/>
                  <a:gd name="connsiteX1" fmla="*/ 501647 w 2058356"/>
                  <a:gd name="connsiteY1" fmla="*/ 749200 h 779963"/>
                  <a:gd name="connsiteX2" fmla="*/ 853856 w 2058356"/>
                  <a:gd name="connsiteY2" fmla="*/ 603576 h 779963"/>
                  <a:gd name="connsiteX3" fmla="*/ 1262199 w 2058356"/>
                  <a:gd name="connsiteY3" fmla="*/ 749140 h 779963"/>
                  <a:gd name="connsiteX4" fmla="*/ 1702732 w 2058356"/>
                  <a:gd name="connsiteY4" fmla="*/ 346788 h 779963"/>
                  <a:gd name="connsiteX5" fmla="*/ 2058356 w 2058356"/>
                  <a:gd name="connsiteY5" fmla="*/ 671672 h 779963"/>
                  <a:gd name="connsiteX0" fmla="*/ 0 w 2058356"/>
                  <a:gd name="connsiteY0" fmla="*/ 0 h 779963"/>
                  <a:gd name="connsiteX1" fmla="*/ 501647 w 2058356"/>
                  <a:gd name="connsiteY1" fmla="*/ 749200 h 779963"/>
                  <a:gd name="connsiteX2" fmla="*/ 853856 w 2058356"/>
                  <a:gd name="connsiteY2" fmla="*/ 603576 h 779963"/>
                  <a:gd name="connsiteX3" fmla="*/ 1262199 w 2058356"/>
                  <a:gd name="connsiteY3" fmla="*/ 749140 h 779963"/>
                  <a:gd name="connsiteX4" fmla="*/ 1809268 w 2058356"/>
                  <a:gd name="connsiteY4" fmla="*/ 324732 h 779963"/>
                  <a:gd name="connsiteX5" fmla="*/ 2058356 w 2058356"/>
                  <a:gd name="connsiteY5" fmla="*/ 671672 h 779963"/>
                  <a:gd name="connsiteX0" fmla="*/ 0 w 1951821"/>
                  <a:gd name="connsiteY0" fmla="*/ 0 h 699096"/>
                  <a:gd name="connsiteX1" fmla="*/ 395112 w 1951821"/>
                  <a:gd name="connsiteY1" fmla="*/ 668333 h 699096"/>
                  <a:gd name="connsiteX2" fmla="*/ 747321 w 1951821"/>
                  <a:gd name="connsiteY2" fmla="*/ 522709 h 699096"/>
                  <a:gd name="connsiteX3" fmla="*/ 1155664 w 1951821"/>
                  <a:gd name="connsiteY3" fmla="*/ 668273 h 699096"/>
                  <a:gd name="connsiteX4" fmla="*/ 1702733 w 1951821"/>
                  <a:gd name="connsiteY4" fmla="*/ 243865 h 699096"/>
                  <a:gd name="connsiteX5" fmla="*/ 1951821 w 1951821"/>
                  <a:gd name="connsiteY5" fmla="*/ 590805 h 699096"/>
                  <a:gd name="connsiteX0" fmla="*/ 0 w 1951821"/>
                  <a:gd name="connsiteY0" fmla="*/ 892 h 699988"/>
                  <a:gd name="connsiteX1" fmla="*/ 395112 w 1951821"/>
                  <a:gd name="connsiteY1" fmla="*/ 669225 h 699988"/>
                  <a:gd name="connsiteX2" fmla="*/ 747321 w 1951821"/>
                  <a:gd name="connsiteY2" fmla="*/ 523601 h 699988"/>
                  <a:gd name="connsiteX3" fmla="*/ 1155664 w 1951821"/>
                  <a:gd name="connsiteY3" fmla="*/ 669165 h 699988"/>
                  <a:gd name="connsiteX4" fmla="*/ 1702733 w 1951821"/>
                  <a:gd name="connsiteY4" fmla="*/ 244757 h 699988"/>
                  <a:gd name="connsiteX5" fmla="*/ 1951821 w 1951821"/>
                  <a:gd name="connsiteY5" fmla="*/ 591697 h 699988"/>
                  <a:gd name="connsiteX0" fmla="*/ 0 w 1951821"/>
                  <a:gd name="connsiteY0" fmla="*/ 861 h 711337"/>
                  <a:gd name="connsiteX1" fmla="*/ 448381 w 1951821"/>
                  <a:gd name="connsiteY1" fmla="*/ 683900 h 711337"/>
                  <a:gd name="connsiteX2" fmla="*/ 747321 w 1951821"/>
                  <a:gd name="connsiteY2" fmla="*/ 523570 h 711337"/>
                  <a:gd name="connsiteX3" fmla="*/ 1155664 w 1951821"/>
                  <a:gd name="connsiteY3" fmla="*/ 669134 h 711337"/>
                  <a:gd name="connsiteX4" fmla="*/ 1702733 w 1951821"/>
                  <a:gd name="connsiteY4" fmla="*/ 244726 h 711337"/>
                  <a:gd name="connsiteX5" fmla="*/ 1951821 w 1951821"/>
                  <a:gd name="connsiteY5" fmla="*/ 591666 h 711337"/>
                  <a:gd name="connsiteX0" fmla="*/ 0 w 1951821"/>
                  <a:gd name="connsiteY0" fmla="*/ 889 h 711365"/>
                  <a:gd name="connsiteX1" fmla="*/ 448381 w 1951821"/>
                  <a:gd name="connsiteY1" fmla="*/ 683928 h 711365"/>
                  <a:gd name="connsiteX2" fmla="*/ 747321 w 1951821"/>
                  <a:gd name="connsiteY2" fmla="*/ 523598 h 711365"/>
                  <a:gd name="connsiteX3" fmla="*/ 1155664 w 1951821"/>
                  <a:gd name="connsiteY3" fmla="*/ 669162 h 711365"/>
                  <a:gd name="connsiteX4" fmla="*/ 1702733 w 1951821"/>
                  <a:gd name="connsiteY4" fmla="*/ 244754 h 711365"/>
                  <a:gd name="connsiteX5" fmla="*/ 1951821 w 1951821"/>
                  <a:gd name="connsiteY5" fmla="*/ 591694 h 711365"/>
                  <a:gd name="connsiteX0" fmla="*/ 0 w 1951821"/>
                  <a:gd name="connsiteY0" fmla="*/ 889 h 711365"/>
                  <a:gd name="connsiteX1" fmla="*/ 448381 w 1951821"/>
                  <a:gd name="connsiteY1" fmla="*/ 683928 h 711365"/>
                  <a:gd name="connsiteX2" fmla="*/ 747321 w 1951821"/>
                  <a:gd name="connsiteY2" fmla="*/ 523598 h 711365"/>
                  <a:gd name="connsiteX3" fmla="*/ 1155664 w 1951821"/>
                  <a:gd name="connsiteY3" fmla="*/ 669162 h 711365"/>
                  <a:gd name="connsiteX4" fmla="*/ 1692325 w 1951821"/>
                  <a:gd name="connsiteY4" fmla="*/ 231747 h 711365"/>
                  <a:gd name="connsiteX5" fmla="*/ 1951821 w 1951821"/>
                  <a:gd name="connsiteY5" fmla="*/ 591694 h 711365"/>
                  <a:gd name="connsiteX0" fmla="*/ 0 w 1951821"/>
                  <a:gd name="connsiteY0" fmla="*/ 889 h 711365"/>
                  <a:gd name="connsiteX1" fmla="*/ 448381 w 1951821"/>
                  <a:gd name="connsiteY1" fmla="*/ 683928 h 711365"/>
                  <a:gd name="connsiteX2" fmla="*/ 747321 w 1951821"/>
                  <a:gd name="connsiteY2" fmla="*/ 523598 h 711365"/>
                  <a:gd name="connsiteX3" fmla="*/ 1155664 w 1951821"/>
                  <a:gd name="connsiteY3" fmla="*/ 669162 h 711365"/>
                  <a:gd name="connsiteX4" fmla="*/ 1692325 w 1951821"/>
                  <a:gd name="connsiteY4" fmla="*/ 231747 h 711365"/>
                  <a:gd name="connsiteX5" fmla="*/ 1951821 w 1951821"/>
                  <a:gd name="connsiteY5" fmla="*/ 591694 h 711365"/>
                  <a:gd name="connsiteX0" fmla="*/ 0 w 1951821"/>
                  <a:gd name="connsiteY0" fmla="*/ 889 h 711365"/>
                  <a:gd name="connsiteX1" fmla="*/ 448381 w 1951821"/>
                  <a:gd name="connsiteY1" fmla="*/ 683928 h 711365"/>
                  <a:gd name="connsiteX2" fmla="*/ 747321 w 1951821"/>
                  <a:gd name="connsiteY2" fmla="*/ 523598 h 711365"/>
                  <a:gd name="connsiteX3" fmla="*/ 1155664 w 1951821"/>
                  <a:gd name="connsiteY3" fmla="*/ 669162 h 711365"/>
                  <a:gd name="connsiteX4" fmla="*/ 1692325 w 1951821"/>
                  <a:gd name="connsiteY4" fmla="*/ 231747 h 711365"/>
                  <a:gd name="connsiteX5" fmla="*/ 1951821 w 1951821"/>
                  <a:gd name="connsiteY5" fmla="*/ 591694 h 711365"/>
                  <a:gd name="connsiteX0" fmla="*/ 0 w 1951821"/>
                  <a:gd name="connsiteY0" fmla="*/ 889 h 711365"/>
                  <a:gd name="connsiteX1" fmla="*/ 448381 w 1951821"/>
                  <a:gd name="connsiteY1" fmla="*/ 683928 h 711365"/>
                  <a:gd name="connsiteX2" fmla="*/ 747321 w 1951821"/>
                  <a:gd name="connsiteY2" fmla="*/ 523598 h 711365"/>
                  <a:gd name="connsiteX3" fmla="*/ 1155664 w 1951821"/>
                  <a:gd name="connsiteY3" fmla="*/ 669162 h 711365"/>
                  <a:gd name="connsiteX4" fmla="*/ 1692325 w 1951821"/>
                  <a:gd name="connsiteY4" fmla="*/ 231747 h 711365"/>
                  <a:gd name="connsiteX5" fmla="*/ 1951821 w 1951821"/>
                  <a:gd name="connsiteY5" fmla="*/ 591694 h 711365"/>
                  <a:gd name="connsiteX0" fmla="*/ 0 w 1951821"/>
                  <a:gd name="connsiteY0" fmla="*/ 889 h 746956"/>
                  <a:gd name="connsiteX1" fmla="*/ 448381 w 1951821"/>
                  <a:gd name="connsiteY1" fmla="*/ 683928 h 746956"/>
                  <a:gd name="connsiteX2" fmla="*/ 747321 w 1951821"/>
                  <a:gd name="connsiteY2" fmla="*/ 523598 h 746956"/>
                  <a:gd name="connsiteX3" fmla="*/ 1228508 w 1951821"/>
                  <a:gd name="connsiteY3" fmla="*/ 721193 h 746956"/>
                  <a:gd name="connsiteX4" fmla="*/ 1692325 w 1951821"/>
                  <a:gd name="connsiteY4" fmla="*/ 231747 h 746956"/>
                  <a:gd name="connsiteX5" fmla="*/ 1951821 w 1951821"/>
                  <a:gd name="connsiteY5" fmla="*/ 591694 h 746956"/>
                  <a:gd name="connsiteX0" fmla="*/ 0 w 1951821"/>
                  <a:gd name="connsiteY0" fmla="*/ 889 h 746956"/>
                  <a:gd name="connsiteX1" fmla="*/ 448381 w 1951821"/>
                  <a:gd name="connsiteY1" fmla="*/ 683928 h 746956"/>
                  <a:gd name="connsiteX2" fmla="*/ 747321 w 1951821"/>
                  <a:gd name="connsiteY2" fmla="*/ 523598 h 746956"/>
                  <a:gd name="connsiteX3" fmla="*/ 1228508 w 1951821"/>
                  <a:gd name="connsiteY3" fmla="*/ 721193 h 746956"/>
                  <a:gd name="connsiteX4" fmla="*/ 1692325 w 1951821"/>
                  <a:gd name="connsiteY4" fmla="*/ 192724 h 746956"/>
                  <a:gd name="connsiteX5" fmla="*/ 1951821 w 1951821"/>
                  <a:gd name="connsiteY5" fmla="*/ 591694 h 746956"/>
                  <a:gd name="connsiteX0" fmla="*/ 0 w 1951821"/>
                  <a:gd name="connsiteY0" fmla="*/ 889 h 746956"/>
                  <a:gd name="connsiteX1" fmla="*/ 448381 w 1951821"/>
                  <a:gd name="connsiteY1" fmla="*/ 683928 h 746956"/>
                  <a:gd name="connsiteX2" fmla="*/ 747321 w 1951821"/>
                  <a:gd name="connsiteY2" fmla="*/ 523598 h 746956"/>
                  <a:gd name="connsiteX3" fmla="*/ 1228508 w 1951821"/>
                  <a:gd name="connsiteY3" fmla="*/ 721193 h 746956"/>
                  <a:gd name="connsiteX4" fmla="*/ 1692325 w 1951821"/>
                  <a:gd name="connsiteY4" fmla="*/ 192724 h 746956"/>
                  <a:gd name="connsiteX5" fmla="*/ 1951821 w 1951821"/>
                  <a:gd name="connsiteY5" fmla="*/ 591694 h 746956"/>
                  <a:gd name="connsiteX0" fmla="*/ 0 w 1965649"/>
                  <a:gd name="connsiteY0" fmla="*/ 889 h 746956"/>
                  <a:gd name="connsiteX1" fmla="*/ 448381 w 1965649"/>
                  <a:gd name="connsiteY1" fmla="*/ 683928 h 746956"/>
                  <a:gd name="connsiteX2" fmla="*/ 747321 w 1965649"/>
                  <a:gd name="connsiteY2" fmla="*/ 523598 h 746956"/>
                  <a:gd name="connsiteX3" fmla="*/ 1228508 w 1965649"/>
                  <a:gd name="connsiteY3" fmla="*/ 721193 h 746956"/>
                  <a:gd name="connsiteX4" fmla="*/ 1692325 w 1965649"/>
                  <a:gd name="connsiteY4" fmla="*/ 192724 h 746956"/>
                  <a:gd name="connsiteX5" fmla="*/ 1951821 w 1965649"/>
                  <a:gd name="connsiteY5" fmla="*/ 591694 h 746956"/>
                  <a:gd name="connsiteX0" fmla="*/ 0 w 1951821"/>
                  <a:gd name="connsiteY0" fmla="*/ 889 h 746956"/>
                  <a:gd name="connsiteX1" fmla="*/ 448381 w 1951821"/>
                  <a:gd name="connsiteY1" fmla="*/ 683928 h 746956"/>
                  <a:gd name="connsiteX2" fmla="*/ 747321 w 1951821"/>
                  <a:gd name="connsiteY2" fmla="*/ 523598 h 746956"/>
                  <a:gd name="connsiteX3" fmla="*/ 1228508 w 1951821"/>
                  <a:gd name="connsiteY3" fmla="*/ 721193 h 746956"/>
                  <a:gd name="connsiteX4" fmla="*/ 1692325 w 1951821"/>
                  <a:gd name="connsiteY4" fmla="*/ 192724 h 746956"/>
                  <a:gd name="connsiteX5" fmla="*/ 1951821 w 1951821"/>
                  <a:gd name="connsiteY5" fmla="*/ 591694 h 746956"/>
                  <a:gd name="connsiteX0" fmla="*/ 0 w 1951821"/>
                  <a:gd name="connsiteY0" fmla="*/ 889 h 748736"/>
                  <a:gd name="connsiteX1" fmla="*/ 448381 w 1951821"/>
                  <a:gd name="connsiteY1" fmla="*/ 683928 h 748736"/>
                  <a:gd name="connsiteX2" fmla="*/ 878021 w 1951821"/>
                  <a:gd name="connsiteY2" fmla="*/ 544021 h 748736"/>
                  <a:gd name="connsiteX3" fmla="*/ 1228508 w 1951821"/>
                  <a:gd name="connsiteY3" fmla="*/ 721193 h 748736"/>
                  <a:gd name="connsiteX4" fmla="*/ 1692325 w 1951821"/>
                  <a:gd name="connsiteY4" fmla="*/ 192724 h 748736"/>
                  <a:gd name="connsiteX5" fmla="*/ 1951821 w 1951821"/>
                  <a:gd name="connsiteY5" fmla="*/ 591694 h 748736"/>
                  <a:gd name="connsiteX0" fmla="*/ 0 w 1951821"/>
                  <a:gd name="connsiteY0" fmla="*/ 992 h 748839"/>
                  <a:gd name="connsiteX1" fmla="*/ 546407 w 1951821"/>
                  <a:gd name="connsiteY1" fmla="*/ 643186 h 748839"/>
                  <a:gd name="connsiteX2" fmla="*/ 878021 w 1951821"/>
                  <a:gd name="connsiteY2" fmla="*/ 544124 h 748839"/>
                  <a:gd name="connsiteX3" fmla="*/ 1228508 w 1951821"/>
                  <a:gd name="connsiteY3" fmla="*/ 721296 h 748839"/>
                  <a:gd name="connsiteX4" fmla="*/ 1692325 w 1951821"/>
                  <a:gd name="connsiteY4" fmla="*/ 192827 h 748839"/>
                  <a:gd name="connsiteX5" fmla="*/ 1951821 w 1951821"/>
                  <a:gd name="connsiteY5" fmla="*/ 591797 h 748839"/>
                  <a:gd name="connsiteX0" fmla="*/ 0 w 1951821"/>
                  <a:gd name="connsiteY0" fmla="*/ 992 h 767482"/>
                  <a:gd name="connsiteX1" fmla="*/ 546407 w 1951821"/>
                  <a:gd name="connsiteY1" fmla="*/ 643186 h 767482"/>
                  <a:gd name="connsiteX2" fmla="*/ 878021 w 1951821"/>
                  <a:gd name="connsiteY2" fmla="*/ 544124 h 767482"/>
                  <a:gd name="connsiteX3" fmla="*/ 1146821 w 1951821"/>
                  <a:gd name="connsiteY3" fmla="*/ 741718 h 767482"/>
                  <a:gd name="connsiteX4" fmla="*/ 1692325 w 1951821"/>
                  <a:gd name="connsiteY4" fmla="*/ 192827 h 767482"/>
                  <a:gd name="connsiteX5" fmla="*/ 1951821 w 1951821"/>
                  <a:gd name="connsiteY5" fmla="*/ 591797 h 767482"/>
                  <a:gd name="connsiteX0" fmla="*/ 0 w 1951821"/>
                  <a:gd name="connsiteY0" fmla="*/ 992 h 767482"/>
                  <a:gd name="connsiteX1" fmla="*/ 546407 w 1951821"/>
                  <a:gd name="connsiteY1" fmla="*/ 643186 h 767482"/>
                  <a:gd name="connsiteX2" fmla="*/ 878021 w 1951821"/>
                  <a:gd name="connsiteY2" fmla="*/ 544124 h 767482"/>
                  <a:gd name="connsiteX3" fmla="*/ 1146821 w 1951821"/>
                  <a:gd name="connsiteY3" fmla="*/ 741718 h 767482"/>
                  <a:gd name="connsiteX4" fmla="*/ 1692325 w 1951821"/>
                  <a:gd name="connsiteY4" fmla="*/ 192827 h 767482"/>
                  <a:gd name="connsiteX5" fmla="*/ 1951821 w 1951821"/>
                  <a:gd name="connsiteY5" fmla="*/ 591797 h 767482"/>
                  <a:gd name="connsiteX0" fmla="*/ 0 w 1951821"/>
                  <a:gd name="connsiteY0" fmla="*/ 1195 h 767685"/>
                  <a:gd name="connsiteX1" fmla="*/ 546407 w 1951821"/>
                  <a:gd name="connsiteY1" fmla="*/ 643389 h 767685"/>
                  <a:gd name="connsiteX2" fmla="*/ 878021 w 1951821"/>
                  <a:gd name="connsiteY2" fmla="*/ 544327 h 767685"/>
                  <a:gd name="connsiteX3" fmla="*/ 1146821 w 1951821"/>
                  <a:gd name="connsiteY3" fmla="*/ 741921 h 767685"/>
                  <a:gd name="connsiteX4" fmla="*/ 1692325 w 1951821"/>
                  <a:gd name="connsiteY4" fmla="*/ 193030 h 767685"/>
                  <a:gd name="connsiteX5" fmla="*/ 1951821 w 1951821"/>
                  <a:gd name="connsiteY5" fmla="*/ 592000 h 767685"/>
                  <a:gd name="connsiteX0" fmla="*/ 0 w 1951821"/>
                  <a:gd name="connsiteY0" fmla="*/ 1 h 766491"/>
                  <a:gd name="connsiteX1" fmla="*/ 546407 w 1951821"/>
                  <a:gd name="connsiteY1" fmla="*/ 642195 h 766491"/>
                  <a:gd name="connsiteX2" fmla="*/ 878021 w 1951821"/>
                  <a:gd name="connsiteY2" fmla="*/ 543133 h 766491"/>
                  <a:gd name="connsiteX3" fmla="*/ 1146821 w 1951821"/>
                  <a:gd name="connsiteY3" fmla="*/ 740727 h 766491"/>
                  <a:gd name="connsiteX4" fmla="*/ 1692325 w 1951821"/>
                  <a:gd name="connsiteY4" fmla="*/ 191836 h 766491"/>
                  <a:gd name="connsiteX5" fmla="*/ 1951821 w 1951821"/>
                  <a:gd name="connsiteY5" fmla="*/ 590806 h 76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1821" h="766491">
                    <a:moveTo>
                      <a:pt x="0" y="1"/>
                    </a:moveTo>
                    <a:cubicBezTo>
                      <a:pt x="356980" y="121283"/>
                      <a:pt x="463861" y="254221"/>
                      <a:pt x="546407" y="642195"/>
                    </a:cubicBezTo>
                    <a:cubicBezTo>
                      <a:pt x="697356" y="785783"/>
                      <a:pt x="639144" y="371951"/>
                      <a:pt x="878021" y="543133"/>
                    </a:cubicBezTo>
                    <a:cubicBezTo>
                      <a:pt x="1015915" y="609065"/>
                      <a:pt x="971606" y="843715"/>
                      <a:pt x="1146821" y="740727"/>
                    </a:cubicBezTo>
                    <a:cubicBezTo>
                      <a:pt x="1361089" y="463355"/>
                      <a:pt x="1559633" y="126696"/>
                      <a:pt x="1692325" y="191836"/>
                    </a:cubicBezTo>
                    <a:cubicBezTo>
                      <a:pt x="1929086" y="426078"/>
                      <a:pt x="1884410" y="464570"/>
                      <a:pt x="1951821" y="590806"/>
                    </a:cubicBezTo>
                  </a:path>
                </a:pathLst>
              </a:custGeom>
              <a:noFill/>
              <a:ln w="15875">
                <a:gradFill flip="none" rotWithShape="1">
                  <a:gsLst>
                    <a:gs pos="51000">
                      <a:schemeClr val="accent1"/>
                    </a:gs>
                    <a:gs pos="66000">
                      <a:srgbClr val="FF0000"/>
                    </a:gs>
                  </a:gsLst>
                  <a:lin ang="0" scaled="1"/>
                  <a:tileRect/>
                </a:gradFill>
                <a:prstDash val="dash"/>
                <a:headEnd type="none" w="med" len="med"/>
                <a:tailEnd type="stealth" w="med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33555"/>
                          <a:gd name="connsiteY0" fmla="*/ 0 h 1640816"/>
                          <a:gd name="connsiteX1" fmla="*/ 387763 w 2133555"/>
                          <a:gd name="connsiteY1" fmla="*/ 690966 h 1640816"/>
                          <a:gd name="connsiteX2" fmla="*/ 746921 w 2133555"/>
                          <a:gd name="connsiteY2" fmla="*/ 632149 h 1640816"/>
                          <a:gd name="connsiteX3" fmla="*/ 1102908 w 2133555"/>
                          <a:gd name="connsiteY3" fmla="*/ 715910 h 1640816"/>
                          <a:gd name="connsiteX4" fmla="*/ 1612461 w 2133555"/>
                          <a:gd name="connsiteY4" fmla="*/ 290120 h 1640816"/>
                          <a:gd name="connsiteX5" fmla="*/ 2128992 w 2133555"/>
                          <a:gd name="connsiteY5" fmla="*/ 213338 h 1640816"/>
                          <a:gd name="connsiteX6" fmla="*/ 1668300 w 2133555"/>
                          <a:gd name="connsiteY6" fmla="*/ 722890 h 1640816"/>
                          <a:gd name="connsiteX7" fmla="*/ 1302686 w 2133555"/>
                          <a:gd name="connsiteY7" fmla="*/ 1640816 h 1640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33555" h="1640816" extrusionOk="0">
                            <a:moveTo>
                              <a:pt x="0" y="0"/>
                            </a:moveTo>
                            <a:cubicBezTo>
                              <a:pt x="169871" y="215190"/>
                              <a:pt x="131766" y="370306"/>
                              <a:pt x="387763" y="690966"/>
                            </a:cubicBezTo>
                            <a:cubicBezTo>
                              <a:pt x="564144" y="846619"/>
                              <a:pt x="499739" y="455945"/>
                              <a:pt x="746921" y="632149"/>
                            </a:cubicBezTo>
                            <a:cubicBezTo>
                              <a:pt x="871574" y="705182"/>
                              <a:pt x="934532" y="842371"/>
                              <a:pt x="1102908" y="715910"/>
                            </a:cubicBezTo>
                            <a:cubicBezTo>
                              <a:pt x="1323539" y="600930"/>
                              <a:pt x="1466551" y="437882"/>
                              <a:pt x="1612461" y="290120"/>
                            </a:cubicBezTo>
                            <a:cubicBezTo>
                              <a:pt x="1836803" y="203774"/>
                              <a:pt x="2113549" y="-40796"/>
                              <a:pt x="2128992" y="213338"/>
                            </a:cubicBezTo>
                            <a:cubicBezTo>
                              <a:pt x="2167451" y="344547"/>
                              <a:pt x="1810319" y="486002"/>
                              <a:pt x="1668300" y="722890"/>
                            </a:cubicBezTo>
                            <a:cubicBezTo>
                              <a:pt x="1523663" y="943848"/>
                              <a:pt x="1320714" y="1542452"/>
                              <a:pt x="1302686" y="1640816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34D708CE-0A02-B225-A515-71A4473F03B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742428" y="4976189"/>
              <a:ext cx="316615" cy="35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en-IE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753A5590-5999-1729-D67C-F59713FA495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49076" y="4989385"/>
              <a:ext cx="316615" cy="35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en-IE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9F6B554D-07BE-70E6-9B84-9813F46C7645}"/>
                </a:ext>
              </a:extLst>
            </p:cNvPr>
            <p:cNvGrpSpPr/>
            <p:nvPr/>
          </p:nvGrpSpPr>
          <p:grpSpPr>
            <a:xfrm>
              <a:off x="5596914" y="4375401"/>
              <a:ext cx="638419" cy="303152"/>
              <a:chOff x="1368625" y="4864005"/>
              <a:chExt cx="1350047" cy="556208"/>
            </a:xfrm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329E5A53-60F8-534B-AA38-4E1500E70EEB}"/>
                  </a:ext>
                </a:extLst>
              </p:cNvPr>
              <p:cNvSpPr/>
              <p:nvPr/>
            </p:nvSpPr>
            <p:spPr>
              <a:xfrm>
                <a:off x="1368625" y="4867135"/>
                <a:ext cx="112940" cy="553078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620A2FCF-5605-6F55-767E-A7F96F4F84D1}"/>
                  </a:ext>
                </a:extLst>
              </p:cNvPr>
              <p:cNvSpPr/>
              <p:nvPr/>
            </p:nvSpPr>
            <p:spPr>
              <a:xfrm>
                <a:off x="2605542" y="4864005"/>
                <a:ext cx="113130" cy="553078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9473CE17-87E6-14CB-453F-B57E11C82BA5}"/>
                  </a:ext>
                </a:extLst>
              </p:cNvPr>
              <p:cNvSpPr/>
              <p:nvPr/>
            </p:nvSpPr>
            <p:spPr>
              <a:xfrm rot="5400000">
                <a:off x="1997652" y="4702933"/>
                <a:ext cx="89754" cy="1344779"/>
              </a:xfrm>
              <a:prstGeom prst="rect">
                <a:avLst/>
              </a:prstGeom>
              <a:solidFill>
                <a:srgbClr val="B2B2B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</p:grpSp>
      <p:sp>
        <p:nvSpPr>
          <p:cNvPr id="10" name="Half Frame 9">
            <a:extLst>
              <a:ext uri="{FF2B5EF4-FFF2-40B4-BE49-F238E27FC236}">
                <a16:creationId xmlns:a16="http://schemas.microsoft.com/office/drawing/2014/main" id="{674BBD12-C5B7-1D4F-6F5B-A060874E700F}"/>
              </a:ext>
            </a:extLst>
          </p:cNvPr>
          <p:cNvSpPr/>
          <p:nvPr/>
        </p:nvSpPr>
        <p:spPr>
          <a:xfrm rot="18449765">
            <a:off x="731151" y="2911209"/>
            <a:ext cx="237096" cy="376660"/>
          </a:xfrm>
          <a:prstGeom prst="halfFram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4F2EF-715F-5FFC-381E-E6A8BD44B60C}"/>
              </a:ext>
            </a:extLst>
          </p:cNvPr>
          <p:cNvSpPr/>
          <p:nvPr/>
        </p:nvSpPr>
        <p:spPr>
          <a:xfrm>
            <a:off x="602456" y="2855548"/>
            <a:ext cx="491636" cy="22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5BDD27-F53A-3862-F613-FA6777D069C5}"/>
              </a:ext>
            </a:extLst>
          </p:cNvPr>
          <p:cNvGrpSpPr/>
          <p:nvPr/>
        </p:nvGrpSpPr>
        <p:grpSpPr>
          <a:xfrm>
            <a:off x="34249" y="5294567"/>
            <a:ext cx="318122" cy="326810"/>
            <a:chOff x="34249" y="5294567"/>
            <a:chExt cx="318122" cy="326810"/>
          </a:xfrm>
        </p:grpSpPr>
        <p:sp>
          <p:nvSpPr>
            <p:cNvPr id="11" name="Half Frame 10">
              <a:extLst>
                <a:ext uri="{FF2B5EF4-FFF2-40B4-BE49-F238E27FC236}">
                  <a16:creationId xmlns:a16="http://schemas.microsoft.com/office/drawing/2014/main" id="{776A8490-A3BB-2B1B-0F26-479C11413D1D}"/>
                </a:ext>
              </a:extLst>
            </p:cNvPr>
            <p:cNvSpPr/>
            <p:nvPr/>
          </p:nvSpPr>
          <p:spPr>
            <a:xfrm rot="18449765">
              <a:off x="115491" y="5384497"/>
              <a:ext cx="223870" cy="249890"/>
            </a:xfrm>
            <a:prstGeom prst="half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BB80B3-6705-43D6-ED11-EE015FAEB467}"/>
                </a:ext>
              </a:extLst>
            </p:cNvPr>
            <p:cNvSpPr/>
            <p:nvPr/>
          </p:nvSpPr>
          <p:spPr>
            <a:xfrm>
              <a:off x="34249" y="5294567"/>
              <a:ext cx="293911" cy="22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7E0A69-0CC4-D24E-5CA9-8CC9EC1633D7}"/>
              </a:ext>
            </a:extLst>
          </p:cNvPr>
          <p:cNvGrpSpPr/>
          <p:nvPr/>
        </p:nvGrpSpPr>
        <p:grpSpPr>
          <a:xfrm>
            <a:off x="4014990" y="5303839"/>
            <a:ext cx="293911" cy="306435"/>
            <a:chOff x="186649" y="5451729"/>
            <a:chExt cx="293911" cy="306435"/>
          </a:xfrm>
        </p:grpSpPr>
        <p:sp>
          <p:nvSpPr>
            <p:cNvPr id="13" name="Half Frame 12">
              <a:extLst>
                <a:ext uri="{FF2B5EF4-FFF2-40B4-BE49-F238E27FC236}">
                  <a16:creationId xmlns:a16="http://schemas.microsoft.com/office/drawing/2014/main" id="{8796EF5B-CDDA-8297-8249-CBA82F1824B5}"/>
                </a:ext>
              </a:extLst>
            </p:cNvPr>
            <p:cNvSpPr/>
            <p:nvPr/>
          </p:nvSpPr>
          <p:spPr>
            <a:xfrm rot="18449765">
              <a:off x="278867" y="5569340"/>
              <a:ext cx="155909" cy="221739"/>
            </a:xfrm>
            <a:prstGeom prst="halfFram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33759F-E487-7D0D-4A7D-17352BB0C29F}"/>
                </a:ext>
              </a:extLst>
            </p:cNvPr>
            <p:cNvSpPr/>
            <p:nvPr/>
          </p:nvSpPr>
          <p:spPr>
            <a:xfrm>
              <a:off x="186649" y="5451729"/>
              <a:ext cx="293911" cy="221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B40521-DDA3-63AD-ED26-9BA17BDFC408}"/>
              </a:ext>
            </a:extLst>
          </p:cNvPr>
          <p:cNvGrpSpPr/>
          <p:nvPr/>
        </p:nvGrpSpPr>
        <p:grpSpPr>
          <a:xfrm>
            <a:off x="8515505" y="5290377"/>
            <a:ext cx="293911" cy="306435"/>
            <a:chOff x="8515505" y="5290377"/>
            <a:chExt cx="293911" cy="306435"/>
          </a:xfrm>
        </p:grpSpPr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51D600BE-6A83-082C-C735-FE90B051B61B}"/>
                </a:ext>
              </a:extLst>
            </p:cNvPr>
            <p:cNvSpPr/>
            <p:nvPr/>
          </p:nvSpPr>
          <p:spPr>
            <a:xfrm rot="18449765">
              <a:off x="8607723" y="5407988"/>
              <a:ext cx="155909" cy="221739"/>
            </a:xfrm>
            <a:prstGeom prst="halfFram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563A53-DC24-4D93-A46E-89669DD05B4C}"/>
                </a:ext>
              </a:extLst>
            </p:cNvPr>
            <p:cNvSpPr/>
            <p:nvPr/>
          </p:nvSpPr>
          <p:spPr>
            <a:xfrm>
              <a:off x="8515505" y="5290377"/>
              <a:ext cx="293911" cy="221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8399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3" grpId="0"/>
      <p:bldP spid="274" grpId="0"/>
      <p:bldP spid="275" grpId="0"/>
      <p:bldP spid="297" grpId="0" animBg="1"/>
      <p:bldP spid="280" grpId="0"/>
      <p:bldP spid="352" grpId="0"/>
      <p:bldP spid="353" grpId="0"/>
      <p:bldP spid="3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FD946C9-4A99-2EE5-3463-814848261537}"/>
              </a:ext>
            </a:extLst>
          </p:cNvPr>
          <p:cNvSpPr/>
          <p:nvPr/>
        </p:nvSpPr>
        <p:spPr>
          <a:xfrm rot="5400000">
            <a:off x="2112546" y="1940954"/>
            <a:ext cx="72700" cy="1324005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E6F282-D3C4-3E92-1A3E-3817C149F679}"/>
              </a:ext>
            </a:extLst>
          </p:cNvPr>
          <p:cNvSpPr/>
          <p:nvPr/>
        </p:nvSpPr>
        <p:spPr>
          <a:xfrm rot="5400000">
            <a:off x="3436031" y="1941473"/>
            <a:ext cx="72700" cy="1322966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7A1B9-9778-E8D0-2888-7E9FF826F4C1}"/>
              </a:ext>
            </a:extLst>
          </p:cNvPr>
          <p:cNvSpPr/>
          <p:nvPr/>
        </p:nvSpPr>
        <p:spPr>
          <a:xfrm rot="5400000">
            <a:off x="4759514" y="1940954"/>
            <a:ext cx="72700" cy="132400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18A597A-07AD-A14B-9722-F49F2F1EA391}"/>
              </a:ext>
            </a:extLst>
          </p:cNvPr>
          <p:cNvSpPr/>
          <p:nvPr/>
        </p:nvSpPr>
        <p:spPr>
          <a:xfrm rot="5400000">
            <a:off x="788544" y="1940950"/>
            <a:ext cx="72699" cy="132401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B10B9F2-E42F-066E-2C86-B138AEDCCBA2}"/>
                  </a:ext>
                </a:extLst>
              </p:cNvPr>
              <p:cNvSpPr txBox="1"/>
              <p:nvPr/>
            </p:nvSpPr>
            <p:spPr>
              <a:xfrm>
                <a:off x="686697" y="2599298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B10B9F2-E42F-066E-2C86-B138AEDC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97" y="2599298"/>
                <a:ext cx="380872" cy="3940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545C2CA-146C-ED7E-5B97-2B6F7D4DF84B}"/>
                  </a:ext>
                </a:extLst>
              </p:cNvPr>
              <p:cNvSpPr txBox="1"/>
              <p:nvPr/>
            </p:nvSpPr>
            <p:spPr>
              <a:xfrm>
                <a:off x="2007369" y="2593111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545C2CA-146C-ED7E-5B97-2B6F7D4D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369" y="2593111"/>
                <a:ext cx="380872" cy="3940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25AEB43-BF5A-7E56-3331-93B5B55E5E4A}"/>
              </a:ext>
            </a:extLst>
          </p:cNvPr>
          <p:cNvGrpSpPr/>
          <p:nvPr/>
        </p:nvGrpSpPr>
        <p:grpSpPr>
          <a:xfrm>
            <a:off x="1546848" y="1793682"/>
            <a:ext cx="1132555" cy="450511"/>
            <a:chOff x="3018267" y="4139917"/>
            <a:chExt cx="2340984" cy="79878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84895A-2721-026F-A018-E483F252D178}"/>
                </a:ext>
              </a:extLst>
            </p:cNvPr>
            <p:cNvSpPr/>
            <p:nvPr/>
          </p:nvSpPr>
          <p:spPr>
            <a:xfrm>
              <a:off x="5225020" y="4139917"/>
              <a:ext cx="134231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3B3599-CB31-A1FE-A27E-F7FFCEDAEC48}"/>
                </a:ext>
              </a:extLst>
            </p:cNvPr>
            <p:cNvSpPr/>
            <p:nvPr/>
          </p:nvSpPr>
          <p:spPr>
            <a:xfrm>
              <a:off x="3018267" y="4144394"/>
              <a:ext cx="134230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4EDCDE-139C-52A2-DCD4-9278A23E636B}"/>
                </a:ext>
              </a:extLst>
            </p:cNvPr>
            <p:cNvSpPr/>
            <p:nvPr/>
          </p:nvSpPr>
          <p:spPr>
            <a:xfrm rot="5400000">
              <a:off x="4126233" y="3708063"/>
              <a:ext cx="128901" cy="2332374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9DD2C-56F9-4B76-BEB7-BAA234653F11}"/>
              </a:ext>
            </a:extLst>
          </p:cNvPr>
          <p:cNvGrpSpPr/>
          <p:nvPr/>
        </p:nvGrpSpPr>
        <p:grpSpPr>
          <a:xfrm>
            <a:off x="1545990" y="1158053"/>
            <a:ext cx="1129516" cy="450513"/>
            <a:chOff x="3018267" y="3012907"/>
            <a:chExt cx="2340984" cy="79878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4630F72-A179-F616-A8CC-7FED7617C2B2}"/>
                </a:ext>
              </a:extLst>
            </p:cNvPr>
            <p:cNvSpPr/>
            <p:nvPr/>
          </p:nvSpPr>
          <p:spPr>
            <a:xfrm>
              <a:off x="5225020" y="3012907"/>
              <a:ext cx="134231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626D012-334B-A770-51E0-0A4A0731515A}"/>
                </a:ext>
              </a:extLst>
            </p:cNvPr>
            <p:cNvSpPr/>
            <p:nvPr/>
          </p:nvSpPr>
          <p:spPr>
            <a:xfrm>
              <a:off x="3018267" y="3017386"/>
              <a:ext cx="134230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180C19B-3732-942C-FE4F-80D431208B5E}"/>
                </a:ext>
              </a:extLst>
            </p:cNvPr>
            <p:cNvSpPr/>
            <p:nvPr/>
          </p:nvSpPr>
          <p:spPr>
            <a:xfrm rot="5400000">
              <a:off x="4126233" y="2581053"/>
              <a:ext cx="128901" cy="2332374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957F13-AA8F-EA84-9544-4D9F5E26514C}"/>
              </a:ext>
            </a:extLst>
          </p:cNvPr>
          <p:cNvGrpSpPr/>
          <p:nvPr/>
        </p:nvGrpSpPr>
        <p:grpSpPr>
          <a:xfrm>
            <a:off x="2915190" y="1793681"/>
            <a:ext cx="1093108" cy="450511"/>
            <a:chOff x="3018267" y="4139917"/>
            <a:chExt cx="2340984" cy="79878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B7A6CB-87EA-8200-0E67-AF416397AC62}"/>
                </a:ext>
              </a:extLst>
            </p:cNvPr>
            <p:cNvSpPr/>
            <p:nvPr/>
          </p:nvSpPr>
          <p:spPr>
            <a:xfrm>
              <a:off x="5225020" y="4139917"/>
              <a:ext cx="134231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C6E236-FB94-F9C1-2653-510C86DD7C60}"/>
                </a:ext>
              </a:extLst>
            </p:cNvPr>
            <p:cNvSpPr/>
            <p:nvPr/>
          </p:nvSpPr>
          <p:spPr>
            <a:xfrm>
              <a:off x="3018267" y="4144394"/>
              <a:ext cx="134230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378C60-E607-6A17-8559-61847FFE26F5}"/>
                </a:ext>
              </a:extLst>
            </p:cNvPr>
            <p:cNvSpPr/>
            <p:nvPr/>
          </p:nvSpPr>
          <p:spPr>
            <a:xfrm rot="5400000">
              <a:off x="4126233" y="3708063"/>
              <a:ext cx="128901" cy="2332374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BA42C5-C0F7-1A20-5E96-776FEA8E6CF1}"/>
              </a:ext>
            </a:extLst>
          </p:cNvPr>
          <p:cNvGrpSpPr/>
          <p:nvPr/>
        </p:nvGrpSpPr>
        <p:grpSpPr>
          <a:xfrm>
            <a:off x="2919747" y="1158053"/>
            <a:ext cx="1091884" cy="450513"/>
            <a:chOff x="3018267" y="3012907"/>
            <a:chExt cx="2340984" cy="79878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C74214E-46A5-5368-EDD3-F8AAD837E2DE}"/>
                </a:ext>
              </a:extLst>
            </p:cNvPr>
            <p:cNvSpPr/>
            <p:nvPr/>
          </p:nvSpPr>
          <p:spPr>
            <a:xfrm>
              <a:off x="5225020" y="3012907"/>
              <a:ext cx="134231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701E76-572A-7A08-CB90-546EC9E46780}"/>
                </a:ext>
              </a:extLst>
            </p:cNvPr>
            <p:cNvSpPr/>
            <p:nvPr/>
          </p:nvSpPr>
          <p:spPr>
            <a:xfrm>
              <a:off x="3018267" y="3017386"/>
              <a:ext cx="134230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BD715DA-4AC4-BBF0-9A00-16C929746C8A}"/>
                </a:ext>
              </a:extLst>
            </p:cNvPr>
            <p:cNvSpPr/>
            <p:nvPr/>
          </p:nvSpPr>
          <p:spPr>
            <a:xfrm rot="5400000">
              <a:off x="4126233" y="2581053"/>
              <a:ext cx="128901" cy="2332374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61258FA-3DB2-AA5C-0FC7-280C7E0D17BB}"/>
              </a:ext>
            </a:extLst>
          </p:cNvPr>
          <p:cNvGrpSpPr/>
          <p:nvPr/>
        </p:nvGrpSpPr>
        <p:grpSpPr>
          <a:xfrm>
            <a:off x="4253902" y="1793681"/>
            <a:ext cx="1140660" cy="450511"/>
            <a:chOff x="3018267" y="4139917"/>
            <a:chExt cx="2340984" cy="79878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B44A0AA-13F8-D321-4D75-0C8FD7130B26}"/>
                </a:ext>
              </a:extLst>
            </p:cNvPr>
            <p:cNvSpPr/>
            <p:nvPr/>
          </p:nvSpPr>
          <p:spPr>
            <a:xfrm>
              <a:off x="5225020" y="4139917"/>
              <a:ext cx="134231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76CD3B4-E350-F693-37C7-230B8ADA1744}"/>
                </a:ext>
              </a:extLst>
            </p:cNvPr>
            <p:cNvSpPr/>
            <p:nvPr/>
          </p:nvSpPr>
          <p:spPr>
            <a:xfrm>
              <a:off x="3018267" y="4144394"/>
              <a:ext cx="134230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036FFE-F90F-056C-D49F-FB5DC3745B0C}"/>
                </a:ext>
              </a:extLst>
            </p:cNvPr>
            <p:cNvSpPr/>
            <p:nvPr/>
          </p:nvSpPr>
          <p:spPr>
            <a:xfrm rot="5400000">
              <a:off x="4126233" y="3708063"/>
              <a:ext cx="128901" cy="233237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564F06-DB77-4BA1-61DC-58ED4EE38D86}"/>
              </a:ext>
            </a:extLst>
          </p:cNvPr>
          <p:cNvGrpSpPr/>
          <p:nvPr/>
        </p:nvGrpSpPr>
        <p:grpSpPr>
          <a:xfrm>
            <a:off x="4246736" y="1158053"/>
            <a:ext cx="1146668" cy="450513"/>
            <a:chOff x="3018267" y="3012907"/>
            <a:chExt cx="2340984" cy="79878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95AD89-AA2E-C534-84A8-B23D74C55F43}"/>
                </a:ext>
              </a:extLst>
            </p:cNvPr>
            <p:cNvSpPr/>
            <p:nvPr/>
          </p:nvSpPr>
          <p:spPr>
            <a:xfrm>
              <a:off x="5225020" y="3012907"/>
              <a:ext cx="134231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8B7DEC7-7955-DE82-4208-68E1DC5C1386}"/>
                </a:ext>
              </a:extLst>
            </p:cNvPr>
            <p:cNvSpPr/>
            <p:nvPr/>
          </p:nvSpPr>
          <p:spPr>
            <a:xfrm>
              <a:off x="3018267" y="3017386"/>
              <a:ext cx="134230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D653018-DE3A-CBA3-C33F-75D7D01E972E}"/>
                </a:ext>
              </a:extLst>
            </p:cNvPr>
            <p:cNvSpPr/>
            <p:nvPr/>
          </p:nvSpPr>
          <p:spPr>
            <a:xfrm rot="5400000">
              <a:off x="4126233" y="2581053"/>
              <a:ext cx="128901" cy="233237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25CEB906-BC05-BC9F-6E4C-8A64A5D4E995}"/>
              </a:ext>
            </a:extLst>
          </p:cNvPr>
          <p:cNvSpPr/>
          <p:nvPr/>
        </p:nvSpPr>
        <p:spPr>
          <a:xfrm>
            <a:off x="1496899" y="1061694"/>
            <a:ext cx="1241113" cy="1296675"/>
          </a:xfrm>
          <a:custGeom>
            <a:avLst/>
            <a:gdLst>
              <a:gd name="connsiteX0" fmla="*/ 0 w 1241113"/>
              <a:gd name="connsiteY0" fmla="*/ 0 h 1296675"/>
              <a:gd name="connsiteX1" fmla="*/ 645379 w 1241113"/>
              <a:gd name="connsiteY1" fmla="*/ 0 h 1296675"/>
              <a:gd name="connsiteX2" fmla="*/ 1241113 w 1241113"/>
              <a:gd name="connsiteY2" fmla="*/ 0 h 1296675"/>
              <a:gd name="connsiteX3" fmla="*/ 1241113 w 1241113"/>
              <a:gd name="connsiteY3" fmla="*/ 609437 h 1296675"/>
              <a:gd name="connsiteX4" fmla="*/ 1241113 w 1241113"/>
              <a:gd name="connsiteY4" fmla="*/ 1296675 h 1296675"/>
              <a:gd name="connsiteX5" fmla="*/ 657790 w 1241113"/>
              <a:gd name="connsiteY5" fmla="*/ 1296675 h 1296675"/>
              <a:gd name="connsiteX6" fmla="*/ 0 w 1241113"/>
              <a:gd name="connsiteY6" fmla="*/ 1296675 h 1296675"/>
              <a:gd name="connsiteX7" fmla="*/ 0 w 1241113"/>
              <a:gd name="connsiteY7" fmla="*/ 622404 h 1296675"/>
              <a:gd name="connsiteX8" fmla="*/ 0 w 1241113"/>
              <a:gd name="connsiteY8" fmla="*/ 0 h 129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113" h="1296675" extrusionOk="0">
                <a:moveTo>
                  <a:pt x="0" y="0"/>
                </a:moveTo>
                <a:cubicBezTo>
                  <a:pt x="296046" y="5768"/>
                  <a:pt x="412372" y="29013"/>
                  <a:pt x="645379" y="0"/>
                </a:cubicBezTo>
                <a:cubicBezTo>
                  <a:pt x="878386" y="-29013"/>
                  <a:pt x="1082711" y="-11835"/>
                  <a:pt x="1241113" y="0"/>
                </a:cubicBezTo>
                <a:cubicBezTo>
                  <a:pt x="1253171" y="169798"/>
                  <a:pt x="1211909" y="442481"/>
                  <a:pt x="1241113" y="609437"/>
                </a:cubicBezTo>
                <a:cubicBezTo>
                  <a:pt x="1270317" y="776393"/>
                  <a:pt x="1253652" y="1055079"/>
                  <a:pt x="1241113" y="1296675"/>
                </a:cubicBezTo>
                <a:cubicBezTo>
                  <a:pt x="958608" y="1290782"/>
                  <a:pt x="814573" y="1271299"/>
                  <a:pt x="657790" y="1296675"/>
                </a:cubicBezTo>
                <a:cubicBezTo>
                  <a:pt x="501007" y="1322051"/>
                  <a:pt x="288704" y="1294896"/>
                  <a:pt x="0" y="1296675"/>
                </a:cubicBezTo>
                <a:cubicBezTo>
                  <a:pt x="-15471" y="1130852"/>
                  <a:pt x="-30500" y="808637"/>
                  <a:pt x="0" y="622404"/>
                </a:cubicBezTo>
                <a:cubicBezTo>
                  <a:pt x="30500" y="436171"/>
                  <a:pt x="-28138" y="211336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2239216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41C2B0D-58A6-9B80-C958-E7F5EB31090F}"/>
              </a:ext>
            </a:extLst>
          </p:cNvPr>
          <p:cNvSpPr/>
          <p:nvPr/>
        </p:nvSpPr>
        <p:spPr>
          <a:xfrm>
            <a:off x="2836805" y="1061694"/>
            <a:ext cx="1256440" cy="1296675"/>
          </a:xfrm>
          <a:custGeom>
            <a:avLst/>
            <a:gdLst>
              <a:gd name="connsiteX0" fmla="*/ 0 w 1256440"/>
              <a:gd name="connsiteY0" fmla="*/ 0 h 1296675"/>
              <a:gd name="connsiteX1" fmla="*/ 590527 w 1256440"/>
              <a:gd name="connsiteY1" fmla="*/ 0 h 1296675"/>
              <a:gd name="connsiteX2" fmla="*/ 1256440 w 1256440"/>
              <a:gd name="connsiteY2" fmla="*/ 0 h 1296675"/>
              <a:gd name="connsiteX3" fmla="*/ 1256440 w 1256440"/>
              <a:gd name="connsiteY3" fmla="*/ 661304 h 1296675"/>
              <a:gd name="connsiteX4" fmla="*/ 1256440 w 1256440"/>
              <a:gd name="connsiteY4" fmla="*/ 1296675 h 1296675"/>
              <a:gd name="connsiteX5" fmla="*/ 615656 w 1256440"/>
              <a:gd name="connsiteY5" fmla="*/ 1296675 h 1296675"/>
              <a:gd name="connsiteX6" fmla="*/ 0 w 1256440"/>
              <a:gd name="connsiteY6" fmla="*/ 1296675 h 1296675"/>
              <a:gd name="connsiteX7" fmla="*/ 0 w 1256440"/>
              <a:gd name="connsiteY7" fmla="*/ 661304 h 1296675"/>
              <a:gd name="connsiteX8" fmla="*/ 0 w 1256440"/>
              <a:gd name="connsiteY8" fmla="*/ 0 h 129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6440" h="1296675" extrusionOk="0">
                <a:moveTo>
                  <a:pt x="0" y="0"/>
                </a:moveTo>
                <a:cubicBezTo>
                  <a:pt x="287132" y="-572"/>
                  <a:pt x="305960" y="-26987"/>
                  <a:pt x="590527" y="0"/>
                </a:cubicBezTo>
                <a:cubicBezTo>
                  <a:pt x="875094" y="26987"/>
                  <a:pt x="1069791" y="26869"/>
                  <a:pt x="1256440" y="0"/>
                </a:cubicBezTo>
                <a:cubicBezTo>
                  <a:pt x="1252913" y="224123"/>
                  <a:pt x="1273520" y="429961"/>
                  <a:pt x="1256440" y="661304"/>
                </a:cubicBezTo>
                <a:cubicBezTo>
                  <a:pt x="1239360" y="892647"/>
                  <a:pt x="1276848" y="1155604"/>
                  <a:pt x="1256440" y="1296675"/>
                </a:cubicBezTo>
                <a:cubicBezTo>
                  <a:pt x="1085630" y="1296416"/>
                  <a:pt x="886795" y="1313873"/>
                  <a:pt x="615656" y="1296675"/>
                </a:cubicBezTo>
                <a:cubicBezTo>
                  <a:pt x="344517" y="1279477"/>
                  <a:pt x="152296" y="1309021"/>
                  <a:pt x="0" y="1296675"/>
                </a:cubicBezTo>
                <a:cubicBezTo>
                  <a:pt x="21645" y="1160529"/>
                  <a:pt x="14827" y="933876"/>
                  <a:pt x="0" y="661304"/>
                </a:cubicBezTo>
                <a:cubicBezTo>
                  <a:pt x="-14827" y="388732"/>
                  <a:pt x="5356" y="169610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26409934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7F65165-512A-2904-FC73-ECB2DC238BA5}"/>
              </a:ext>
            </a:extLst>
          </p:cNvPr>
          <p:cNvSpPr/>
          <p:nvPr/>
        </p:nvSpPr>
        <p:spPr>
          <a:xfrm>
            <a:off x="4180714" y="1061694"/>
            <a:ext cx="1305117" cy="1296675"/>
          </a:xfrm>
          <a:custGeom>
            <a:avLst/>
            <a:gdLst>
              <a:gd name="connsiteX0" fmla="*/ 0 w 1305117"/>
              <a:gd name="connsiteY0" fmla="*/ 0 h 1296675"/>
              <a:gd name="connsiteX1" fmla="*/ 652559 w 1305117"/>
              <a:gd name="connsiteY1" fmla="*/ 0 h 1296675"/>
              <a:gd name="connsiteX2" fmla="*/ 1305117 w 1305117"/>
              <a:gd name="connsiteY2" fmla="*/ 0 h 1296675"/>
              <a:gd name="connsiteX3" fmla="*/ 1305117 w 1305117"/>
              <a:gd name="connsiteY3" fmla="*/ 648338 h 1296675"/>
              <a:gd name="connsiteX4" fmla="*/ 1305117 w 1305117"/>
              <a:gd name="connsiteY4" fmla="*/ 1296675 h 1296675"/>
              <a:gd name="connsiteX5" fmla="*/ 678661 w 1305117"/>
              <a:gd name="connsiteY5" fmla="*/ 1296675 h 1296675"/>
              <a:gd name="connsiteX6" fmla="*/ 0 w 1305117"/>
              <a:gd name="connsiteY6" fmla="*/ 1296675 h 1296675"/>
              <a:gd name="connsiteX7" fmla="*/ 0 w 1305117"/>
              <a:gd name="connsiteY7" fmla="*/ 648338 h 1296675"/>
              <a:gd name="connsiteX8" fmla="*/ 0 w 1305117"/>
              <a:gd name="connsiteY8" fmla="*/ 0 h 129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5117" h="1296675" extrusionOk="0">
                <a:moveTo>
                  <a:pt x="0" y="0"/>
                </a:moveTo>
                <a:cubicBezTo>
                  <a:pt x="292601" y="-8220"/>
                  <a:pt x="438820" y="-20926"/>
                  <a:pt x="652559" y="0"/>
                </a:cubicBezTo>
                <a:cubicBezTo>
                  <a:pt x="866298" y="20926"/>
                  <a:pt x="1102722" y="-29116"/>
                  <a:pt x="1305117" y="0"/>
                </a:cubicBezTo>
                <a:cubicBezTo>
                  <a:pt x="1323822" y="323684"/>
                  <a:pt x="1312525" y="417817"/>
                  <a:pt x="1305117" y="648338"/>
                </a:cubicBezTo>
                <a:cubicBezTo>
                  <a:pt x="1297709" y="878859"/>
                  <a:pt x="1274643" y="1118165"/>
                  <a:pt x="1305117" y="1296675"/>
                </a:cubicBezTo>
                <a:cubicBezTo>
                  <a:pt x="1084466" y="1285818"/>
                  <a:pt x="984242" y="1316023"/>
                  <a:pt x="678661" y="1296675"/>
                </a:cubicBezTo>
                <a:cubicBezTo>
                  <a:pt x="373080" y="1277327"/>
                  <a:pt x="310706" y="1304999"/>
                  <a:pt x="0" y="1296675"/>
                </a:cubicBezTo>
                <a:cubicBezTo>
                  <a:pt x="-17415" y="1083117"/>
                  <a:pt x="28075" y="819350"/>
                  <a:pt x="0" y="648338"/>
                </a:cubicBezTo>
                <a:cubicBezTo>
                  <a:pt x="-28075" y="477326"/>
                  <a:pt x="23287" y="287971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22707817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8813388-7FF7-784B-A3F3-1C3FBC99F04A}"/>
                  </a:ext>
                </a:extLst>
              </p:cNvPr>
              <p:cNvSpPr txBox="1"/>
              <p:nvPr/>
            </p:nvSpPr>
            <p:spPr>
              <a:xfrm>
                <a:off x="3395089" y="2599298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8813388-7FF7-784B-A3F3-1C3FBC99F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089" y="2599298"/>
                <a:ext cx="380872" cy="3940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3C5464C-A3A6-99D0-CBCD-BECE530B54B8}"/>
                  </a:ext>
                </a:extLst>
              </p:cNvPr>
              <p:cNvSpPr txBox="1"/>
              <p:nvPr/>
            </p:nvSpPr>
            <p:spPr>
              <a:xfrm>
                <a:off x="4741385" y="2578884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3C5464C-A3A6-99D0-CBCD-BECE530B5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85" y="2578884"/>
                <a:ext cx="380872" cy="394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Arrow: Right 144">
            <a:extLst>
              <a:ext uri="{FF2B5EF4-FFF2-40B4-BE49-F238E27FC236}">
                <a16:creationId xmlns:a16="http://schemas.microsoft.com/office/drawing/2014/main" id="{7E5C38DA-19A1-94AE-7FA7-68A5E81306C6}"/>
              </a:ext>
            </a:extLst>
          </p:cNvPr>
          <p:cNvSpPr/>
          <p:nvPr/>
        </p:nvSpPr>
        <p:spPr>
          <a:xfrm rot="19804037">
            <a:off x="5659418" y="1666251"/>
            <a:ext cx="1071501" cy="17217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Right 145">
            <a:extLst>
              <a:ext uri="{FF2B5EF4-FFF2-40B4-BE49-F238E27FC236}">
                <a16:creationId xmlns:a16="http://schemas.microsoft.com/office/drawing/2014/main" id="{EA7B1761-62B7-F462-FF30-D1F8B291FD3C}"/>
              </a:ext>
            </a:extLst>
          </p:cNvPr>
          <p:cNvSpPr/>
          <p:nvPr/>
        </p:nvSpPr>
        <p:spPr>
          <a:xfrm rot="1795963" flipV="1">
            <a:off x="5663890" y="2340846"/>
            <a:ext cx="1066711" cy="17217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28C951A-F11E-663F-561C-2BB0739151B9}"/>
              </a:ext>
            </a:extLst>
          </p:cNvPr>
          <p:cNvGrpSpPr/>
          <p:nvPr/>
        </p:nvGrpSpPr>
        <p:grpSpPr>
          <a:xfrm>
            <a:off x="5622142" y="1122757"/>
            <a:ext cx="636157" cy="274324"/>
            <a:chOff x="1756198" y="600867"/>
            <a:chExt cx="1728624" cy="75575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1306EDD-B46B-6C95-7EF0-5E2E3B674CA3}"/>
                </a:ext>
              </a:extLst>
            </p:cNvPr>
            <p:cNvSpPr/>
            <p:nvPr/>
          </p:nvSpPr>
          <p:spPr>
            <a:xfrm>
              <a:off x="3325016" y="600867"/>
              <a:ext cx="159806" cy="75151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31A3016-2FFE-849B-AB7F-B9B5EB3D4DE1}"/>
                </a:ext>
              </a:extLst>
            </p:cNvPr>
            <p:cNvSpPr/>
            <p:nvPr/>
          </p:nvSpPr>
          <p:spPr>
            <a:xfrm rot="5400000">
              <a:off x="2556734" y="434129"/>
              <a:ext cx="121958" cy="1723029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429AE776-332A-3E05-16A6-16E71F0BC74E}"/>
              </a:ext>
            </a:extLst>
          </p:cNvPr>
          <p:cNvSpPr txBox="1"/>
          <p:nvPr/>
        </p:nvSpPr>
        <p:spPr>
          <a:xfrm>
            <a:off x="5527449" y="1319898"/>
            <a:ext cx="85472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IE" dirty="0"/>
              <a:t>Input </a:t>
            </a:r>
            <a:r>
              <a:rPr lang="en-IE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289E178-5885-3E38-7F44-683F9542B5FA}"/>
              </a:ext>
            </a:extLst>
          </p:cNvPr>
          <p:cNvGrpSpPr/>
          <p:nvPr/>
        </p:nvGrpSpPr>
        <p:grpSpPr>
          <a:xfrm>
            <a:off x="5622142" y="2596346"/>
            <a:ext cx="636157" cy="274324"/>
            <a:chOff x="1756198" y="600867"/>
            <a:chExt cx="1728624" cy="755756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408713C-1A50-DD24-3124-2B930C038CED}"/>
                </a:ext>
              </a:extLst>
            </p:cNvPr>
            <p:cNvSpPr/>
            <p:nvPr/>
          </p:nvSpPr>
          <p:spPr>
            <a:xfrm>
              <a:off x="3325016" y="600867"/>
              <a:ext cx="159806" cy="75151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D531602-F80A-B4D9-040D-B3AABE80355D}"/>
                </a:ext>
              </a:extLst>
            </p:cNvPr>
            <p:cNvSpPr/>
            <p:nvPr/>
          </p:nvSpPr>
          <p:spPr>
            <a:xfrm rot="5400000">
              <a:off x="2556734" y="434129"/>
              <a:ext cx="121958" cy="1723029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D78CC6CA-BB70-98AC-6838-1B8EB08D1F30}"/>
              </a:ext>
            </a:extLst>
          </p:cNvPr>
          <p:cNvSpPr txBox="1"/>
          <p:nvPr/>
        </p:nvSpPr>
        <p:spPr>
          <a:xfrm>
            <a:off x="5527449" y="2793487"/>
            <a:ext cx="85472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IE" dirty="0"/>
              <a:t>Input </a:t>
            </a:r>
            <a:r>
              <a:rPr lang="en-IE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98171-ACF1-76DA-792C-3D3ECEE284D4}"/>
              </a:ext>
            </a:extLst>
          </p:cNvPr>
          <p:cNvSpPr txBox="1"/>
          <p:nvPr/>
        </p:nvSpPr>
        <p:spPr>
          <a:xfrm>
            <a:off x="0" y="0"/>
            <a:ext cx="7567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Scaffolded DNA Computer example: Bit-Copy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E0C64-A9B4-04E1-0C35-700C4FABF1B1}"/>
              </a:ext>
            </a:extLst>
          </p:cNvPr>
          <p:cNvSpPr txBox="1"/>
          <p:nvPr/>
        </p:nvSpPr>
        <p:spPr>
          <a:xfrm>
            <a:off x="99374" y="2790929"/>
            <a:ext cx="1451038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IE" dirty="0"/>
              <a:t>Input domain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256BC6-1FBA-9C9E-5638-46A06B14EB23}"/>
              </a:ext>
            </a:extLst>
          </p:cNvPr>
          <p:cNvGrpSpPr/>
          <p:nvPr/>
        </p:nvGrpSpPr>
        <p:grpSpPr>
          <a:xfrm>
            <a:off x="5775576" y="104991"/>
            <a:ext cx="6149007" cy="3493959"/>
            <a:chOff x="5775576" y="104991"/>
            <a:chExt cx="6149007" cy="3493959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0143A86F-B844-13E2-2A1D-06251E4DD0C5}"/>
                </a:ext>
              </a:extLst>
            </p:cNvPr>
            <p:cNvGrpSpPr/>
            <p:nvPr/>
          </p:nvGrpSpPr>
          <p:grpSpPr>
            <a:xfrm>
              <a:off x="6701293" y="2345784"/>
              <a:ext cx="380872" cy="366388"/>
              <a:chOff x="34249" y="5291983"/>
              <a:chExt cx="318122" cy="326567"/>
            </a:xfrm>
          </p:grpSpPr>
          <p:sp>
            <p:nvSpPr>
              <p:cNvPr id="244" name="Half Frame 243">
                <a:extLst>
                  <a:ext uri="{FF2B5EF4-FFF2-40B4-BE49-F238E27FC236}">
                    <a16:creationId xmlns:a16="http://schemas.microsoft.com/office/drawing/2014/main" id="{A3061E86-4105-917A-E287-7F6A40778015}"/>
                  </a:ext>
                </a:extLst>
              </p:cNvPr>
              <p:cNvSpPr/>
              <p:nvPr/>
            </p:nvSpPr>
            <p:spPr>
              <a:xfrm rot="18449765">
                <a:off x="115491" y="5381670"/>
                <a:ext cx="223870" cy="249890"/>
              </a:xfrm>
              <a:prstGeom prst="halfFram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4EA39F6-AB6B-DB25-FCBF-2D1C9C7A4DFA}"/>
                  </a:ext>
                </a:extLst>
              </p:cNvPr>
              <p:cNvSpPr/>
              <p:nvPr/>
            </p:nvSpPr>
            <p:spPr>
              <a:xfrm>
                <a:off x="34249" y="5291983"/>
                <a:ext cx="293911" cy="224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06AA537-3E70-88EE-EAC0-D3D4801EDFAE}"/>
                </a:ext>
              </a:extLst>
            </p:cNvPr>
            <p:cNvGrpSpPr/>
            <p:nvPr/>
          </p:nvGrpSpPr>
          <p:grpSpPr>
            <a:xfrm>
              <a:off x="6670512" y="1221158"/>
              <a:ext cx="380872" cy="366388"/>
              <a:chOff x="34249" y="5291984"/>
              <a:chExt cx="318122" cy="326567"/>
            </a:xfrm>
          </p:grpSpPr>
          <p:sp>
            <p:nvSpPr>
              <p:cNvPr id="241" name="Half Frame 240">
                <a:extLst>
                  <a:ext uri="{FF2B5EF4-FFF2-40B4-BE49-F238E27FC236}">
                    <a16:creationId xmlns:a16="http://schemas.microsoft.com/office/drawing/2014/main" id="{5ADA86FC-7C24-DC3A-47A0-4BD12B36AF18}"/>
                  </a:ext>
                </a:extLst>
              </p:cNvPr>
              <p:cNvSpPr/>
              <p:nvPr/>
            </p:nvSpPr>
            <p:spPr>
              <a:xfrm rot="18449765">
                <a:off x="115491" y="5381671"/>
                <a:ext cx="223870" cy="249890"/>
              </a:xfrm>
              <a:prstGeom prst="halfFram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3FEC59A4-2387-A138-8B03-59507418F35C}"/>
                  </a:ext>
                </a:extLst>
              </p:cNvPr>
              <p:cNvSpPr/>
              <p:nvPr/>
            </p:nvSpPr>
            <p:spPr>
              <a:xfrm>
                <a:off x="34249" y="5291984"/>
                <a:ext cx="293911" cy="224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FBA5B31-7C44-5479-7AAB-60F054457165}"/>
                </a:ext>
              </a:extLst>
            </p:cNvPr>
            <p:cNvSpPr/>
            <p:nvPr/>
          </p:nvSpPr>
          <p:spPr>
            <a:xfrm rot="5400000">
              <a:off x="8703127" y="883735"/>
              <a:ext cx="77313" cy="1273520"/>
            </a:xfrm>
            <a:prstGeom prst="rect">
              <a:avLst/>
            </a:prstGeom>
            <a:solidFill>
              <a:srgbClr val="5F5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E67BFB7-57B9-8253-5C9B-182F59C5F99E}"/>
                </a:ext>
              </a:extLst>
            </p:cNvPr>
            <p:cNvSpPr/>
            <p:nvPr/>
          </p:nvSpPr>
          <p:spPr>
            <a:xfrm rot="5400000">
              <a:off x="9976148" y="884234"/>
              <a:ext cx="77313" cy="1272521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59134C6-DCB6-CA3B-C52B-D1D582A8C023}"/>
                </a:ext>
              </a:extLst>
            </p:cNvPr>
            <p:cNvSpPr/>
            <p:nvPr/>
          </p:nvSpPr>
          <p:spPr>
            <a:xfrm rot="5400000">
              <a:off x="11249166" y="883735"/>
              <a:ext cx="77313" cy="1273520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2E96EC39-1D88-9980-02F2-40EDEC10EF20}"/>
                </a:ext>
              </a:extLst>
            </p:cNvPr>
            <p:cNvSpPr/>
            <p:nvPr/>
          </p:nvSpPr>
          <p:spPr>
            <a:xfrm rot="5400000">
              <a:off x="7429612" y="883731"/>
              <a:ext cx="77312" cy="127353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D318BA6D-2D0A-5058-20A0-08D77A21232D}"/>
                    </a:ext>
                  </a:extLst>
                </p:cNvPr>
                <p:cNvSpPr txBox="1"/>
                <p:nvPr/>
              </p:nvSpPr>
              <p:spPr>
                <a:xfrm>
                  <a:off x="7335339" y="159730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D318BA6D-2D0A-5058-20A0-08D77A212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5339" y="1597300"/>
                  <a:ext cx="231696" cy="195110"/>
                </a:xfrm>
                <a:prstGeom prst="rect">
                  <a:avLst/>
                </a:prstGeom>
                <a:blipFill>
                  <a:blip r:embed="rId7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AD70851-DD81-82A6-D5D1-010C63309242}"/>
                    </a:ext>
                  </a:extLst>
                </p:cNvPr>
                <p:cNvSpPr txBox="1"/>
                <p:nvPr/>
              </p:nvSpPr>
              <p:spPr>
                <a:xfrm>
                  <a:off x="8605654" y="1590722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AD70851-DD81-82A6-D5D1-010C63309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654" y="1590722"/>
                  <a:ext cx="231696" cy="195110"/>
                </a:xfrm>
                <a:prstGeom prst="rect">
                  <a:avLst/>
                </a:prstGeom>
                <a:blipFill>
                  <a:blip r:embed="rId8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1701517-DBCF-6E91-C8C4-918D76D2E4E2}"/>
                </a:ext>
              </a:extLst>
            </p:cNvPr>
            <p:cNvGrpSpPr/>
            <p:nvPr/>
          </p:nvGrpSpPr>
          <p:grpSpPr>
            <a:xfrm>
              <a:off x="8138589" y="916710"/>
              <a:ext cx="1206389" cy="479095"/>
              <a:chOff x="3018267" y="4139917"/>
              <a:chExt cx="2340984" cy="798784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7676B3E-E36D-95E2-3812-01DB099B8AEB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4A4FA34A-704A-7479-461E-4AD2FA0FDDD3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CE75AF1E-21A9-0B65-E1D9-C667DDFE382E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5F5F5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FD7DBFC-3274-7C07-5CD4-4E33E092810F}"/>
                </a:ext>
              </a:extLst>
            </p:cNvPr>
            <p:cNvGrpSpPr/>
            <p:nvPr/>
          </p:nvGrpSpPr>
          <p:grpSpPr>
            <a:xfrm>
              <a:off x="9419553" y="916710"/>
              <a:ext cx="1201951" cy="479095"/>
              <a:chOff x="3018267" y="4139917"/>
              <a:chExt cx="2340984" cy="79878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4C355B92-A4AF-9DEF-ECB1-4CB11D67EA01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382A1EBE-E303-8136-8B00-C5CB0354922B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F23AD201-F0E8-A247-23A4-62D165A1C2AF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0FDEFDD-6B04-9748-8AFE-CBB7A43A22E4}"/>
                </a:ext>
              </a:extLst>
            </p:cNvPr>
            <p:cNvGrpSpPr/>
            <p:nvPr/>
          </p:nvGrpSpPr>
          <p:grpSpPr>
            <a:xfrm>
              <a:off x="10696080" y="916710"/>
              <a:ext cx="1161276" cy="479095"/>
              <a:chOff x="3018267" y="4139917"/>
              <a:chExt cx="2340984" cy="798784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00D43BB-48B8-C16F-5F9B-CF6EFC564755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C7F28A74-8F20-C28F-5037-5EBDEC68498B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BF8DB5F-1560-980E-A00A-5BE7E92FF785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FAFAACE-7D52-8714-D0C4-F00C41BE55E2}"/>
                    </a:ext>
                  </a:extLst>
                </p:cNvPr>
                <p:cNvSpPr txBox="1"/>
                <p:nvPr/>
              </p:nvSpPr>
              <p:spPr>
                <a:xfrm>
                  <a:off x="9940459" y="159730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FAFAACE-7D52-8714-D0C4-F00C41BE55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0459" y="1597300"/>
                  <a:ext cx="231696" cy="195110"/>
                </a:xfrm>
                <a:prstGeom prst="rect">
                  <a:avLst/>
                </a:prstGeom>
                <a:blipFill>
                  <a:blip r:embed="rId9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FCB1E472-89F9-3ECA-F09C-87DE6A8CD125}"/>
                    </a:ext>
                  </a:extLst>
                </p:cNvPr>
                <p:cNvSpPr txBox="1"/>
                <p:nvPr/>
              </p:nvSpPr>
              <p:spPr>
                <a:xfrm>
                  <a:off x="11235421" y="1575591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FCB1E472-89F9-3ECA-F09C-87DE6A8CD1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5421" y="1575591"/>
                  <a:ext cx="231696" cy="195110"/>
                </a:xfrm>
                <a:prstGeom prst="rect">
                  <a:avLst/>
                </a:prstGeom>
                <a:blipFill>
                  <a:blip r:embed="rId10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AD7C71A1-FEA1-4C18-E843-4B7C4925F051}"/>
                </a:ext>
              </a:extLst>
            </p:cNvPr>
            <p:cNvGrpSpPr/>
            <p:nvPr/>
          </p:nvGrpSpPr>
          <p:grpSpPr>
            <a:xfrm>
              <a:off x="6868284" y="911692"/>
              <a:ext cx="1203177" cy="479094"/>
              <a:chOff x="3024497" y="4139917"/>
              <a:chExt cx="2334754" cy="798783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FC68E63-BE35-4380-63AC-6FB92704EDB4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4123455-E510-F4D5-CA8B-8D087458DDF4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8C8A592-42C5-100D-76D1-E1549E9E7149}"/>
                </a:ext>
              </a:extLst>
            </p:cNvPr>
            <p:cNvSpPr/>
            <p:nvPr/>
          </p:nvSpPr>
          <p:spPr>
            <a:xfrm rot="5400000">
              <a:off x="8734474" y="2014447"/>
              <a:ext cx="77659" cy="1260909"/>
            </a:xfrm>
            <a:prstGeom prst="rect">
              <a:avLst/>
            </a:prstGeom>
            <a:solidFill>
              <a:srgbClr val="5F5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DDDC93A-7890-626A-2073-159C1E5AFA5E}"/>
                </a:ext>
              </a:extLst>
            </p:cNvPr>
            <p:cNvSpPr/>
            <p:nvPr/>
          </p:nvSpPr>
          <p:spPr>
            <a:xfrm rot="5400000">
              <a:off x="9994888" y="2014941"/>
              <a:ext cx="77659" cy="1259920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2F5EBA9-BBB7-8BA2-815C-0E43C6805CE8}"/>
                </a:ext>
              </a:extLst>
            </p:cNvPr>
            <p:cNvSpPr/>
            <p:nvPr/>
          </p:nvSpPr>
          <p:spPr>
            <a:xfrm rot="5400000">
              <a:off x="11255299" y="2014447"/>
              <a:ext cx="77659" cy="1260909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116961C-0D3F-C2EE-4F1E-9FFF5FF42359}"/>
                </a:ext>
              </a:extLst>
            </p:cNvPr>
            <p:cNvSpPr/>
            <p:nvPr/>
          </p:nvSpPr>
          <p:spPr>
            <a:xfrm rot="5400000">
              <a:off x="7473569" y="2014443"/>
              <a:ext cx="77658" cy="126091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3B0DF4DF-F51D-CE15-409B-2331C96D56B9}"/>
                    </a:ext>
                  </a:extLst>
                </p:cNvPr>
                <p:cNvSpPr txBox="1"/>
                <p:nvPr/>
              </p:nvSpPr>
              <p:spPr>
                <a:xfrm>
                  <a:off x="7380786" y="272205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3B0DF4DF-F51D-CE15-409B-2331C96D5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786" y="2722050"/>
                  <a:ext cx="231696" cy="195110"/>
                </a:xfrm>
                <a:prstGeom prst="rect">
                  <a:avLst/>
                </a:prstGeom>
                <a:blipFill>
                  <a:blip r:embed="rId11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A76FE64-B245-6AC0-BCA8-5ABCAA7A26A4}"/>
                    </a:ext>
                  </a:extLst>
                </p:cNvPr>
                <p:cNvSpPr txBox="1"/>
                <p:nvPr/>
              </p:nvSpPr>
              <p:spPr>
                <a:xfrm>
                  <a:off x="8638522" y="2715443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A76FE64-B245-6AC0-BCA8-5ABCAA7A26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8522" y="2715443"/>
                  <a:ext cx="231696" cy="195110"/>
                </a:xfrm>
                <a:prstGeom prst="rect">
                  <a:avLst/>
                </a:prstGeom>
                <a:blipFill>
                  <a:blip r:embed="rId12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F053839-2DD5-F0A6-19B4-080436CCEA54}"/>
                </a:ext>
              </a:extLst>
            </p:cNvPr>
            <p:cNvGrpSpPr/>
            <p:nvPr/>
          </p:nvGrpSpPr>
          <p:grpSpPr>
            <a:xfrm>
              <a:off x="8176081" y="2038417"/>
              <a:ext cx="1194442" cy="481236"/>
              <a:chOff x="3018267" y="4139917"/>
              <a:chExt cx="2340984" cy="798784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D9056D40-543F-C83E-B181-5711E30319AA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0487C66-F41A-4084-0466-493BA2040709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50EB6897-A182-0DB0-8FD1-5C658F975A57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5F5F5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0EC3247-BFD7-3A20-355C-2D9DF5139408}"/>
                </a:ext>
              </a:extLst>
            </p:cNvPr>
            <p:cNvGrpSpPr/>
            <p:nvPr/>
          </p:nvGrpSpPr>
          <p:grpSpPr>
            <a:xfrm>
              <a:off x="9444361" y="2038417"/>
              <a:ext cx="1190049" cy="481236"/>
              <a:chOff x="3018267" y="4139917"/>
              <a:chExt cx="2340984" cy="79878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6E11EB9A-01AE-4A88-10C3-762EA7B460AD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8EBEEE9-573C-C6EB-FB5A-349977F10456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CEFDFF67-E5A7-3D26-B9EA-6DE546EDA345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E2307D6-FC1C-9792-089C-EC41317B630B}"/>
                </a:ext>
              </a:extLst>
            </p:cNvPr>
            <p:cNvGrpSpPr/>
            <p:nvPr/>
          </p:nvGrpSpPr>
          <p:grpSpPr>
            <a:xfrm>
              <a:off x="10708247" y="2038417"/>
              <a:ext cx="1149777" cy="481236"/>
              <a:chOff x="3018267" y="4139917"/>
              <a:chExt cx="2340984" cy="798784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943F20A-5D03-B817-7D76-90ADC27E2C61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5F30FA9-BF47-64C3-5048-DAC7B57BEDE1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88443F01-54B4-8877-82B1-F65D074FDE11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FF6DF74-E5CF-46C6-A9DC-DA58A654E55B}"/>
                    </a:ext>
                  </a:extLst>
                </p:cNvPr>
                <p:cNvSpPr txBox="1"/>
                <p:nvPr/>
              </p:nvSpPr>
              <p:spPr>
                <a:xfrm>
                  <a:off x="9960109" y="272205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FF6DF74-E5CF-46C6-A9DC-DA58A654E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0109" y="2722050"/>
                  <a:ext cx="231696" cy="195110"/>
                </a:xfrm>
                <a:prstGeom prst="rect">
                  <a:avLst/>
                </a:prstGeom>
                <a:blipFill>
                  <a:blip r:embed="rId13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B1FE27C8-CE50-B242-CA9E-5DEE3AF3506C}"/>
                    </a:ext>
                  </a:extLst>
                </p:cNvPr>
                <p:cNvSpPr txBox="1"/>
                <p:nvPr/>
              </p:nvSpPr>
              <p:spPr>
                <a:xfrm>
                  <a:off x="11242246" y="2700244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B1FE27C8-CE50-B242-CA9E-5DEE3AF350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2246" y="2700244"/>
                  <a:ext cx="231696" cy="195110"/>
                </a:xfrm>
                <a:prstGeom prst="rect">
                  <a:avLst/>
                </a:prstGeom>
                <a:blipFill>
                  <a:blip r:embed="rId14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FC31DD41-9446-74A3-B762-796183C6801B}"/>
                </a:ext>
              </a:extLst>
            </p:cNvPr>
            <p:cNvGrpSpPr/>
            <p:nvPr/>
          </p:nvGrpSpPr>
          <p:grpSpPr>
            <a:xfrm>
              <a:off x="6918355" y="2033377"/>
              <a:ext cx="1191262" cy="481236"/>
              <a:chOff x="3024497" y="4139917"/>
              <a:chExt cx="2334754" cy="79878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68EB8AE-2A62-EE88-5613-BC2189B11DD9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17E17140-FF10-72E9-866F-E0C1D17123E3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DE17630E-3CEF-980F-28D1-49593C5E44FF}"/>
                </a:ext>
              </a:extLst>
            </p:cNvPr>
            <p:cNvSpPr txBox="1"/>
            <p:nvPr/>
          </p:nvSpPr>
          <p:spPr>
            <a:xfrm>
              <a:off x="5775576" y="1897241"/>
              <a:ext cx="1047787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IE" dirty="0"/>
                <a:t>Compute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F89114-BD61-2A75-E29D-4DE48AE42E95}"/>
                </a:ext>
              </a:extLst>
            </p:cNvPr>
            <p:cNvGrpSpPr/>
            <p:nvPr/>
          </p:nvGrpSpPr>
          <p:grpSpPr>
            <a:xfrm>
              <a:off x="8857110" y="104991"/>
              <a:ext cx="1080000" cy="866982"/>
              <a:chOff x="12070470" y="4083668"/>
              <a:chExt cx="1080000" cy="100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10CADCE-217A-05D9-CDCC-61DBECB9D98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2070470" y="4083668"/>
                <a:ext cx="1080000" cy="1008000"/>
                <a:chOff x="11344353" y="48735"/>
                <a:chExt cx="3844626" cy="346827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" name="Content Placeholder 13">
                      <a:extLst>
                        <a:ext uri="{FF2B5EF4-FFF2-40B4-BE49-F238E27FC236}">
                          <a16:creationId xmlns:a16="http://schemas.microsoft.com/office/drawing/2014/main" id="{9A5C4346-8CF2-70F5-6A6D-6AD2A655307C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5"/>
                    </a:graphicData>
                  </a:graphic>
                </p:graphicFrame>
              </mc:Choice>
              <mc:Fallback xmlns="">
                <p:graphicFrame>
                  <p:nvGraphicFramePr>
                    <p:cNvPr id="9" name="Content Placeholder 13">
                      <a:extLst>
                        <a:ext uri="{FF2B5EF4-FFF2-40B4-BE49-F238E27FC236}">
                          <a16:creationId xmlns:a16="http://schemas.microsoft.com/office/drawing/2014/main" id="{9A5C4346-8CF2-70F5-6A6D-6AD2A655307C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6"/>
                    </a:graphicData>
                  </a:graphic>
                </p:graphicFrame>
              </mc:Fallback>
            </mc:AlternateContent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E77C33C-D1B8-D430-A26C-1D2FFE7F9E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61349" y="2547180"/>
                  <a:ext cx="373940" cy="38255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8" name="Freeform: Shape 18">
                <a:extLst>
                  <a:ext uri="{FF2B5EF4-FFF2-40B4-BE49-F238E27FC236}">
                    <a16:creationId xmlns:a16="http://schemas.microsoft.com/office/drawing/2014/main" id="{9360C040-681A-EEAF-95C8-2E18425305C5}"/>
                  </a:ext>
                </a:extLst>
              </p:cNvPr>
              <p:cNvSpPr/>
              <p:nvPr/>
            </p:nvSpPr>
            <p:spPr>
              <a:xfrm>
                <a:off x="12292227" y="4341493"/>
                <a:ext cx="543719" cy="454022"/>
              </a:xfrm>
              <a:custGeom>
                <a:avLst/>
                <a:gdLst>
                  <a:gd name="connsiteX0" fmla="*/ 774797 w 774797"/>
                  <a:gd name="connsiteY0" fmla="*/ 0 h 1263408"/>
                  <a:gd name="connsiteX1" fmla="*/ 0 w 774797"/>
                  <a:gd name="connsiteY1" fmla="*/ 1263408 h 1263408"/>
                  <a:gd name="connsiteX0" fmla="*/ 774797 w 774797"/>
                  <a:gd name="connsiteY0" fmla="*/ 0 h 1263408"/>
                  <a:gd name="connsiteX1" fmla="*/ 369948 w 774797"/>
                  <a:gd name="connsiteY1" fmla="*/ 649155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1004 w 2449875"/>
                  <a:gd name="connsiteY0" fmla="*/ 0 h 1695646"/>
                  <a:gd name="connsiteX1" fmla="*/ 2439960 w 2449875"/>
                  <a:gd name="connsiteY1" fmla="*/ 1262877 h 1695646"/>
                  <a:gd name="connsiteX2" fmla="*/ 1846647 w 2449875"/>
                  <a:gd name="connsiteY2" fmla="*/ 1695646 h 1695646"/>
                  <a:gd name="connsiteX0" fmla="*/ 3901 w 1874041"/>
                  <a:gd name="connsiteY0" fmla="*/ 0 h 1695646"/>
                  <a:gd name="connsiteX1" fmla="*/ 416284 w 1874041"/>
                  <a:gd name="connsiteY1" fmla="*/ 513215 h 1695646"/>
                  <a:gd name="connsiteX2" fmla="*/ 1849544 w 1874041"/>
                  <a:gd name="connsiteY2" fmla="*/ 1695646 h 1695646"/>
                  <a:gd name="connsiteX0" fmla="*/ 18127 w 1888267"/>
                  <a:gd name="connsiteY0" fmla="*/ 0 h 1695646"/>
                  <a:gd name="connsiteX1" fmla="*/ 430510 w 1888267"/>
                  <a:gd name="connsiteY1" fmla="*/ 513215 h 1695646"/>
                  <a:gd name="connsiteX2" fmla="*/ 1863770 w 1888267"/>
                  <a:gd name="connsiteY2" fmla="*/ 1695646 h 1695646"/>
                  <a:gd name="connsiteX0" fmla="*/ 18127 w 1896773"/>
                  <a:gd name="connsiteY0" fmla="*/ 0 h 1695646"/>
                  <a:gd name="connsiteX1" fmla="*/ 430510 w 1896773"/>
                  <a:gd name="connsiteY1" fmla="*/ 513215 h 1695646"/>
                  <a:gd name="connsiteX2" fmla="*/ 1863770 w 1896773"/>
                  <a:gd name="connsiteY2" fmla="*/ 1695646 h 1695646"/>
                  <a:gd name="connsiteX0" fmla="*/ 9172 w 1887818"/>
                  <a:gd name="connsiteY0" fmla="*/ 0 h 1695646"/>
                  <a:gd name="connsiteX1" fmla="*/ 421555 w 1887818"/>
                  <a:gd name="connsiteY1" fmla="*/ 513215 h 1695646"/>
                  <a:gd name="connsiteX2" fmla="*/ 1854815 w 1887818"/>
                  <a:gd name="connsiteY2" fmla="*/ 1695646 h 1695646"/>
                  <a:gd name="connsiteX0" fmla="*/ 8390 w 1887036"/>
                  <a:gd name="connsiteY0" fmla="*/ 0 h 1695646"/>
                  <a:gd name="connsiteX1" fmla="*/ 420773 w 1887036"/>
                  <a:gd name="connsiteY1" fmla="*/ 513215 h 1695646"/>
                  <a:gd name="connsiteX2" fmla="*/ 1854033 w 188703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513215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492"/>
                  <a:gd name="connsiteY0" fmla="*/ 0 h 1695646"/>
                  <a:gd name="connsiteX1" fmla="*/ 412383 w 1878492"/>
                  <a:gd name="connsiteY1" fmla="*/ 668551 h 1695646"/>
                  <a:gd name="connsiteX2" fmla="*/ 1845643 w 1878492"/>
                  <a:gd name="connsiteY2" fmla="*/ 1695646 h 1695646"/>
                  <a:gd name="connsiteX0" fmla="*/ 0 w 1880272"/>
                  <a:gd name="connsiteY0" fmla="*/ 0 h 1695646"/>
                  <a:gd name="connsiteX1" fmla="*/ 412383 w 1880272"/>
                  <a:gd name="connsiteY1" fmla="*/ 668551 h 1695646"/>
                  <a:gd name="connsiteX2" fmla="*/ 1845643 w 1880272"/>
                  <a:gd name="connsiteY2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905695 w 1845643"/>
                  <a:gd name="connsiteY2" fmla="*/ 861528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239746 w 1845643"/>
                  <a:gd name="connsiteY3" fmla="*/ 1064140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425330 w 1845643"/>
                  <a:gd name="connsiteY4" fmla="*/ 1577422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95206 w 1845643"/>
                  <a:gd name="connsiteY3" fmla="*/ 625149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789073 w 1845643"/>
                  <a:gd name="connsiteY5" fmla="*/ 1057387 h 1695646"/>
                  <a:gd name="connsiteX6" fmla="*/ 1845643 w 1845643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71517"/>
                  <a:gd name="connsiteY0" fmla="*/ 0 h 1695646"/>
                  <a:gd name="connsiteX1" fmla="*/ 412383 w 2271517"/>
                  <a:gd name="connsiteY1" fmla="*/ 668551 h 1695646"/>
                  <a:gd name="connsiteX2" fmla="*/ 794345 w 2271517"/>
                  <a:gd name="connsiteY2" fmla="*/ 611642 h 1695646"/>
                  <a:gd name="connsiteX3" fmla="*/ 1172935 w 2271517"/>
                  <a:gd name="connsiteY3" fmla="*/ 692686 h 1695646"/>
                  <a:gd name="connsiteX4" fmla="*/ 1714840 w 2271517"/>
                  <a:gd name="connsiteY4" fmla="*/ 280709 h 1695646"/>
                  <a:gd name="connsiteX5" fmla="*/ 2264167 w 2271517"/>
                  <a:gd name="connsiteY5" fmla="*/ 206418 h 1695646"/>
                  <a:gd name="connsiteX6" fmla="*/ 2019195 w 2271517"/>
                  <a:gd name="connsiteY6" fmla="*/ 1050633 h 1695646"/>
                  <a:gd name="connsiteX7" fmla="*/ 1845643 w 2271517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845643 w 2267980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385396 w 2267980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547065"/>
                  <a:gd name="connsiteX1" fmla="*/ 412383 w 2269019"/>
                  <a:gd name="connsiteY1" fmla="*/ 668551 h 1547065"/>
                  <a:gd name="connsiteX2" fmla="*/ 794345 w 2269019"/>
                  <a:gd name="connsiteY2" fmla="*/ 611642 h 1547065"/>
                  <a:gd name="connsiteX3" fmla="*/ 1172935 w 2269019"/>
                  <a:gd name="connsiteY3" fmla="*/ 692686 h 1547065"/>
                  <a:gd name="connsiteX4" fmla="*/ 1714840 w 2269019"/>
                  <a:gd name="connsiteY4" fmla="*/ 280709 h 1547065"/>
                  <a:gd name="connsiteX5" fmla="*/ 2264167 w 2269019"/>
                  <a:gd name="connsiteY5" fmla="*/ 206418 h 1547065"/>
                  <a:gd name="connsiteX6" fmla="*/ 1774225 w 2269019"/>
                  <a:gd name="connsiteY6" fmla="*/ 699440 h 1547065"/>
                  <a:gd name="connsiteX7" fmla="*/ 1407667 w 2269019"/>
                  <a:gd name="connsiteY7" fmla="*/ 1547065 h 1547065"/>
                  <a:gd name="connsiteX0" fmla="*/ 0 w 2269019"/>
                  <a:gd name="connsiteY0" fmla="*/ 0 h 1587587"/>
                  <a:gd name="connsiteX1" fmla="*/ 412383 w 2269019"/>
                  <a:gd name="connsiteY1" fmla="*/ 668551 h 1587587"/>
                  <a:gd name="connsiteX2" fmla="*/ 794345 w 2269019"/>
                  <a:gd name="connsiteY2" fmla="*/ 611642 h 1587587"/>
                  <a:gd name="connsiteX3" fmla="*/ 1172935 w 2269019"/>
                  <a:gd name="connsiteY3" fmla="*/ 692686 h 1587587"/>
                  <a:gd name="connsiteX4" fmla="*/ 1714840 w 2269019"/>
                  <a:gd name="connsiteY4" fmla="*/ 280709 h 1587587"/>
                  <a:gd name="connsiteX5" fmla="*/ 2264167 w 2269019"/>
                  <a:gd name="connsiteY5" fmla="*/ 206418 h 1587587"/>
                  <a:gd name="connsiteX6" fmla="*/ 1774225 w 2269019"/>
                  <a:gd name="connsiteY6" fmla="*/ 699440 h 1587587"/>
                  <a:gd name="connsiteX7" fmla="*/ 1385397 w 2269019"/>
                  <a:gd name="connsiteY7" fmla="*/ 1587587 h 1587587"/>
                  <a:gd name="connsiteX0" fmla="*/ 0 w 2269019"/>
                  <a:gd name="connsiteY0" fmla="*/ 0 h 1559397"/>
                  <a:gd name="connsiteX1" fmla="*/ 412383 w 2269019"/>
                  <a:gd name="connsiteY1" fmla="*/ 668551 h 1559397"/>
                  <a:gd name="connsiteX2" fmla="*/ 794345 w 2269019"/>
                  <a:gd name="connsiteY2" fmla="*/ 611642 h 1559397"/>
                  <a:gd name="connsiteX3" fmla="*/ 1172935 w 2269019"/>
                  <a:gd name="connsiteY3" fmla="*/ 692686 h 1559397"/>
                  <a:gd name="connsiteX4" fmla="*/ 1714840 w 2269019"/>
                  <a:gd name="connsiteY4" fmla="*/ 280709 h 1559397"/>
                  <a:gd name="connsiteX5" fmla="*/ 2264167 w 2269019"/>
                  <a:gd name="connsiteY5" fmla="*/ 206418 h 1559397"/>
                  <a:gd name="connsiteX6" fmla="*/ 1774225 w 2269019"/>
                  <a:gd name="connsiteY6" fmla="*/ 699440 h 1559397"/>
                  <a:gd name="connsiteX7" fmla="*/ 1305331 w 2269019"/>
                  <a:gd name="connsiteY7" fmla="*/ 1559397 h 1559397"/>
                  <a:gd name="connsiteX0" fmla="*/ 0 w 2268523"/>
                  <a:gd name="connsiteY0" fmla="*/ 0 h 1559397"/>
                  <a:gd name="connsiteX1" fmla="*/ 412383 w 2268523"/>
                  <a:gd name="connsiteY1" fmla="*/ 668551 h 1559397"/>
                  <a:gd name="connsiteX2" fmla="*/ 794345 w 2268523"/>
                  <a:gd name="connsiteY2" fmla="*/ 611642 h 1559397"/>
                  <a:gd name="connsiteX3" fmla="*/ 1172935 w 2268523"/>
                  <a:gd name="connsiteY3" fmla="*/ 692686 h 1559397"/>
                  <a:gd name="connsiteX4" fmla="*/ 1714840 w 2268523"/>
                  <a:gd name="connsiteY4" fmla="*/ 280709 h 1559397"/>
                  <a:gd name="connsiteX5" fmla="*/ 2264167 w 2268523"/>
                  <a:gd name="connsiteY5" fmla="*/ 206418 h 1559397"/>
                  <a:gd name="connsiteX6" fmla="*/ 1728473 w 2268523"/>
                  <a:gd name="connsiteY6" fmla="*/ 661854 h 1559397"/>
                  <a:gd name="connsiteX7" fmla="*/ 1305331 w 2268523"/>
                  <a:gd name="connsiteY7" fmla="*/ 1559397 h 1559397"/>
                  <a:gd name="connsiteX0" fmla="*/ 0 w 2267679"/>
                  <a:gd name="connsiteY0" fmla="*/ 0 h 1559397"/>
                  <a:gd name="connsiteX1" fmla="*/ 412383 w 2267679"/>
                  <a:gd name="connsiteY1" fmla="*/ 668551 h 1559397"/>
                  <a:gd name="connsiteX2" fmla="*/ 794345 w 2267679"/>
                  <a:gd name="connsiteY2" fmla="*/ 611642 h 1559397"/>
                  <a:gd name="connsiteX3" fmla="*/ 1172935 w 2267679"/>
                  <a:gd name="connsiteY3" fmla="*/ 692686 h 1559397"/>
                  <a:gd name="connsiteX4" fmla="*/ 1714840 w 2267679"/>
                  <a:gd name="connsiteY4" fmla="*/ 280709 h 1559397"/>
                  <a:gd name="connsiteX5" fmla="*/ 2264167 w 2267679"/>
                  <a:gd name="connsiteY5" fmla="*/ 206418 h 1559397"/>
                  <a:gd name="connsiteX6" fmla="*/ 1621236 w 2267679"/>
                  <a:gd name="connsiteY6" fmla="*/ 625621 h 1559397"/>
                  <a:gd name="connsiteX7" fmla="*/ 1305331 w 2267679"/>
                  <a:gd name="connsiteY7" fmla="*/ 1559397 h 1559397"/>
                  <a:gd name="connsiteX0" fmla="*/ 0 w 2267679"/>
                  <a:gd name="connsiteY0" fmla="*/ 0 h 1577513"/>
                  <a:gd name="connsiteX1" fmla="*/ 412383 w 2267679"/>
                  <a:gd name="connsiteY1" fmla="*/ 668551 h 1577513"/>
                  <a:gd name="connsiteX2" fmla="*/ 794345 w 2267679"/>
                  <a:gd name="connsiteY2" fmla="*/ 611642 h 1577513"/>
                  <a:gd name="connsiteX3" fmla="*/ 1172935 w 2267679"/>
                  <a:gd name="connsiteY3" fmla="*/ 692686 h 1577513"/>
                  <a:gd name="connsiteX4" fmla="*/ 1714840 w 2267679"/>
                  <a:gd name="connsiteY4" fmla="*/ 280709 h 1577513"/>
                  <a:gd name="connsiteX5" fmla="*/ 2264167 w 2267679"/>
                  <a:gd name="connsiteY5" fmla="*/ 206418 h 1577513"/>
                  <a:gd name="connsiteX6" fmla="*/ 1621236 w 2267679"/>
                  <a:gd name="connsiteY6" fmla="*/ 625621 h 1577513"/>
                  <a:gd name="connsiteX7" fmla="*/ 1230265 w 2267679"/>
                  <a:gd name="connsiteY7" fmla="*/ 1577513 h 1577513"/>
                  <a:gd name="connsiteX0" fmla="*/ 0 w 1974217"/>
                  <a:gd name="connsiteY0" fmla="*/ 0 h 1577513"/>
                  <a:gd name="connsiteX1" fmla="*/ 412383 w 1974217"/>
                  <a:gd name="connsiteY1" fmla="*/ 668551 h 1577513"/>
                  <a:gd name="connsiteX2" fmla="*/ 794345 w 1974217"/>
                  <a:gd name="connsiteY2" fmla="*/ 611642 h 1577513"/>
                  <a:gd name="connsiteX3" fmla="*/ 1172935 w 1974217"/>
                  <a:gd name="connsiteY3" fmla="*/ 692686 h 1577513"/>
                  <a:gd name="connsiteX4" fmla="*/ 1714840 w 1974217"/>
                  <a:gd name="connsiteY4" fmla="*/ 280709 h 1577513"/>
                  <a:gd name="connsiteX5" fmla="*/ 1966672 w 1974217"/>
                  <a:gd name="connsiteY5" fmla="*/ 778100 h 1577513"/>
                  <a:gd name="connsiteX6" fmla="*/ 1621236 w 1974217"/>
                  <a:gd name="connsiteY6" fmla="*/ 625621 h 1577513"/>
                  <a:gd name="connsiteX7" fmla="*/ 1230265 w 1974217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714840 w 1971753"/>
                  <a:gd name="connsiteY4" fmla="*/ 280709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551216 w 1971753"/>
                  <a:gd name="connsiteY4" fmla="*/ 362378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66672"/>
                  <a:gd name="connsiteY0" fmla="*/ 0 h 1577513"/>
                  <a:gd name="connsiteX1" fmla="*/ 412383 w 1966672"/>
                  <a:gd name="connsiteY1" fmla="*/ 668551 h 1577513"/>
                  <a:gd name="connsiteX2" fmla="*/ 794345 w 1966672"/>
                  <a:gd name="connsiteY2" fmla="*/ 611642 h 1577513"/>
                  <a:gd name="connsiteX3" fmla="*/ 1172935 w 1966672"/>
                  <a:gd name="connsiteY3" fmla="*/ 692686 h 1577513"/>
                  <a:gd name="connsiteX4" fmla="*/ 1633027 w 1966672"/>
                  <a:gd name="connsiteY4" fmla="*/ 330967 h 1577513"/>
                  <a:gd name="connsiteX5" fmla="*/ 1966672 w 1966672"/>
                  <a:gd name="connsiteY5" fmla="*/ 778100 h 1577513"/>
                  <a:gd name="connsiteX6" fmla="*/ 1494801 w 1966672"/>
                  <a:gd name="connsiteY6" fmla="*/ 713573 h 1577513"/>
                  <a:gd name="connsiteX7" fmla="*/ 1230265 w 1966672"/>
                  <a:gd name="connsiteY7" fmla="*/ 1577513 h 1577513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699964 w 2170180"/>
                  <a:gd name="connsiteY4" fmla="*/ 230452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386876"/>
                  <a:gd name="connsiteX1" fmla="*/ 479320 w 2170180"/>
                  <a:gd name="connsiteY1" fmla="*/ 568036 h 1386876"/>
                  <a:gd name="connsiteX2" fmla="*/ 861282 w 2170180"/>
                  <a:gd name="connsiteY2" fmla="*/ 511127 h 1386876"/>
                  <a:gd name="connsiteX3" fmla="*/ 1221057 w 2170180"/>
                  <a:gd name="connsiteY3" fmla="*/ 547112 h 1386876"/>
                  <a:gd name="connsiteX4" fmla="*/ 1944598 w 2170180"/>
                  <a:gd name="connsiteY4" fmla="*/ 140326 h 1386876"/>
                  <a:gd name="connsiteX5" fmla="*/ 2170180 w 2170180"/>
                  <a:gd name="connsiteY5" fmla="*/ 621045 h 1386876"/>
                  <a:gd name="connsiteX6" fmla="*/ 1467648 w 2170180"/>
                  <a:gd name="connsiteY6" fmla="*/ 552975 h 1386876"/>
                  <a:gd name="connsiteX7" fmla="*/ 1297200 w 2170180"/>
                  <a:gd name="connsiteY7" fmla="*/ 1386876 h 1386876"/>
                  <a:gd name="connsiteX0" fmla="*/ 0 w 2170180"/>
                  <a:gd name="connsiteY0" fmla="*/ 0 h 1431936"/>
                  <a:gd name="connsiteX1" fmla="*/ 479320 w 2170180"/>
                  <a:gd name="connsiteY1" fmla="*/ 568036 h 1431936"/>
                  <a:gd name="connsiteX2" fmla="*/ 861282 w 2170180"/>
                  <a:gd name="connsiteY2" fmla="*/ 511127 h 1431936"/>
                  <a:gd name="connsiteX3" fmla="*/ 1221057 w 2170180"/>
                  <a:gd name="connsiteY3" fmla="*/ 547112 h 1431936"/>
                  <a:gd name="connsiteX4" fmla="*/ 1944598 w 2170180"/>
                  <a:gd name="connsiteY4" fmla="*/ 140326 h 1431936"/>
                  <a:gd name="connsiteX5" fmla="*/ 2170180 w 2170180"/>
                  <a:gd name="connsiteY5" fmla="*/ 621045 h 1431936"/>
                  <a:gd name="connsiteX6" fmla="*/ 1467648 w 2170180"/>
                  <a:gd name="connsiteY6" fmla="*/ 552975 h 1431936"/>
                  <a:gd name="connsiteX7" fmla="*/ 1184290 w 2170180"/>
                  <a:gd name="connsiteY7" fmla="*/ 1431936 h 1431936"/>
                  <a:gd name="connsiteX0" fmla="*/ 0 w 2148416"/>
                  <a:gd name="connsiteY0" fmla="*/ 0 h 1431936"/>
                  <a:gd name="connsiteX1" fmla="*/ 479320 w 2148416"/>
                  <a:gd name="connsiteY1" fmla="*/ 568036 h 1431936"/>
                  <a:gd name="connsiteX2" fmla="*/ 861282 w 2148416"/>
                  <a:gd name="connsiteY2" fmla="*/ 511127 h 1431936"/>
                  <a:gd name="connsiteX3" fmla="*/ 1221057 w 2148416"/>
                  <a:gd name="connsiteY3" fmla="*/ 547112 h 1431936"/>
                  <a:gd name="connsiteX4" fmla="*/ 1944598 w 2148416"/>
                  <a:gd name="connsiteY4" fmla="*/ 140326 h 1431936"/>
                  <a:gd name="connsiteX5" fmla="*/ 2148416 w 2148416"/>
                  <a:gd name="connsiteY5" fmla="*/ 469555 h 1431936"/>
                  <a:gd name="connsiteX6" fmla="*/ 1467648 w 2148416"/>
                  <a:gd name="connsiteY6" fmla="*/ 552975 h 1431936"/>
                  <a:gd name="connsiteX7" fmla="*/ 1184290 w 2148416"/>
                  <a:gd name="connsiteY7" fmla="*/ 1431936 h 14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8416" h="1431936">
                    <a:moveTo>
                      <a:pt x="0" y="0"/>
                    </a:moveTo>
                    <a:cubicBezTo>
                      <a:pt x="214182" y="15536"/>
                      <a:pt x="212191" y="256029"/>
                      <a:pt x="479320" y="568036"/>
                    </a:cubicBezTo>
                    <a:cubicBezTo>
                      <a:pt x="630269" y="711624"/>
                      <a:pt x="622405" y="339945"/>
                      <a:pt x="861282" y="511127"/>
                    </a:cubicBezTo>
                    <a:cubicBezTo>
                      <a:pt x="999176" y="577059"/>
                      <a:pt x="1045842" y="650100"/>
                      <a:pt x="1221057" y="547112"/>
                    </a:cubicBezTo>
                    <a:cubicBezTo>
                      <a:pt x="1441024" y="302742"/>
                      <a:pt x="1681739" y="186451"/>
                      <a:pt x="1944598" y="140326"/>
                    </a:cubicBezTo>
                    <a:cubicBezTo>
                      <a:pt x="2114046" y="178172"/>
                      <a:pt x="2111741" y="340530"/>
                      <a:pt x="2148416" y="469555"/>
                    </a:cubicBezTo>
                    <a:cubicBezTo>
                      <a:pt x="2005770" y="560183"/>
                      <a:pt x="2006302" y="-32431"/>
                      <a:pt x="1467648" y="552975"/>
                    </a:cubicBezTo>
                    <a:cubicBezTo>
                      <a:pt x="1316237" y="787673"/>
                      <a:pt x="1213215" y="1324434"/>
                      <a:pt x="1184290" y="1431936"/>
                    </a:cubicBezTo>
                  </a:path>
                </a:pathLst>
              </a:custGeom>
              <a:noFill/>
              <a:ln w="15875">
                <a:gradFill flip="none" rotWithShape="1">
                  <a:gsLst>
                    <a:gs pos="41741">
                      <a:srgbClr val="C00000"/>
                    </a:gs>
                    <a:gs pos="31000">
                      <a:schemeClr val="accent1"/>
                    </a:gs>
                    <a:gs pos="54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prstDash val="dash"/>
                <a:headEnd type="none" w="med" len="med"/>
                <a:tailEnd type="stealth" w="med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33555"/>
                          <a:gd name="connsiteY0" fmla="*/ 0 h 1640816"/>
                          <a:gd name="connsiteX1" fmla="*/ 387763 w 2133555"/>
                          <a:gd name="connsiteY1" fmla="*/ 690966 h 1640816"/>
                          <a:gd name="connsiteX2" fmla="*/ 746921 w 2133555"/>
                          <a:gd name="connsiteY2" fmla="*/ 632149 h 1640816"/>
                          <a:gd name="connsiteX3" fmla="*/ 1102908 w 2133555"/>
                          <a:gd name="connsiteY3" fmla="*/ 715910 h 1640816"/>
                          <a:gd name="connsiteX4" fmla="*/ 1612461 w 2133555"/>
                          <a:gd name="connsiteY4" fmla="*/ 290120 h 1640816"/>
                          <a:gd name="connsiteX5" fmla="*/ 2128992 w 2133555"/>
                          <a:gd name="connsiteY5" fmla="*/ 213338 h 1640816"/>
                          <a:gd name="connsiteX6" fmla="*/ 1668300 w 2133555"/>
                          <a:gd name="connsiteY6" fmla="*/ 722890 h 1640816"/>
                          <a:gd name="connsiteX7" fmla="*/ 1302686 w 2133555"/>
                          <a:gd name="connsiteY7" fmla="*/ 1640816 h 1640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33555" h="1640816" extrusionOk="0">
                            <a:moveTo>
                              <a:pt x="0" y="0"/>
                            </a:moveTo>
                            <a:cubicBezTo>
                              <a:pt x="169871" y="215190"/>
                              <a:pt x="131766" y="370306"/>
                              <a:pt x="387763" y="690966"/>
                            </a:cubicBezTo>
                            <a:cubicBezTo>
                              <a:pt x="564144" y="846619"/>
                              <a:pt x="499739" y="455945"/>
                              <a:pt x="746921" y="632149"/>
                            </a:cubicBezTo>
                            <a:cubicBezTo>
                              <a:pt x="871574" y="705182"/>
                              <a:pt x="934532" y="842371"/>
                              <a:pt x="1102908" y="715910"/>
                            </a:cubicBezTo>
                            <a:cubicBezTo>
                              <a:pt x="1323539" y="600930"/>
                              <a:pt x="1466551" y="437882"/>
                              <a:pt x="1612461" y="290120"/>
                            </a:cubicBezTo>
                            <a:cubicBezTo>
                              <a:pt x="1836803" y="203774"/>
                              <a:pt x="2113549" y="-40796"/>
                              <a:pt x="2128992" y="213338"/>
                            </a:cubicBezTo>
                            <a:cubicBezTo>
                              <a:pt x="2167451" y="344547"/>
                              <a:pt x="1810319" y="486002"/>
                              <a:pt x="1668300" y="722890"/>
                            </a:cubicBezTo>
                            <a:cubicBezTo>
                              <a:pt x="1523663" y="943848"/>
                              <a:pt x="1320714" y="1542452"/>
                              <a:pt x="1302686" y="1640816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411452-1181-221E-7824-1100795EB4FE}"/>
                </a:ext>
              </a:extLst>
            </p:cNvPr>
            <p:cNvGrpSpPr/>
            <p:nvPr/>
          </p:nvGrpSpPr>
          <p:grpSpPr>
            <a:xfrm>
              <a:off x="8861440" y="2731968"/>
              <a:ext cx="1080000" cy="866982"/>
              <a:chOff x="12070470" y="4083668"/>
              <a:chExt cx="1080000" cy="1008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24B0133-6F63-274C-50F7-58C427279C7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2070470" y="4083668"/>
                <a:ext cx="1080000" cy="1008000"/>
                <a:chOff x="11344353" y="48735"/>
                <a:chExt cx="3844626" cy="346827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4" name="Content Placeholder 13">
                      <a:extLst>
                        <a:ext uri="{FF2B5EF4-FFF2-40B4-BE49-F238E27FC236}">
                          <a16:creationId xmlns:a16="http://schemas.microsoft.com/office/drawing/2014/main" id="{DBA86289-6523-669E-36C3-24EA07618A0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7"/>
                    </a:graphicData>
                  </a:graphic>
                </p:graphicFrame>
              </mc:Choice>
              <mc:Fallback xmlns="">
                <p:graphicFrame>
                  <p:nvGraphicFramePr>
                    <p:cNvPr id="14" name="Content Placeholder 13">
                      <a:extLst>
                        <a:ext uri="{FF2B5EF4-FFF2-40B4-BE49-F238E27FC236}">
                          <a16:creationId xmlns:a16="http://schemas.microsoft.com/office/drawing/2014/main" id="{DBA86289-6523-669E-36C3-24EA07618A0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8"/>
                    </a:graphicData>
                  </a:graphic>
                </p:graphicFrame>
              </mc:Fallback>
            </mc:AlternateContent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4237940-151E-AEDB-1DCB-7EFB94DFCE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61349" y="2547180"/>
                  <a:ext cx="373940" cy="38255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13" name="Freeform: Shape 18">
                <a:extLst>
                  <a:ext uri="{FF2B5EF4-FFF2-40B4-BE49-F238E27FC236}">
                    <a16:creationId xmlns:a16="http://schemas.microsoft.com/office/drawing/2014/main" id="{1B549800-FF40-FD59-69B2-816A87A5CCB2}"/>
                  </a:ext>
                </a:extLst>
              </p:cNvPr>
              <p:cNvSpPr/>
              <p:nvPr/>
            </p:nvSpPr>
            <p:spPr>
              <a:xfrm>
                <a:off x="12292227" y="4341493"/>
                <a:ext cx="543719" cy="454022"/>
              </a:xfrm>
              <a:custGeom>
                <a:avLst/>
                <a:gdLst>
                  <a:gd name="connsiteX0" fmla="*/ 774797 w 774797"/>
                  <a:gd name="connsiteY0" fmla="*/ 0 h 1263408"/>
                  <a:gd name="connsiteX1" fmla="*/ 0 w 774797"/>
                  <a:gd name="connsiteY1" fmla="*/ 1263408 h 1263408"/>
                  <a:gd name="connsiteX0" fmla="*/ 774797 w 774797"/>
                  <a:gd name="connsiteY0" fmla="*/ 0 h 1263408"/>
                  <a:gd name="connsiteX1" fmla="*/ 369948 w 774797"/>
                  <a:gd name="connsiteY1" fmla="*/ 649155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1004 w 2449875"/>
                  <a:gd name="connsiteY0" fmla="*/ 0 h 1695646"/>
                  <a:gd name="connsiteX1" fmla="*/ 2439960 w 2449875"/>
                  <a:gd name="connsiteY1" fmla="*/ 1262877 h 1695646"/>
                  <a:gd name="connsiteX2" fmla="*/ 1846647 w 2449875"/>
                  <a:gd name="connsiteY2" fmla="*/ 1695646 h 1695646"/>
                  <a:gd name="connsiteX0" fmla="*/ 3901 w 1874041"/>
                  <a:gd name="connsiteY0" fmla="*/ 0 h 1695646"/>
                  <a:gd name="connsiteX1" fmla="*/ 416284 w 1874041"/>
                  <a:gd name="connsiteY1" fmla="*/ 513215 h 1695646"/>
                  <a:gd name="connsiteX2" fmla="*/ 1849544 w 1874041"/>
                  <a:gd name="connsiteY2" fmla="*/ 1695646 h 1695646"/>
                  <a:gd name="connsiteX0" fmla="*/ 18127 w 1888267"/>
                  <a:gd name="connsiteY0" fmla="*/ 0 h 1695646"/>
                  <a:gd name="connsiteX1" fmla="*/ 430510 w 1888267"/>
                  <a:gd name="connsiteY1" fmla="*/ 513215 h 1695646"/>
                  <a:gd name="connsiteX2" fmla="*/ 1863770 w 1888267"/>
                  <a:gd name="connsiteY2" fmla="*/ 1695646 h 1695646"/>
                  <a:gd name="connsiteX0" fmla="*/ 18127 w 1896773"/>
                  <a:gd name="connsiteY0" fmla="*/ 0 h 1695646"/>
                  <a:gd name="connsiteX1" fmla="*/ 430510 w 1896773"/>
                  <a:gd name="connsiteY1" fmla="*/ 513215 h 1695646"/>
                  <a:gd name="connsiteX2" fmla="*/ 1863770 w 1896773"/>
                  <a:gd name="connsiteY2" fmla="*/ 1695646 h 1695646"/>
                  <a:gd name="connsiteX0" fmla="*/ 9172 w 1887818"/>
                  <a:gd name="connsiteY0" fmla="*/ 0 h 1695646"/>
                  <a:gd name="connsiteX1" fmla="*/ 421555 w 1887818"/>
                  <a:gd name="connsiteY1" fmla="*/ 513215 h 1695646"/>
                  <a:gd name="connsiteX2" fmla="*/ 1854815 w 1887818"/>
                  <a:gd name="connsiteY2" fmla="*/ 1695646 h 1695646"/>
                  <a:gd name="connsiteX0" fmla="*/ 8390 w 1887036"/>
                  <a:gd name="connsiteY0" fmla="*/ 0 h 1695646"/>
                  <a:gd name="connsiteX1" fmla="*/ 420773 w 1887036"/>
                  <a:gd name="connsiteY1" fmla="*/ 513215 h 1695646"/>
                  <a:gd name="connsiteX2" fmla="*/ 1854033 w 188703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513215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492"/>
                  <a:gd name="connsiteY0" fmla="*/ 0 h 1695646"/>
                  <a:gd name="connsiteX1" fmla="*/ 412383 w 1878492"/>
                  <a:gd name="connsiteY1" fmla="*/ 668551 h 1695646"/>
                  <a:gd name="connsiteX2" fmla="*/ 1845643 w 1878492"/>
                  <a:gd name="connsiteY2" fmla="*/ 1695646 h 1695646"/>
                  <a:gd name="connsiteX0" fmla="*/ 0 w 1880272"/>
                  <a:gd name="connsiteY0" fmla="*/ 0 h 1695646"/>
                  <a:gd name="connsiteX1" fmla="*/ 412383 w 1880272"/>
                  <a:gd name="connsiteY1" fmla="*/ 668551 h 1695646"/>
                  <a:gd name="connsiteX2" fmla="*/ 1845643 w 1880272"/>
                  <a:gd name="connsiteY2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905695 w 1845643"/>
                  <a:gd name="connsiteY2" fmla="*/ 861528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239746 w 1845643"/>
                  <a:gd name="connsiteY3" fmla="*/ 1064140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425330 w 1845643"/>
                  <a:gd name="connsiteY4" fmla="*/ 1577422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95206 w 1845643"/>
                  <a:gd name="connsiteY3" fmla="*/ 625149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789073 w 1845643"/>
                  <a:gd name="connsiteY5" fmla="*/ 1057387 h 1695646"/>
                  <a:gd name="connsiteX6" fmla="*/ 1845643 w 1845643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71517"/>
                  <a:gd name="connsiteY0" fmla="*/ 0 h 1695646"/>
                  <a:gd name="connsiteX1" fmla="*/ 412383 w 2271517"/>
                  <a:gd name="connsiteY1" fmla="*/ 668551 h 1695646"/>
                  <a:gd name="connsiteX2" fmla="*/ 794345 w 2271517"/>
                  <a:gd name="connsiteY2" fmla="*/ 611642 h 1695646"/>
                  <a:gd name="connsiteX3" fmla="*/ 1172935 w 2271517"/>
                  <a:gd name="connsiteY3" fmla="*/ 692686 h 1695646"/>
                  <a:gd name="connsiteX4" fmla="*/ 1714840 w 2271517"/>
                  <a:gd name="connsiteY4" fmla="*/ 280709 h 1695646"/>
                  <a:gd name="connsiteX5" fmla="*/ 2264167 w 2271517"/>
                  <a:gd name="connsiteY5" fmla="*/ 206418 h 1695646"/>
                  <a:gd name="connsiteX6" fmla="*/ 2019195 w 2271517"/>
                  <a:gd name="connsiteY6" fmla="*/ 1050633 h 1695646"/>
                  <a:gd name="connsiteX7" fmla="*/ 1845643 w 2271517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845643 w 2267980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385396 w 2267980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547065"/>
                  <a:gd name="connsiteX1" fmla="*/ 412383 w 2269019"/>
                  <a:gd name="connsiteY1" fmla="*/ 668551 h 1547065"/>
                  <a:gd name="connsiteX2" fmla="*/ 794345 w 2269019"/>
                  <a:gd name="connsiteY2" fmla="*/ 611642 h 1547065"/>
                  <a:gd name="connsiteX3" fmla="*/ 1172935 w 2269019"/>
                  <a:gd name="connsiteY3" fmla="*/ 692686 h 1547065"/>
                  <a:gd name="connsiteX4" fmla="*/ 1714840 w 2269019"/>
                  <a:gd name="connsiteY4" fmla="*/ 280709 h 1547065"/>
                  <a:gd name="connsiteX5" fmla="*/ 2264167 w 2269019"/>
                  <a:gd name="connsiteY5" fmla="*/ 206418 h 1547065"/>
                  <a:gd name="connsiteX6" fmla="*/ 1774225 w 2269019"/>
                  <a:gd name="connsiteY6" fmla="*/ 699440 h 1547065"/>
                  <a:gd name="connsiteX7" fmla="*/ 1407667 w 2269019"/>
                  <a:gd name="connsiteY7" fmla="*/ 1547065 h 1547065"/>
                  <a:gd name="connsiteX0" fmla="*/ 0 w 2269019"/>
                  <a:gd name="connsiteY0" fmla="*/ 0 h 1587587"/>
                  <a:gd name="connsiteX1" fmla="*/ 412383 w 2269019"/>
                  <a:gd name="connsiteY1" fmla="*/ 668551 h 1587587"/>
                  <a:gd name="connsiteX2" fmla="*/ 794345 w 2269019"/>
                  <a:gd name="connsiteY2" fmla="*/ 611642 h 1587587"/>
                  <a:gd name="connsiteX3" fmla="*/ 1172935 w 2269019"/>
                  <a:gd name="connsiteY3" fmla="*/ 692686 h 1587587"/>
                  <a:gd name="connsiteX4" fmla="*/ 1714840 w 2269019"/>
                  <a:gd name="connsiteY4" fmla="*/ 280709 h 1587587"/>
                  <a:gd name="connsiteX5" fmla="*/ 2264167 w 2269019"/>
                  <a:gd name="connsiteY5" fmla="*/ 206418 h 1587587"/>
                  <a:gd name="connsiteX6" fmla="*/ 1774225 w 2269019"/>
                  <a:gd name="connsiteY6" fmla="*/ 699440 h 1587587"/>
                  <a:gd name="connsiteX7" fmla="*/ 1385397 w 2269019"/>
                  <a:gd name="connsiteY7" fmla="*/ 1587587 h 1587587"/>
                  <a:gd name="connsiteX0" fmla="*/ 0 w 2269019"/>
                  <a:gd name="connsiteY0" fmla="*/ 0 h 1559397"/>
                  <a:gd name="connsiteX1" fmla="*/ 412383 w 2269019"/>
                  <a:gd name="connsiteY1" fmla="*/ 668551 h 1559397"/>
                  <a:gd name="connsiteX2" fmla="*/ 794345 w 2269019"/>
                  <a:gd name="connsiteY2" fmla="*/ 611642 h 1559397"/>
                  <a:gd name="connsiteX3" fmla="*/ 1172935 w 2269019"/>
                  <a:gd name="connsiteY3" fmla="*/ 692686 h 1559397"/>
                  <a:gd name="connsiteX4" fmla="*/ 1714840 w 2269019"/>
                  <a:gd name="connsiteY4" fmla="*/ 280709 h 1559397"/>
                  <a:gd name="connsiteX5" fmla="*/ 2264167 w 2269019"/>
                  <a:gd name="connsiteY5" fmla="*/ 206418 h 1559397"/>
                  <a:gd name="connsiteX6" fmla="*/ 1774225 w 2269019"/>
                  <a:gd name="connsiteY6" fmla="*/ 699440 h 1559397"/>
                  <a:gd name="connsiteX7" fmla="*/ 1305331 w 2269019"/>
                  <a:gd name="connsiteY7" fmla="*/ 1559397 h 1559397"/>
                  <a:gd name="connsiteX0" fmla="*/ 0 w 2268523"/>
                  <a:gd name="connsiteY0" fmla="*/ 0 h 1559397"/>
                  <a:gd name="connsiteX1" fmla="*/ 412383 w 2268523"/>
                  <a:gd name="connsiteY1" fmla="*/ 668551 h 1559397"/>
                  <a:gd name="connsiteX2" fmla="*/ 794345 w 2268523"/>
                  <a:gd name="connsiteY2" fmla="*/ 611642 h 1559397"/>
                  <a:gd name="connsiteX3" fmla="*/ 1172935 w 2268523"/>
                  <a:gd name="connsiteY3" fmla="*/ 692686 h 1559397"/>
                  <a:gd name="connsiteX4" fmla="*/ 1714840 w 2268523"/>
                  <a:gd name="connsiteY4" fmla="*/ 280709 h 1559397"/>
                  <a:gd name="connsiteX5" fmla="*/ 2264167 w 2268523"/>
                  <a:gd name="connsiteY5" fmla="*/ 206418 h 1559397"/>
                  <a:gd name="connsiteX6" fmla="*/ 1728473 w 2268523"/>
                  <a:gd name="connsiteY6" fmla="*/ 661854 h 1559397"/>
                  <a:gd name="connsiteX7" fmla="*/ 1305331 w 2268523"/>
                  <a:gd name="connsiteY7" fmla="*/ 1559397 h 1559397"/>
                  <a:gd name="connsiteX0" fmla="*/ 0 w 2267679"/>
                  <a:gd name="connsiteY0" fmla="*/ 0 h 1559397"/>
                  <a:gd name="connsiteX1" fmla="*/ 412383 w 2267679"/>
                  <a:gd name="connsiteY1" fmla="*/ 668551 h 1559397"/>
                  <a:gd name="connsiteX2" fmla="*/ 794345 w 2267679"/>
                  <a:gd name="connsiteY2" fmla="*/ 611642 h 1559397"/>
                  <a:gd name="connsiteX3" fmla="*/ 1172935 w 2267679"/>
                  <a:gd name="connsiteY3" fmla="*/ 692686 h 1559397"/>
                  <a:gd name="connsiteX4" fmla="*/ 1714840 w 2267679"/>
                  <a:gd name="connsiteY4" fmla="*/ 280709 h 1559397"/>
                  <a:gd name="connsiteX5" fmla="*/ 2264167 w 2267679"/>
                  <a:gd name="connsiteY5" fmla="*/ 206418 h 1559397"/>
                  <a:gd name="connsiteX6" fmla="*/ 1621236 w 2267679"/>
                  <a:gd name="connsiteY6" fmla="*/ 625621 h 1559397"/>
                  <a:gd name="connsiteX7" fmla="*/ 1305331 w 2267679"/>
                  <a:gd name="connsiteY7" fmla="*/ 1559397 h 1559397"/>
                  <a:gd name="connsiteX0" fmla="*/ 0 w 2267679"/>
                  <a:gd name="connsiteY0" fmla="*/ 0 h 1577513"/>
                  <a:gd name="connsiteX1" fmla="*/ 412383 w 2267679"/>
                  <a:gd name="connsiteY1" fmla="*/ 668551 h 1577513"/>
                  <a:gd name="connsiteX2" fmla="*/ 794345 w 2267679"/>
                  <a:gd name="connsiteY2" fmla="*/ 611642 h 1577513"/>
                  <a:gd name="connsiteX3" fmla="*/ 1172935 w 2267679"/>
                  <a:gd name="connsiteY3" fmla="*/ 692686 h 1577513"/>
                  <a:gd name="connsiteX4" fmla="*/ 1714840 w 2267679"/>
                  <a:gd name="connsiteY4" fmla="*/ 280709 h 1577513"/>
                  <a:gd name="connsiteX5" fmla="*/ 2264167 w 2267679"/>
                  <a:gd name="connsiteY5" fmla="*/ 206418 h 1577513"/>
                  <a:gd name="connsiteX6" fmla="*/ 1621236 w 2267679"/>
                  <a:gd name="connsiteY6" fmla="*/ 625621 h 1577513"/>
                  <a:gd name="connsiteX7" fmla="*/ 1230265 w 2267679"/>
                  <a:gd name="connsiteY7" fmla="*/ 1577513 h 1577513"/>
                  <a:gd name="connsiteX0" fmla="*/ 0 w 1974217"/>
                  <a:gd name="connsiteY0" fmla="*/ 0 h 1577513"/>
                  <a:gd name="connsiteX1" fmla="*/ 412383 w 1974217"/>
                  <a:gd name="connsiteY1" fmla="*/ 668551 h 1577513"/>
                  <a:gd name="connsiteX2" fmla="*/ 794345 w 1974217"/>
                  <a:gd name="connsiteY2" fmla="*/ 611642 h 1577513"/>
                  <a:gd name="connsiteX3" fmla="*/ 1172935 w 1974217"/>
                  <a:gd name="connsiteY3" fmla="*/ 692686 h 1577513"/>
                  <a:gd name="connsiteX4" fmla="*/ 1714840 w 1974217"/>
                  <a:gd name="connsiteY4" fmla="*/ 280709 h 1577513"/>
                  <a:gd name="connsiteX5" fmla="*/ 1966672 w 1974217"/>
                  <a:gd name="connsiteY5" fmla="*/ 778100 h 1577513"/>
                  <a:gd name="connsiteX6" fmla="*/ 1621236 w 1974217"/>
                  <a:gd name="connsiteY6" fmla="*/ 625621 h 1577513"/>
                  <a:gd name="connsiteX7" fmla="*/ 1230265 w 1974217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714840 w 1971753"/>
                  <a:gd name="connsiteY4" fmla="*/ 280709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551216 w 1971753"/>
                  <a:gd name="connsiteY4" fmla="*/ 362378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66672"/>
                  <a:gd name="connsiteY0" fmla="*/ 0 h 1577513"/>
                  <a:gd name="connsiteX1" fmla="*/ 412383 w 1966672"/>
                  <a:gd name="connsiteY1" fmla="*/ 668551 h 1577513"/>
                  <a:gd name="connsiteX2" fmla="*/ 794345 w 1966672"/>
                  <a:gd name="connsiteY2" fmla="*/ 611642 h 1577513"/>
                  <a:gd name="connsiteX3" fmla="*/ 1172935 w 1966672"/>
                  <a:gd name="connsiteY3" fmla="*/ 692686 h 1577513"/>
                  <a:gd name="connsiteX4" fmla="*/ 1633027 w 1966672"/>
                  <a:gd name="connsiteY4" fmla="*/ 330967 h 1577513"/>
                  <a:gd name="connsiteX5" fmla="*/ 1966672 w 1966672"/>
                  <a:gd name="connsiteY5" fmla="*/ 778100 h 1577513"/>
                  <a:gd name="connsiteX6" fmla="*/ 1494801 w 1966672"/>
                  <a:gd name="connsiteY6" fmla="*/ 713573 h 1577513"/>
                  <a:gd name="connsiteX7" fmla="*/ 1230265 w 1966672"/>
                  <a:gd name="connsiteY7" fmla="*/ 1577513 h 1577513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699964 w 2170180"/>
                  <a:gd name="connsiteY4" fmla="*/ 230452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386876"/>
                  <a:gd name="connsiteX1" fmla="*/ 479320 w 2170180"/>
                  <a:gd name="connsiteY1" fmla="*/ 568036 h 1386876"/>
                  <a:gd name="connsiteX2" fmla="*/ 861282 w 2170180"/>
                  <a:gd name="connsiteY2" fmla="*/ 511127 h 1386876"/>
                  <a:gd name="connsiteX3" fmla="*/ 1221057 w 2170180"/>
                  <a:gd name="connsiteY3" fmla="*/ 547112 h 1386876"/>
                  <a:gd name="connsiteX4" fmla="*/ 1944598 w 2170180"/>
                  <a:gd name="connsiteY4" fmla="*/ 140326 h 1386876"/>
                  <a:gd name="connsiteX5" fmla="*/ 2170180 w 2170180"/>
                  <a:gd name="connsiteY5" fmla="*/ 621045 h 1386876"/>
                  <a:gd name="connsiteX6" fmla="*/ 1467648 w 2170180"/>
                  <a:gd name="connsiteY6" fmla="*/ 552975 h 1386876"/>
                  <a:gd name="connsiteX7" fmla="*/ 1297200 w 2170180"/>
                  <a:gd name="connsiteY7" fmla="*/ 1386876 h 1386876"/>
                  <a:gd name="connsiteX0" fmla="*/ 0 w 2170180"/>
                  <a:gd name="connsiteY0" fmla="*/ 0 h 1431936"/>
                  <a:gd name="connsiteX1" fmla="*/ 479320 w 2170180"/>
                  <a:gd name="connsiteY1" fmla="*/ 568036 h 1431936"/>
                  <a:gd name="connsiteX2" fmla="*/ 861282 w 2170180"/>
                  <a:gd name="connsiteY2" fmla="*/ 511127 h 1431936"/>
                  <a:gd name="connsiteX3" fmla="*/ 1221057 w 2170180"/>
                  <a:gd name="connsiteY3" fmla="*/ 547112 h 1431936"/>
                  <a:gd name="connsiteX4" fmla="*/ 1944598 w 2170180"/>
                  <a:gd name="connsiteY4" fmla="*/ 140326 h 1431936"/>
                  <a:gd name="connsiteX5" fmla="*/ 2170180 w 2170180"/>
                  <a:gd name="connsiteY5" fmla="*/ 621045 h 1431936"/>
                  <a:gd name="connsiteX6" fmla="*/ 1467648 w 2170180"/>
                  <a:gd name="connsiteY6" fmla="*/ 552975 h 1431936"/>
                  <a:gd name="connsiteX7" fmla="*/ 1184290 w 2170180"/>
                  <a:gd name="connsiteY7" fmla="*/ 1431936 h 1431936"/>
                  <a:gd name="connsiteX0" fmla="*/ 0 w 2148416"/>
                  <a:gd name="connsiteY0" fmla="*/ 0 h 1431936"/>
                  <a:gd name="connsiteX1" fmla="*/ 479320 w 2148416"/>
                  <a:gd name="connsiteY1" fmla="*/ 568036 h 1431936"/>
                  <a:gd name="connsiteX2" fmla="*/ 861282 w 2148416"/>
                  <a:gd name="connsiteY2" fmla="*/ 511127 h 1431936"/>
                  <a:gd name="connsiteX3" fmla="*/ 1221057 w 2148416"/>
                  <a:gd name="connsiteY3" fmla="*/ 547112 h 1431936"/>
                  <a:gd name="connsiteX4" fmla="*/ 1944598 w 2148416"/>
                  <a:gd name="connsiteY4" fmla="*/ 140326 h 1431936"/>
                  <a:gd name="connsiteX5" fmla="*/ 2148416 w 2148416"/>
                  <a:gd name="connsiteY5" fmla="*/ 469555 h 1431936"/>
                  <a:gd name="connsiteX6" fmla="*/ 1467648 w 2148416"/>
                  <a:gd name="connsiteY6" fmla="*/ 552975 h 1431936"/>
                  <a:gd name="connsiteX7" fmla="*/ 1184290 w 2148416"/>
                  <a:gd name="connsiteY7" fmla="*/ 1431936 h 14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8416" h="1431936">
                    <a:moveTo>
                      <a:pt x="0" y="0"/>
                    </a:moveTo>
                    <a:cubicBezTo>
                      <a:pt x="214182" y="15536"/>
                      <a:pt x="212191" y="256029"/>
                      <a:pt x="479320" y="568036"/>
                    </a:cubicBezTo>
                    <a:cubicBezTo>
                      <a:pt x="630269" y="711624"/>
                      <a:pt x="622405" y="339945"/>
                      <a:pt x="861282" y="511127"/>
                    </a:cubicBezTo>
                    <a:cubicBezTo>
                      <a:pt x="999176" y="577059"/>
                      <a:pt x="1045842" y="650100"/>
                      <a:pt x="1221057" y="547112"/>
                    </a:cubicBezTo>
                    <a:cubicBezTo>
                      <a:pt x="1441024" y="302742"/>
                      <a:pt x="1681739" y="186451"/>
                      <a:pt x="1944598" y="140326"/>
                    </a:cubicBezTo>
                    <a:cubicBezTo>
                      <a:pt x="2114046" y="178172"/>
                      <a:pt x="2111741" y="340530"/>
                      <a:pt x="2148416" y="469555"/>
                    </a:cubicBezTo>
                    <a:cubicBezTo>
                      <a:pt x="2005770" y="560183"/>
                      <a:pt x="2006302" y="-32431"/>
                      <a:pt x="1467648" y="552975"/>
                    </a:cubicBezTo>
                    <a:cubicBezTo>
                      <a:pt x="1316237" y="787673"/>
                      <a:pt x="1213215" y="1324434"/>
                      <a:pt x="1184290" y="1431936"/>
                    </a:cubicBezTo>
                  </a:path>
                </a:pathLst>
              </a:custGeom>
              <a:noFill/>
              <a:ln w="15875">
                <a:gradFill flip="none" rotWithShape="1">
                  <a:gsLst>
                    <a:gs pos="41741">
                      <a:srgbClr val="C00000"/>
                    </a:gs>
                    <a:gs pos="31000">
                      <a:schemeClr val="accent1"/>
                    </a:gs>
                    <a:gs pos="54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prstDash val="dash"/>
                <a:headEnd type="none" w="med" len="med"/>
                <a:tailEnd type="stealth" w="med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33555"/>
                          <a:gd name="connsiteY0" fmla="*/ 0 h 1640816"/>
                          <a:gd name="connsiteX1" fmla="*/ 387763 w 2133555"/>
                          <a:gd name="connsiteY1" fmla="*/ 690966 h 1640816"/>
                          <a:gd name="connsiteX2" fmla="*/ 746921 w 2133555"/>
                          <a:gd name="connsiteY2" fmla="*/ 632149 h 1640816"/>
                          <a:gd name="connsiteX3" fmla="*/ 1102908 w 2133555"/>
                          <a:gd name="connsiteY3" fmla="*/ 715910 h 1640816"/>
                          <a:gd name="connsiteX4" fmla="*/ 1612461 w 2133555"/>
                          <a:gd name="connsiteY4" fmla="*/ 290120 h 1640816"/>
                          <a:gd name="connsiteX5" fmla="*/ 2128992 w 2133555"/>
                          <a:gd name="connsiteY5" fmla="*/ 213338 h 1640816"/>
                          <a:gd name="connsiteX6" fmla="*/ 1668300 w 2133555"/>
                          <a:gd name="connsiteY6" fmla="*/ 722890 h 1640816"/>
                          <a:gd name="connsiteX7" fmla="*/ 1302686 w 2133555"/>
                          <a:gd name="connsiteY7" fmla="*/ 1640816 h 1640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33555" h="1640816" extrusionOk="0">
                            <a:moveTo>
                              <a:pt x="0" y="0"/>
                            </a:moveTo>
                            <a:cubicBezTo>
                              <a:pt x="169871" y="215190"/>
                              <a:pt x="131766" y="370306"/>
                              <a:pt x="387763" y="690966"/>
                            </a:cubicBezTo>
                            <a:cubicBezTo>
                              <a:pt x="564144" y="846619"/>
                              <a:pt x="499739" y="455945"/>
                              <a:pt x="746921" y="632149"/>
                            </a:cubicBezTo>
                            <a:cubicBezTo>
                              <a:pt x="871574" y="705182"/>
                              <a:pt x="934532" y="842371"/>
                              <a:pt x="1102908" y="715910"/>
                            </a:cubicBezTo>
                            <a:cubicBezTo>
                              <a:pt x="1323539" y="600930"/>
                              <a:pt x="1466551" y="437882"/>
                              <a:pt x="1612461" y="290120"/>
                            </a:cubicBezTo>
                            <a:cubicBezTo>
                              <a:pt x="1836803" y="203774"/>
                              <a:pt x="2113549" y="-40796"/>
                              <a:pt x="2128992" y="213338"/>
                            </a:cubicBezTo>
                            <a:cubicBezTo>
                              <a:pt x="2167451" y="344547"/>
                              <a:pt x="1810319" y="486002"/>
                              <a:pt x="1668300" y="722890"/>
                            </a:cubicBezTo>
                            <a:cubicBezTo>
                              <a:pt x="1523663" y="943848"/>
                              <a:pt x="1320714" y="1542452"/>
                              <a:pt x="1302686" y="1640816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CBBBFC-8B64-8FDA-927A-A31784AA29C3}"/>
              </a:ext>
            </a:extLst>
          </p:cNvPr>
          <p:cNvSpPr txBox="1"/>
          <p:nvPr/>
        </p:nvSpPr>
        <p:spPr>
          <a:xfrm>
            <a:off x="3361145" y="3914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7678DE-531D-34DF-723B-2F5CB7AA8CEA}"/>
              </a:ext>
            </a:extLst>
          </p:cNvPr>
          <p:cNvSpPr txBox="1"/>
          <p:nvPr/>
        </p:nvSpPr>
        <p:spPr>
          <a:xfrm>
            <a:off x="3361077" y="61359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87068A6D-385F-A85F-1F98-4A30867A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7773" y="6492875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4</a:t>
            </a:fld>
            <a:endParaRPr lang="en-IE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863E4-50BD-D0B0-3234-5A2C7D39AF29}"/>
              </a:ext>
            </a:extLst>
          </p:cNvPr>
          <p:cNvGrpSpPr>
            <a:grpSpLocks noChangeAspect="1"/>
          </p:cNvGrpSpPr>
          <p:nvPr/>
        </p:nvGrpSpPr>
        <p:grpSpPr>
          <a:xfrm>
            <a:off x="132069" y="1220486"/>
            <a:ext cx="1222570" cy="1071657"/>
            <a:chOff x="11344353" y="48735"/>
            <a:chExt cx="3844626" cy="3468270"/>
          </a:xfrm>
        </p:grpSpPr>
        <p:graphicFrame>
          <p:nvGraphicFramePr>
            <p:cNvPr id="59" name="Content Placeholder 13">
              <a:extLst>
                <a:ext uri="{FF2B5EF4-FFF2-40B4-BE49-F238E27FC236}">
                  <a16:creationId xmlns:a16="http://schemas.microsoft.com/office/drawing/2014/main" id="{88F85CFF-D7C3-B5CA-3B19-AFF52D6D3A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344353" y="48735"/>
            <a:ext cx="3844626" cy="34682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8FC09D3-88BC-90A2-148E-3CABB2596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01538" y="1354039"/>
              <a:ext cx="373938" cy="3825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A51604E-FA72-FFD7-E875-2CEA9E1BD79F}"/>
              </a:ext>
            </a:extLst>
          </p:cNvPr>
          <p:cNvGrpSpPr/>
          <p:nvPr/>
        </p:nvGrpSpPr>
        <p:grpSpPr>
          <a:xfrm>
            <a:off x="703826" y="3669384"/>
            <a:ext cx="11069217" cy="2513580"/>
            <a:chOff x="729173" y="4326753"/>
            <a:chExt cx="11069217" cy="2513580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962F979-9042-496A-98F2-AB6168CA8B33}"/>
                </a:ext>
              </a:extLst>
            </p:cNvPr>
            <p:cNvGrpSpPr/>
            <p:nvPr/>
          </p:nvGrpSpPr>
          <p:grpSpPr>
            <a:xfrm>
              <a:off x="729173" y="4883898"/>
              <a:ext cx="10676973" cy="1552151"/>
              <a:chOff x="1880683" y="4888360"/>
              <a:chExt cx="8939530" cy="1552151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01071D1-0A1B-E069-B8CA-5E1F1DABD60D}"/>
                  </a:ext>
                </a:extLst>
              </p:cNvPr>
              <p:cNvSpPr/>
              <p:nvPr/>
            </p:nvSpPr>
            <p:spPr>
              <a:xfrm>
                <a:off x="1897855" y="4945524"/>
                <a:ext cx="8922358" cy="143849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1D4402B-EC01-1563-93A8-9A25073A094F}"/>
                  </a:ext>
                </a:extLst>
              </p:cNvPr>
              <p:cNvGrpSpPr/>
              <p:nvPr/>
            </p:nvGrpSpPr>
            <p:grpSpPr>
              <a:xfrm>
                <a:off x="1880683" y="4888360"/>
                <a:ext cx="5941466" cy="1552151"/>
                <a:chOff x="2007369" y="4760754"/>
                <a:chExt cx="5941466" cy="1552151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CA5EEA1-27EF-9A93-EC12-013D886CF783}"/>
                    </a:ext>
                  </a:extLst>
                </p:cNvPr>
                <p:cNvGrpSpPr/>
                <p:nvPr/>
              </p:nvGrpSpPr>
              <p:grpSpPr>
                <a:xfrm>
                  <a:off x="2007369" y="4868503"/>
                  <a:ext cx="4214475" cy="1444402"/>
                  <a:chOff x="2007369" y="5030509"/>
                  <a:chExt cx="4214475" cy="144440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>
                        <a:extLst>
                          <a:ext uri="{FF2B5EF4-FFF2-40B4-BE49-F238E27FC236}">
                            <a16:creationId xmlns:a16="http://schemas.microsoft.com/office/drawing/2014/main" id="{D5621C23-159A-DDDA-AFCF-C3C6BAD9814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07369" y="5034272"/>
                        <a:ext cx="1078821" cy="8309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IE" sz="5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  <m:r>
                                <a:rPr lang="en-IE" sz="5400" i="1">
                                  <a:latin typeface="Cambria Math" panose="02040503050406030204" pitchFamily="18" charset="0"/>
                                </a:rPr>
                                <m:t>⁡[</m:t>
                              </m:r>
                            </m:oMath>
                          </m:oMathPara>
                        </a14:m>
                        <a:endParaRPr lang="en-IE" sz="5400" dirty="0"/>
                      </a:p>
                    </p:txBody>
                  </p:sp>
                </mc:Choice>
                <mc:Fallback xmlns="">
                  <p:sp>
                    <p:nvSpPr>
                      <p:cNvPr id="17" name="TextBox 16">
                        <a:extLst>
                          <a:ext uri="{FF2B5EF4-FFF2-40B4-BE49-F238E27FC236}">
                            <a16:creationId xmlns:a16="http://schemas.microsoft.com/office/drawing/2014/main" id="{D5621C23-159A-DDDA-AFCF-C3C6BAD9814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07369" y="5034272"/>
                        <a:ext cx="1078821" cy="830997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I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C164E3AE-6D5F-6340-D838-086C2BA5CCF6}"/>
                      </a:ext>
                    </a:extLst>
                  </p:cNvPr>
                  <p:cNvGrpSpPr/>
                  <p:nvPr/>
                </p:nvGrpSpPr>
                <p:grpSpPr>
                  <a:xfrm>
                    <a:off x="3927461" y="5607929"/>
                    <a:ext cx="1080000" cy="866982"/>
                    <a:chOff x="12070470" y="4083668"/>
                    <a:chExt cx="1080000" cy="1008000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A9E72EFB-DEDE-9AC0-A2CE-890CD57D79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>
                    <a:xfrm>
                      <a:off x="12070470" y="4083668"/>
                      <a:ext cx="1080000" cy="1008000"/>
                      <a:chOff x="11344353" y="48735"/>
                      <a:chExt cx="3844626" cy="3468270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graphicFrame>
                        <p:nvGraphicFramePr>
                          <p:cNvPr id="31" name="Content Placeholder 13">
                            <a:extLst>
                              <a:ext uri="{FF2B5EF4-FFF2-40B4-BE49-F238E27FC236}">
                                <a16:creationId xmlns:a16="http://schemas.microsoft.com/office/drawing/2014/main" id="{C170EDD5-1A6D-8EB3-4F7D-7E5162B170BA}"/>
                              </a:ext>
                            </a:extLst>
                          </p:cNvPr>
                          <p:cNvGraphicFramePr>
                            <a:graphicFrameLocks noChangeAspect="1"/>
                          </p:cNvGraphicFramePr>
                          <p:nvPr>
                            <p:extLst>
                              <p:ext uri="{D42A27DB-BD31-4B8C-83A1-F6EECF244321}">
                                <p14:modId xmlns:p14="http://schemas.microsoft.com/office/powerpoint/2010/main" val="2217858228"/>
                              </p:ext>
                            </p:extLst>
                          </p:nvPr>
                        </p:nvGraphicFramePr>
                        <p:xfrm>
                          <a:off x="11344353" y="48735"/>
                          <a:ext cx="3844626" cy="3468270"/>
                        </p:xfrm>
                        <a:graphic>
                          <a:graphicData uri="http://schemas.openxmlformats.org/drawingml/2006/chart">
                            <c:chart xmlns:c="http://schemas.openxmlformats.org/drawingml/2006/chart" xmlns:r="http://schemas.openxmlformats.org/officeDocument/2006/relationships" r:id="rId21"/>
                          </a:graphicData>
                        </a:graphic>
                      </p:graphicFrame>
                    </mc:Choice>
                    <mc:Fallback xmlns="">
                      <p:graphicFrame>
                        <p:nvGraphicFramePr>
                          <p:cNvPr id="31" name="Content Placeholder 13">
                            <a:extLst>
                              <a:ext uri="{FF2B5EF4-FFF2-40B4-BE49-F238E27FC236}">
                                <a16:creationId xmlns:a16="http://schemas.microsoft.com/office/drawing/2014/main" id="{C170EDD5-1A6D-8EB3-4F7D-7E5162B170BA}"/>
                              </a:ext>
                            </a:extLst>
                          </p:cNvPr>
                          <p:cNvGraphicFramePr>
                            <a:graphicFrameLocks noChangeAspect="1"/>
                          </p:cNvGraphicFramePr>
                          <p:nvPr>
                            <p:extLst>
                              <p:ext uri="{D42A27DB-BD31-4B8C-83A1-F6EECF244321}">
                                <p14:modId xmlns:p14="http://schemas.microsoft.com/office/powerpoint/2010/main" val="2217858228"/>
                              </p:ext>
                            </p:extLst>
                          </p:nvPr>
                        </p:nvGraphicFramePr>
                        <p:xfrm>
                          <a:off x="11344353" y="48735"/>
                          <a:ext cx="3844626" cy="3468270"/>
                        </p:xfrm>
                        <a:graphic>
                          <a:graphicData uri="http://schemas.openxmlformats.org/drawingml/2006/chart">
                            <c:chart xmlns:c="http://schemas.openxmlformats.org/drawingml/2006/chart" xmlns:r="http://schemas.openxmlformats.org/officeDocument/2006/relationships" r:id="rId22"/>
                          </a:graphicData>
                        </a:graphic>
                      </p:graphicFrame>
                    </mc:Fallback>
                  </mc:AlternateContent>
                  <p:sp>
                    <p:nvSpPr>
                      <p:cNvPr id="32" name="Oval 31">
                        <a:extLst>
                          <a:ext uri="{FF2B5EF4-FFF2-40B4-BE49-F238E27FC236}">
                            <a16:creationId xmlns:a16="http://schemas.microsoft.com/office/drawing/2014/main" id="{D19AFF13-991C-CE98-17F9-07D18B7E9F4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13061349" y="2547180"/>
                        <a:ext cx="373940" cy="382559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0" name="Freeform: Shape 18">
                      <a:extLst>
                        <a:ext uri="{FF2B5EF4-FFF2-40B4-BE49-F238E27FC236}">
                          <a16:creationId xmlns:a16="http://schemas.microsoft.com/office/drawing/2014/main" id="{660FBE56-F318-750F-1005-2BB72E6A9E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2227" y="4341493"/>
                      <a:ext cx="543719" cy="454022"/>
                    </a:xfrm>
                    <a:custGeom>
                      <a:avLst/>
                      <a:gdLst>
                        <a:gd name="connsiteX0" fmla="*/ 774797 w 774797"/>
                        <a:gd name="connsiteY0" fmla="*/ 0 h 1263408"/>
                        <a:gd name="connsiteX1" fmla="*/ 0 w 774797"/>
                        <a:gd name="connsiteY1" fmla="*/ 1263408 h 1263408"/>
                        <a:gd name="connsiteX0" fmla="*/ 774797 w 774797"/>
                        <a:gd name="connsiteY0" fmla="*/ 0 h 1263408"/>
                        <a:gd name="connsiteX1" fmla="*/ 369948 w 774797"/>
                        <a:gd name="connsiteY1" fmla="*/ 649155 h 1263408"/>
                        <a:gd name="connsiteX2" fmla="*/ 0 w 774797"/>
                        <a:gd name="connsiteY2" fmla="*/ 1263408 h 1263408"/>
                        <a:gd name="connsiteX0" fmla="*/ 774797 w 774797"/>
                        <a:gd name="connsiteY0" fmla="*/ 0 h 1263408"/>
                        <a:gd name="connsiteX1" fmla="*/ 593313 w 774797"/>
                        <a:gd name="connsiteY1" fmla="*/ 830639 h 1263408"/>
                        <a:gd name="connsiteX2" fmla="*/ 0 w 774797"/>
                        <a:gd name="connsiteY2" fmla="*/ 1263408 h 1263408"/>
                        <a:gd name="connsiteX0" fmla="*/ 774797 w 774797"/>
                        <a:gd name="connsiteY0" fmla="*/ 0 h 1263408"/>
                        <a:gd name="connsiteX1" fmla="*/ 593313 w 774797"/>
                        <a:gd name="connsiteY1" fmla="*/ 830639 h 1263408"/>
                        <a:gd name="connsiteX2" fmla="*/ 0 w 774797"/>
                        <a:gd name="connsiteY2" fmla="*/ 1263408 h 1263408"/>
                        <a:gd name="connsiteX0" fmla="*/ 774797 w 774797"/>
                        <a:gd name="connsiteY0" fmla="*/ 0 h 1263408"/>
                        <a:gd name="connsiteX1" fmla="*/ 593313 w 774797"/>
                        <a:gd name="connsiteY1" fmla="*/ 830639 h 1263408"/>
                        <a:gd name="connsiteX2" fmla="*/ 0 w 774797"/>
                        <a:gd name="connsiteY2" fmla="*/ 1263408 h 1263408"/>
                        <a:gd name="connsiteX0" fmla="*/ 1004 w 2449875"/>
                        <a:gd name="connsiteY0" fmla="*/ 0 h 1695646"/>
                        <a:gd name="connsiteX1" fmla="*/ 2439960 w 2449875"/>
                        <a:gd name="connsiteY1" fmla="*/ 1262877 h 1695646"/>
                        <a:gd name="connsiteX2" fmla="*/ 1846647 w 2449875"/>
                        <a:gd name="connsiteY2" fmla="*/ 1695646 h 1695646"/>
                        <a:gd name="connsiteX0" fmla="*/ 3901 w 1874041"/>
                        <a:gd name="connsiteY0" fmla="*/ 0 h 1695646"/>
                        <a:gd name="connsiteX1" fmla="*/ 416284 w 1874041"/>
                        <a:gd name="connsiteY1" fmla="*/ 513215 h 1695646"/>
                        <a:gd name="connsiteX2" fmla="*/ 1849544 w 1874041"/>
                        <a:gd name="connsiteY2" fmla="*/ 1695646 h 1695646"/>
                        <a:gd name="connsiteX0" fmla="*/ 18127 w 1888267"/>
                        <a:gd name="connsiteY0" fmla="*/ 0 h 1695646"/>
                        <a:gd name="connsiteX1" fmla="*/ 430510 w 1888267"/>
                        <a:gd name="connsiteY1" fmla="*/ 513215 h 1695646"/>
                        <a:gd name="connsiteX2" fmla="*/ 1863770 w 1888267"/>
                        <a:gd name="connsiteY2" fmla="*/ 1695646 h 1695646"/>
                        <a:gd name="connsiteX0" fmla="*/ 18127 w 1896773"/>
                        <a:gd name="connsiteY0" fmla="*/ 0 h 1695646"/>
                        <a:gd name="connsiteX1" fmla="*/ 430510 w 1896773"/>
                        <a:gd name="connsiteY1" fmla="*/ 513215 h 1695646"/>
                        <a:gd name="connsiteX2" fmla="*/ 1863770 w 1896773"/>
                        <a:gd name="connsiteY2" fmla="*/ 1695646 h 1695646"/>
                        <a:gd name="connsiteX0" fmla="*/ 9172 w 1887818"/>
                        <a:gd name="connsiteY0" fmla="*/ 0 h 1695646"/>
                        <a:gd name="connsiteX1" fmla="*/ 421555 w 1887818"/>
                        <a:gd name="connsiteY1" fmla="*/ 513215 h 1695646"/>
                        <a:gd name="connsiteX2" fmla="*/ 1854815 w 1887818"/>
                        <a:gd name="connsiteY2" fmla="*/ 1695646 h 1695646"/>
                        <a:gd name="connsiteX0" fmla="*/ 8390 w 1887036"/>
                        <a:gd name="connsiteY0" fmla="*/ 0 h 1695646"/>
                        <a:gd name="connsiteX1" fmla="*/ 420773 w 1887036"/>
                        <a:gd name="connsiteY1" fmla="*/ 513215 h 1695646"/>
                        <a:gd name="connsiteX2" fmla="*/ 1854033 w 1887036"/>
                        <a:gd name="connsiteY2" fmla="*/ 1695646 h 1695646"/>
                        <a:gd name="connsiteX0" fmla="*/ 0 w 1878646"/>
                        <a:gd name="connsiteY0" fmla="*/ 0 h 1695646"/>
                        <a:gd name="connsiteX1" fmla="*/ 412383 w 1878646"/>
                        <a:gd name="connsiteY1" fmla="*/ 513215 h 1695646"/>
                        <a:gd name="connsiteX2" fmla="*/ 1845643 w 1878646"/>
                        <a:gd name="connsiteY2" fmla="*/ 1695646 h 1695646"/>
                        <a:gd name="connsiteX0" fmla="*/ 0 w 1878646"/>
                        <a:gd name="connsiteY0" fmla="*/ 0 h 1695646"/>
                        <a:gd name="connsiteX1" fmla="*/ 412383 w 1878646"/>
                        <a:gd name="connsiteY1" fmla="*/ 513215 h 1695646"/>
                        <a:gd name="connsiteX2" fmla="*/ 1845643 w 1878646"/>
                        <a:gd name="connsiteY2" fmla="*/ 1695646 h 1695646"/>
                        <a:gd name="connsiteX0" fmla="*/ 0 w 1878187"/>
                        <a:gd name="connsiteY0" fmla="*/ 0 h 1695646"/>
                        <a:gd name="connsiteX1" fmla="*/ 412383 w 1878187"/>
                        <a:gd name="connsiteY1" fmla="*/ 513215 h 1695646"/>
                        <a:gd name="connsiteX2" fmla="*/ 1845643 w 1878187"/>
                        <a:gd name="connsiteY2" fmla="*/ 1695646 h 1695646"/>
                        <a:gd name="connsiteX0" fmla="*/ 0 w 1878187"/>
                        <a:gd name="connsiteY0" fmla="*/ 0 h 1695646"/>
                        <a:gd name="connsiteX1" fmla="*/ 412383 w 1878187"/>
                        <a:gd name="connsiteY1" fmla="*/ 668551 h 1695646"/>
                        <a:gd name="connsiteX2" fmla="*/ 1845643 w 1878187"/>
                        <a:gd name="connsiteY2" fmla="*/ 1695646 h 1695646"/>
                        <a:gd name="connsiteX0" fmla="*/ 0 w 1878187"/>
                        <a:gd name="connsiteY0" fmla="*/ 0 h 1695646"/>
                        <a:gd name="connsiteX1" fmla="*/ 412383 w 1878187"/>
                        <a:gd name="connsiteY1" fmla="*/ 668551 h 1695646"/>
                        <a:gd name="connsiteX2" fmla="*/ 1845643 w 1878187"/>
                        <a:gd name="connsiteY2" fmla="*/ 1695646 h 1695646"/>
                        <a:gd name="connsiteX0" fmla="*/ 0 w 1878492"/>
                        <a:gd name="connsiteY0" fmla="*/ 0 h 1695646"/>
                        <a:gd name="connsiteX1" fmla="*/ 412383 w 1878492"/>
                        <a:gd name="connsiteY1" fmla="*/ 668551 h 1695646"/>
                        <a:gd name="connsiteX2" fmla="*/ 1845643 w 1878492"/>
                        <a:gd name="connsiteY2" fmla="*/ 1695646 h 1695646"/>
                        <a:gd name="connsiteX0" fmla="*/ 0 w 1880272"/>
                        <a:gd name="connsiteY0" fmla="*/ 0 h 1695646"/>
                        <a:gd name="connsiteX1" fmla="*/ 412383 w 1880272"/>
                        <a:gd name="connsiteY1" fmla="*/ 668551 h 1695646"/>
                        <a:gd name="connsiteX2" fmla="*/ 1845643 w 1880272"/>
                        <a:gd name="connsiteY2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905695 w 1845643"/>
                        <a:gd name="connsiteY2" fmla="*/ 861528 h 1695646"/>
                        <a:gd name="connsiteX3" fmla="*/ 1845643 w 1845643"/>
                        <a:gd name="connsiteY3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845643 w 1845643"/>
                        <a:gd name="connsiteY3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239746 w 1845643"/>
                        <a:gd name="connsiteY3" fmla="*/ 1064140 h 1695646"/>
                        <a:gd name="connsiteX4" fmla="*/ 1845643 w 1845643"/>
                        <a:gd name="connsiteY4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65512 w 1845643"/>
                        <a:gd name="connsiteY3" fmla="*/ 1455856 h 1695646"/>
                        <a:gd name="connsiteX4" fmla="*/ 1845643 w 1845643"/>
                        <a:gd name="connsiteY4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65512 w 1845643"/>
                        <a:gd name="connsiteY3" fmla="*/ 1455856 h 1695646"/>
                        <a:gd name="connsiteX4" fmla="*/ 1425330 w 1845643"/>
                        <a:gd name="connsiteY4" fmla="*/ 1577422 h 1695646"/>
                        <a:gd name="connsiteX5" fmla="*/ 1845643 w 1845643"/>
                        <a:gd name="connsiteY5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65512 w 1845643"/>
                        <a:gd name="connsiteY3" fmla="*/ 1455856 h 1695646"/>
                        <a:gd name="connsiteX4" fmla="*/ 1714840 w 1845643"/>
                        <a:gd name="connsiteY4" fmla="*/ 280709 h 1695646"/>
                        <a:gd name="connsiteX5" fmla="*/ 1845643 w 1845643"/>
                        <a:gd name="connsiteY5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95206 w 1845643"/>
                        <a:gd name="connsiteY3" fmla="*/ 625149 h 1695646"/>
                        <a:gd name="connsiteX4" fmla="*/ 1714840 w 1845643"/>
                        <a:gd name="connsiteY4" fmla="*/ 280709 h 1695646"/>
                        <a:gd name="connsiteX5" fmla="*/ 1845643 w 1845643"/>
                        <a:gd name="connsiteY5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72935 w 1845643"/>
                        <a:gd name="connsiteY3" fmla="*/ 692686 h 1695646"/>
                        <a:gd name="connsiteX4" fmla="*/ 1714840 w 1845643"/>
                        <a:gd name="connsiteY4" fmla="*/ 280709 h 1695646"/>
                        <a:gd name="connsiteX5" fmla="*/ 1845643 w 1845643"/>
                        <a:gd name="connsiteY5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72935 w 1845643"/>
                        <a:gd name="connsiteY3" fmla="*/ 692686 h 1695646"/>
                        <a:gd name="connsiteX4" fmla="*/ 1714840 w 1845643"/>
                        <a:gd name="connsiteY4" fmla="*/ 280709 h 1695646"/>
                        <a:gd name="connsiteX5" fmla="*/ 1845643 w 1845643"/>
                        <a:gd name="connsiteY5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72935 w 1845643"/>
                        <a:gd name="connsiteY3" fmla="*/ 692686 h 1695646"/>
                        <a:gd name="connsiteX4" fmla="*/ 1714840 w 1845643"/>
                        <a:gd name="connsiteY4" fmla="*/ 280709 h 1695646"/>
                        <a:gd name="connsiteX5" fmla="*/ 1845643 w 1845643"/>
                        <a:gd name="connsiteY5" fmla="*/ 1695646 h 1695646"/>
                        <a:gd name="connsiteX0" fmla="*/ 0 w 1845643"/>
                        <a:gd name="connsiteY0" fmla="*/ 0 h 1695646"/>
                        <a:gd name="connsiteX1" fmla="*/ 412383 w 1845643"/>
                        <a:gd name="connsiteY1" fmla="*/ 668551 h 1695646"/>
                        <a:gd name="connsiteX2" fmla="*/ 794345 w 1845643"/>
                        <a:gd name="connsiteY2" fmla="*/ 611642 h 1695646"/>
                        <a:gd name="connsiteX3" fmla="*/ 1172935 w 1845643"/>
                        <a:gd name="connsiteY3" fmla="*/ 692686 h 1695646"/>
                        <a:gd name="connsiteX4" fmla="*/ 1714840 w 1845643"/>
                        <a:gd name="connsiteY4" fmla="*/ 280709 h 1695646"/>
                        <a:gd name="connsiteX5" fmla="*/ 1789073 w 1845643"/>
                        <a:gd name="connsiteY5" fmla="*/ 1057387 h 1695646"/>
                        <a:gd name="connsiteX6" fmla="*/ 1845643 w 1845643"/>
                        <a:gd name="connsiteY6" fmla="*/ 1695646 h 1695646"/>
                        <a:gd name="connsiteX0" fmla="*/ 0 w 2264934"/>
                        <a:gd name="connsiteY0" fmla="*/ 0 h 1695646"/>
                        <a:gd name="connsiteX1" fmla="*/ 412383 w 2264934"/>
                        <a:gd name="connsiteY1" fmla="*/ 668551 h 1695646"/>
                        <a:gd name="connsiteX2" fmla="*/ 794345 w 2264934"/>
                        <a:gd name="connsiteY2" fmla="*/ 611642 h 1695646"/>
                        <a:gd name="connsiteX3" fmla="*/ 1172935 w 2264934"/>
                        <a:gd name="connsiteY3" fmla="*/ 692686 h 1695646"/>
                        <a:gd name="connsiteX4" fmla="*/ 1714840 w 2264934"/>
                        <a:gd name="connsiteY4" fmla="*/ 280709 h 1695646"/>
                        <a:gd name="connsiteX5" fmla="*/ 2264167 w 2264934"/>
                        <a:gd name="connsiteY5" fmla="*/ 206418 h 1695646"/>
                        <a:gd name="connsiteX6" fmla="*/ 1845643 w 2264934"/>
                        <a:gd name="connsiteY6" fmla="*/ 1695646 h 1695646"/>
                        <a:gd name="connsiteX0" fmla="*/ 0 w 2264934"/>
                        <a:gd name="connsiteY0" fmla="*/ 0 h 1695646"/>
                        <a:gd name="connsiteX1" fmla="*/ 412383 w 2264934"/>
                        <a:gd name="connsiteY1" fmla="*/ 668551 h 1695646"/>
                        <a:gd name="connsiteX2" fmla="*/ 794345 w 2264934"/>
                        <a:gd name="connsiteY2" fmla="*/ 611642 h 1695646"/>
                        <a:gd name="connsiteX3" fmla="*/ 1172935 w 2264934"/>
                        <a:gd name="connsiteY3" fmla="*/ 692686 h 1695646"/>
                        <a:gd name="connsiteX4" fmla="*/ 1714840 w 2264934"/>
                        <a:gd name="connsiteY4" fmla="*/ 280709 h 1695646"/>
                        <a:gd name="connsiteX5" fmla="*/ 2264167 w 2264934"/>
                        <a:gd name="connsiteY5" fmla="*/ 206418 h 1695646"/>
                        <a:gd name="connsiteX6" fmla="*/ 1845643 w 2264934"/>
                        <a:gd name="connsiteY6" fmla="*/ 1695646 h 1695646"/>
                        <a:gd name="connsiteX0" fmla="*/ 0 w 2264934"/>
                        <a:gd name="connsiteY0" fmla="*/ 0 h 1695646"/>
                        <a:gd name="connsiteX1" fmla="*/ 412383 w 2264934"/>
                        <a:gd name="connsiteY1" fmla="*/ 668551 h 1695646"/>
                        <a:gd name="connsiteX2" fmla="*/ 794345 w 2264934"/>
                        <a:gd name="connsiteY2" fmla="*/ 611642 h 1695646"/>
                        <a:gd name="connsiteX3" fmla="*/ 1172935 w 2264934"/>
                        <a:gd name="connsiteY3" fmla="*/ 692686 h 1695646"/>
                        <a:gd name="connsiteX4" fmla="*/ 1714840 w 2264934"/>
                        <a:gd name="connsiteY4" fmla="*/ 280709 h 1695646"/>
                        <a:gd name="connsiteX5" fmla="*/ 2264167 w 2264934"/>
                        <a:gd name="connsiteY5" fmla="*/ 206418 h 1695646"/>
                        <a:gd name="connsiteX6" fmla="*/ 1845643 w 2264934"/>
                        <a:gd name="connsiteY6" fmla="*/ 1695646 h 1695646"/>
                        <a:gd name="connsiteX0" fmla="*/ 0 w 2264934"/>
                        <a:gd name="connsiteY0" fmla="*/ 0 h 1695646"/>
                        <a:gd name="connsiteX1" fmla="*/ 412383 w 2264934"/>
                        <a:gd name="connsiteY1" fmla="*/ 668551 h 1695646"/>
                        <a:gd name="connsiteX2" fmla="*/ 794345 w 2264934"/>
                        <a:gd name="connsiteY2" fmla="*/ 611642 h 1695646"/>
                        <a:gd name="connsiteX3" fmla="*/ 1172935 w 2264934"/>
                        <a:gd name="connsiteY3" fmla="*/ 692686 h 1695646"/>
                        <a:gd name="connsiteX4" fmla="*/ 1714840 w 2264934"/>
                        <a:gd name="connsiteY4" fmla="*/ 280709 h 1695646"/>
                        <a:gd name="connsiteX5" fmla="*/ 2264167 w 2264934"/>
                        <a:gd name="connsiteY5" fmla="*/ 206418 h 1695646"/>
                        <a:gd name="connsiteX6" fmla="*/ 1845643 w 2264934"/>
                        <a:gd name="connsiteY6" fmla="*/ 1695646 h 1695646"/>
                        <a:gd name="connsiteX0" fmla="*/ 0 w 2264934"/>
                        <a:gd name="connsiteY0" fmla="*/ 0 h 1695646"/>
                        <a:gd name="connsiteX1" fmla="*/ 412383 w 2264934"/>
                        <a:gd name="connsiteY1" fmla="*/ 668551 h 1695646"/>
                        <a:gd name="connsiteX2" fmla="*/ 794345 w 2264934"/>
                        <a:gd name="connsiteY2" fmla="*/ 611642 h 1695646"/>
                        <a:gd name="connsiteX3" fmla="*/ 1172935 w 2264934"/>
                        <a:gd name="connsiteY3" fmla="*/ 692686 h 1695646"/>
                        <a:gd name="connsiteX4" fmla="*/ 1714840 w 2264934"/>
                        <a:gd name="connsiteY4" fmla="*/ 280709 h 1695646"/>
                        <a:gd name="connsiteX5" fmla="*/ 2264167 w 2264934"/>
                        <a:gd name="connsiteY5" fmla="*/ 206418 h 1695646"/>
                        <a:gd name="connsiteX6" fmla="*/ 1845643 w 2264934"/>
                        <a:gd name="connsiteY6" fmla="*/ 1695646 h 1695646"/>
                        <a:gd name="connsiteX0" fmla="*/ 0 w 2271517"/>
                        <a:gd name="connsiteY0" fmla="*/ 0 h 1695646"/>
                        <a:gd name="connsiteX1" fmla="*/ 412383 w 2271517"/>
                        <a:gd name="connsiteY1" fmla="*/ 668551 h 1695646"/>
                        <a:gd name="connsiteX2" fmla="*/ 794345 w 2271517"/>
                        <a:gd name="connsiteY2" fmla="*/ 611642 h 1695646"/>
                        <a:gd name="connsiteX3" fmla="*/ 1172935 w 2271517"/>
                        <a:gd name="connsiteY3" fmla="*/ 692686 h 1695646"/>
                        <a:gd name="connsiteX4" fmla="*/ 1714840 w 2271517"/>
                        <a:gd name="connsiteY4" fmla="*/ 280709 h 1695646"/>
                        <a:gd name="connsiteX5" fmla="*/ 2264167 w 2271517"/>
                        <a:gd name="connsiteY5" fmla="*/ 206418 h 1695646"/>
                        <a:gd name="connsiteX6" fmla="*/ 2019195 w 2271517"/>
                        <a:gd name="connsiteY6" fmla="*/ 1050633 h 1695646"/>
                        <a:gd name="connsiteX7" fmla="*/ 1845643 w 2271517"/>
                        <a:gd name="connsiteY7" fmla="*/ 1695646 h 1695646"/>
                        <a:gd name="connsiteX0" fmla="*/ 0 w 2267980"/>
                        <a:gd name="connsiteY0" fmla="*/ 0 h 1695646"/>
                        <a:gd name="connsiteX1" fmla="*/ 412383 w 2267980"/>
                        <a:gd name="connsiteY1" fmla="*/ 668551 h 1695646"/>
                        <a:gd name="connsiteX2" fmla="*/ 794345 w 2267980"/>
                        <a:gd name="connsiteY2" fmla="*/ 611642 h 1695646"/>
                        <a:gd name="connsiteX3" fmla="*/ 1172935 w 2267980"/>
                        <a:gd name="connsiteY3" fmla="*/ 692686 h 1695646"/>
                        <a:gd name="connsiteX4" fmla="*/ 1714840 w 2267980"/>
                        <a:gd name="connsiteY4" fmla="*/ 280709 h 1695646"/>
                        <a:gd name="connsiteX5" fmla="*/ 2264167 w 2267980"/>
                        <a:gd name="connsiteY5" fmla="*/ 206418 h 1695646"/>
                        <a:gd name="connsiteX6" fmla="*/ 1774225 w 2267980"/>
                        <a:gd name="connsiteY6" fmla="*/ 699440 h 1695646"/>
                        <a:gd name="connsiteX7" fmla="*/ 1845643 w 2267980"/>
                        <a:gd name="connsiteY7" fmla="*/ 1695646 h 1695646"/>
                        <a:gd name="connsiteX0" fmla="*/ 0 w 2267980"/>
                        <a:gd name="connsiteY0" fmla="*/ 0 h 1695646"/>
                        <a:gd name="connsiteX1" fmla="*/ 412383 w 2267980"/>
                        <a:gd name="connsiteY1" fmla="*/ 668551 h 1695646"/>
                        <a:gd name="connsiteX2" fmla="*/ 794345 w 2267980"/>
                        <a:gd name="connsiteY2" fmla="*/ 611642 h 1695646"/>
                        <a:gd name="connsiteX3" fmla="*/ 1172935 w 2267980"/>
                        <a:gd name="connsiteY3" fmla="*/ 692686 h 1695646"/>
                        <a:gd name="connsiteX4" fmla="*/ 1714840 w 2267980"/>
                        <a:gd name="connsiteY4" fmla="*/ 280709 h 1695646"/>
                        <a:gd name="connsiteX5" fmla="*/ 2264167 w 2267980"/>
                        <a:gd name="connsiteY5" fmla="*/ 206418 h 1695646"/>
                        <a:gd name="connsiteX6" fmla="*/ 1774225 w 2267980"/>
                        <a:gd name="connsiteY6" fmla="*/ 699440 h 1695646"/>
                        <a:gd name="connsiteX7" fmla="*/ 1385396 w 2267980"/>
                        <a:gd name="connsiteY7" fmla="*/ 1695646 h 1695646"/>
                        <a:gd name="connsiteX0" fmla="*/ 0 w 2269019"/>
                        <a:gd name="connsiteY0" fmla="*/ 0 h 1695646"/>
                        <a:gd name="connsiteX1" fmla="*/ 412383 w 2269019"/>
                        <a:gd name="connsiteY1" fmla="*/ 668551 h 1695646"/>
                        <a:gd name="connsiteX2" fmla="*/ 794345 w 2269019"/>
                        <a:gd name="connsiteY2" fmla="*/ 611642 h 1695646"/>
                        <a:gd name="connsiteX3" fmla="*/ 1172935 w 2269019"/>
                        <a:gd name="connsiteY3" fmla="*/ 692686 h 1695646"/>
                        <a:gd name="connsiteX4" fmla="*/ 1714840 w 2269019"/>
                        <a:gd name="connsiteY4" fmla="*/ 280709 h 1695646"/>
                        <a:gd name="connsiteX5" fmla="*/ 2264167 w 2269019"/>
                        <a:gd name="connsiteY5" fmla="*/ 206418 h 1695646"/>
                        <a:gd name="connsiteX6" fmla="*/ 1774225 w 2269019"/>
                        <a:gd name="connsiteY6" fmla="*/ 699440 h 1695646"/>
                        <a:gd name="connsiteX7" fmla="*/ 1385396 w 2269019"/>
                        <a:gd name="connsiteY7" fmla="*/ 1695646 h 1695646"/>
                        <a:gd name="connsiteX0" fmla="*/ 0 w 2269019"/>
                        <a:gd name="connsiteY0" fmla="*/ 0 h 1695646"/>
                        <a:gd name="connsiteX1" fmla="*/ 412383 w 2269019"/>
                        <a:gd name="connsiteY1" fmla="*/ 668551 h 1695646"/>
                        <a:gd name="connsiteX2" fmla="*/ 794345 w 2269019"/>
                        <a:gd name="connsiteY2" fmla="*/ 611642 h 1695646"/>
                        <a:gd name="connsiteX3" fmla="*/ 1172935 w 2269019"/>
                        <a:gd name="connsiteY3" fmla="*/ 692686 h 1695646"/>
                        <a:gd name="connsiteX4" fmla="*/ 1714840 w 2269019"/>
                        <a:gd name="connsiteY4" fmla="*/ 280709 h 1695646"/>
                        <a:gd name="connsiteX5" fmla="*/ 2264167 w 2269019"/>
                        <a:gd name="connsiteY5" fmla="*/ 206418 h 1695646"/>
                        <a:gd name="connsiteX6" fmla="*/ 1774225 w 2269019"/>
                        <a:gd name="connsiteY6" fmla="*/ 699440 h 1695646"/>
                        <a:gd name="connsiteX7" fmla="*/ 1385396 w 2269019"/>
                        <a:gd name="connsiteY7" fmla="*/ 1695646 h 1695646"/>
                        <a:gd name="connsiteX0" fmla="*/ 0 w 2269019"/>
                        <a:gd name="connsiteY0" fmla="*/ 0 h 1547065"/>
                        <a:gd name="connsiteX1" fmla="*/ 412383 w 2269019"/>
                        <a:gd name="connsiteY1" fmla="*/ 668551 h 1547065"/>
                        <a:gd name="connsiteX2" fmla="*/ 794345 w 2269019"/>
                        <a:gd name="connsiteY2" fmla="*/ 611642 h 1547065"/>
                        <a:gd name="connsiteX3" fmla="*/ 1172935 w 2269019"/>
                        <a:gd name="connsiteY3" fmla="*/ 692686 h 1547065"/>
                        <a:gd name="connsiteX4" fmla="*/ 1714840 w 2269019"/>
                        <a:gd name="connsiteY4" fmla="*/ 280709 h 1547065"/>
                        <a:gd name="connsiteX5" fmla="*/ 2264167 w 2269019"/>
                        <a:gd name="connsiteY5" fmla="*/ 206418 h 1547065"/>
                        <a:gd name="connsiteX6" fmla="*/ 1774225 w 2269019"/>
                        <a:gd name="connsiteY6" fmla="*/ 699440 h 1547065"/>
                        <a:gd name="connsiteX7" fmla="*/ 1407667 w 2269019"/>
                        <a:gd name="connsiteY7" fmla="*/ 1547065 h 1547065"/>
                        <a:gd name="connsiteX0" fmla="*/ 0 w 2269019"/>
                        <a:gd name="connsiteY0" fmla="*/ 0 h 1587587"/>
                        <a:gd name="connsiteX1" fmla="*/ 412383 w 2269019"/>
                        <a:gd name="connsiteY1" fmla="*/ 668551 h 1587587"/>
                        <a:gd name="connsiteX2" fmla="*/ 794345 w 2269019"/>
                        <a:gd name="connsiteY2" fmla="*/ 611642 h 1587587"/>
                        <a:gd name="connsiteX3" fmla="*/ 1172935 w 2269019"/>
                        <a:gd name="connsiteY3" fmla="*/ 692686 h 1587587"/>
                        <a:gd name="connsiteX4" fmla="*/ 1714840 w 2269019"/>
                        <a:gd name="connsiteY4" fmla="*/ 280709 h 1587587"/>
                        <a:gd name="connsiteX5" fmla="*/ 2264167 w 2269019"/>
                        <a:gd name="connsiteY5" fmla="*/ 206418 h 1587587"/>
                        <a:gd name="connsiteX6" fmla="*/ 1774225 w 2269019"/>
                        <a:gd name="connsiteY6" fmla="*/ 699440 h 1587587"/>
                        <a:gd name="connsiteX7" fmla="*/ 1385397 w 2269019"/>
                        <a:gd name="connsiteY7" fmla="*/ 1587587 h 1587587"/>
                        <a:gd name="connsiteX0" fmla="*/ 0 w 2269019"/>
                        <a:gd name="connsiteY0" fmla="*/ 0 h 1559397"/>
                        <a:gd name="connsiteX1" fmla="*/ 412383 w 2269019"/>
                        <a:gd name="connsiteY1" fmla="*/ 668551 h 1559397"/>
                        <a:gd name="connsiteX2" fmla="*/ 794345 w 2269019"/>
                        <a:gd name="connsiteY2" fmla="*/ 611642 h 1559397"/>
                        <a:gd name="connsiteX3" fmla="*/ 1172935 w 2269019"/>
                        <a:gd name="connsiteY3" fmla="*/ 692686 h 1559397"/>
                        <a:gd name="connsiteX4" fmla="*/ 1714840 w 2269019"/>
                        <a:gd name="connsiteY4" fmla="*/ 280709 h 1559397"/>
                        <a:gd name="connsiteX5" fmla="*/ 2264167 w 2269019"/>
                        <a:gd name="connsiteY5" fmla="*/ 206418 h 1559397"/>
                        <a:gd name="connsiteX6" fmla="*/ 1774225 w 2269019"/>
                        <a:gd name="connsiteY6" fmla="*/ 699440 h 1559397"/>
                        <a:gd name="connsiteX7" fmla="*/ 1305331 w 2269019"/>
                        <a:gd name="connsiteY7" fmla="*/ 1559397 h 1559397"/>
                        <a:gd name="connsiteX0" fmla="*/ 0 w 2268523"/>
                        <a:gd name="connsiteY0" fmla="*/ 0 h 1559397"/>
                        <a:gd name="connsiteX1" fmla="*/ 412383 w 2268523"/>
                        <a:gd name="connsiteY1" fmla="*/ 668551 h 1559397"/>
                        <a:gd name="connsiteX2" fmla="*/ 794345 w 2268523"/>
                        <a:gd name="connsiteY2" fmla="*/ 611642 h 1559397"/>
                        <a:gd name="connsiteX3" fmla="*/ 1172935 w 2268523"/>
                        <a:gd name="connsiteY3" fmla="*/ 692686 h 1559397"/>
                        <a:gd name="connsiteX4" fmla="*/ 1714840 w 2268523"/>
                        <a:gd name="connsiteY4" fmla="*/ 280709 h 1559397"/>
                        <a:gd name="connsiteX5" fmla="*/ 2264167 w 2268523"/>
                        <a:gd name="connsiteY5" fmla="*/ 206418 h 1559397"/>
                        <a:gd name="connsiteX6" fmla="*/ 1728473 w 2268523"/>
                        <a:gd name="connsiteY6" fmla="*/ 661854 h 1559397"/>
                        <a:gd name="connsiteX7" fmla="*/ 1305331 w 2268523"/>
                        <a:gd name="connsiteY7" fmla="*/ 1559397 h 1559397"/>
                        <a:gd name="connsiteX0" fmla="*/ 0 w 2267679"/>
                        <a:gd name="connsiteY0" fmla="*/ 0 h 1559397"/>
                        <a:gd name="connsiteX1" fmla="*/ 412383 w 2267679"/>
                        <a:gd name="connsiteY1" fmla="*/ 668551 h 1559397"/>
                        <a:gd name="connsiteX2" fmla="*/ 794345 w 2267679"/>
                        <a:gd name="connsiteY2" fmla="*/ 611642 h 1559397"/>
                        <a:gd name="connsiteX3" fmla="*/ 1172935 w 2267679"/>
                        <a:gd name="connsiteY3" fmla="*/ 692686 h 1559397"/>
                        <a:gd name="connsiteX4" fmla="*/ 1714840 w 2267679"/>
                        <a:gd name="connsiteY4" fmla="*/ 280709 h 1559397"/>
                        <a:gd name="connsiteX5" fmla="*/ 2264167 w 2267679"/>
                        <a:gd name="connsiteY5" fmla="*/ 206418 h 1559397"/>
                        <a:gd name="connsiteX6" fmla="*/ 1621236 w 2267679"/>
                        <a:gd name="connsiteY6" fmla="*/ 625621 h 1559397"/>
                        <a:gd name="connsiteX7" fmla="*/ 1305331 w 2267679"/>
                        <a:gd name="connsiteY7" fmla="*/ 1559397 h 1559397"/>
                        <a:gd name="connsiteX0" fmla="*/ 0 w 2267679"/>
                        <a:gd name="connsiteY0" fmla="*/ 0 h 1577513"/>
                        <a:gd name="connsiteX1" fmla="*/ 412383 w 2267679"/>
                        <a:gd name="connsiteY1" fmla="*/ 668551 h 1577513"/>
                        <a:gd name="connsiteX2" fmla="*/ 794345 w 2267679"/>
                        <a:gd name="connsiteY2" fmla="*/ 611642 h 1577513"/>
                        <a:gd name="connsiteX3" fmla="*/ 1172935 w 2267679"/>
                        <a:gd name="connsiteY3" fmla="*/ 692686 h 1577513"/>
                        <a:gd name="connsiteX4" fmla="*/ 1714840 w 2267679"/>
                        <a:gd name="connsiteY4" fmla="*/ 280709 h 1577513"/>
                        <a:gd name="connsiteX5" fmla="*/ 2264167 w 2267679"/>
                        <a:gd name="connsiteY5" fmla="*/ 206418 h 1577513"/>
                        <a:gd name="connsiteX6" fmla="*/ 1621236 w 2267679"/>
                        <a:gd name="connsiteY6" fmla="*/ 625621 h 1577513"/>
                        <a:gd name="connsiteX7" fmla="*/ 1230265 w 2267679"/>
                        <a:gd name="connsiteY7" fmla="*/ 1577513 h 1577513"/>
                        <a:gd name="connsiteX0" fmla="*/ 0 w 1974217"/>
                        <a:gd name="connsiteY0" fmla="*/ 0 h 1577513"/>
                        <a:gd name="connsiteX1" fmla="*/ 412383 w 1974217"/>
                        <a:gd name="connsiteY1" fmla="*/ 668551 h 1577513"/>
                        <a:gd name="connsiteX2" fmla="*/ 794345 w 1974217"/>
                        <a:gd name="connsiteY2" fmla="*/ 611642 h 1577513"/>
                        <a:gd name="connsiteX3" fmla="*/ 1172935 w 1974217"/>
                        <a:gd name="connsiteY3" fmla="*/ 692686 h 1577513"/>
                        <a:gd name="connsiteX4" fmla="*/ 1714840 w 1974217"/>
                        <a:gd name="connsiteY4" fmla="*/ 280709 h 1577513"/>
                        <a:gd name="connsiteX5" fmla="*/ 1966672 w 1974217"/>
                        <a:gd name="connsiteY5" fmla="*/ 778100 h 1577513"/>
                        <a:gd name="connsiteX6" fmla="*/ 1621236 w 1974217"/>
                        <a:gd name="connsiteY6" fmla="*/ 625621 h 1577513"/>
                        <a:gd name="connsiteX7" fmla="*/ 1230265 w 1974217"/>
                        <a:gd name="connsiteY7" fmla="*/ 1577513 h 1577513"/>
                        <a:gd name="connsiteX0" fmla="*/ 0 w 1971753"/>
                        <a:gd name="connsiteY0" fmla="*/ 0 h 1577513"/>
                        <a:gd name="connsiteX1" fmla="*/ 412383 w 1971753"/>
                        <a:gd name="connsiteY1" fmla="*/ 668551 h 1577513"/>
                        <a:gd name="connsiteX2" fmla="*/ 794345 w 1971753"/>
                        <a:gd name="connsiteY2" fmla="*/ 611642 h 1577513"/>
                        <a:gd name="connsiteX3" fmla="*/ 1172935 w 1971753"/>
                        <a:gd name="connsiteY3" fmla="*/ 692686 h 1577513"/>
                        <a:gd name="connsiteX4" fmla="*/ 1714840 w 1971753"/>
                        <a:gd name="connsiteY4" fmla="*/ 280709 h 1577513"/>
                        <a:gd name="connsiteX5" fmla="*/ 1966672 w 1971753"/>
                        <a:gd name="connsiteY5" fmla="*/ 778100 h 1577513"/>
                        <a:gd name="connsiteX6" fmla="*/ 1494801 w 1971753"/>
                        <a:gd name="connsiteY6" fmla="*/ 713573 h 1577513"/>
                        <a:gd name="connsiteX7" fmla="*/ 1230265 w 1971753"/>
                        <a:gd name="connsiteY7" fmla="*/ 1577513 h 1577513"/>
                        <a:gd name="connsiteX0" fmla="*/ 0 w 1971753"/>
                        <a:gd name="connsiteY0" fmla="*/ 0 h 1577513"/>
                        <a:gd name="connsiteX1" fmla="*/ 412383 w 1971753"/>
                        <a:gd name="connsiteY1" fmla="*/ 668551 h 1577513"/>
                        <a:gd name="connsiteX2" fmla="*/ 794345 w 1971753"/>
                        <a:gd name="connsiteY2" fmla="*/ 611642 h 1577513"/>
                        <a:gd name="connsiteX3" fmla="*/ 1172935 w 1971753"/>
                        <a:gd name="connsiteY3" fmla="*/ 692686 h 1577513"/>
                        <a:gd name="connsiteX4" fmla="*/ 1551216 w 1971753"/>
                        <a:gd name="connsiteY4" fmla="*/ 362378 h 1577513"/>
                        <a:gd name="connsiteX5" fmla="*/ 1966672 w 1971753"/>
                        <a:gd name="connsiteY5" fmla="*/ 778100 h 1577513"/>
                        <a:gd name="connsiteX6" fmla="*/ 1494801 w 1971753"/>
                        <a:gd name="connsiteY6" fmla="*/ 713573 h 1577513"/>
                        <a:gd name="connsiteX7" fmla="*/ 1230265 w 1971753"/>
                        <a:gd name="connsiteY7" fmla="*/ 1577513 h 1577513"/>
                        <a:gd name="connsiteX0" fmla="*/ 0 w 1971753"/>
                        <a:gd name="connsiteY0" fmla="*/ 0 h 1577513"/>
                        <a:gd name="connsiteX1" fmla="*/ 412383 w 1971753"/>
                        <a:gd name="connsiteY1" fmla="*/ 668551 h 1577513"/>
                        <a:gd name="connsiteX2" fmla="*/ 794345 w 1971753"/>
                        <a:gd name="connsiteY2" fmla="*/ 611642 h 1577513"/>
                        <a:gd name="connsiteX3" fmla="*/ 1172935 w 1971753"/>
                        <a:gd name="connsiteY3" fmla="*/ 692686 h 1577513"/>
                        <a:gd name="connsiteX4" fmla="*/ 1633027 w 1971753"/>
                        <a:gd name="connsiteY4" fmla="*/ 330967 h 1577513"/>
                        <a:gd name="connsiteX5" fmla="*/ 1966672 w 1971753"/>
                        <a:gd name="connsiteY5" fmla="*/ 778100 h 1577513"/>
                        <a:gd name="connsiteX6" fmla="*/ 1494801 w 1971753"/>
                        <a:gd name="connsiteY6" fmla="*/ 713573 h 1577513"/>
                        <a:gd name="connsiteX7" fmla="*/ 1230265 w 1971753"/>
                        <a:gd name="connsiteY7" fmla="*/ 1577513 h 1577513"/>
                        <a:gd name="connsiteX0" fmla="*/ 0 w 1971753"/>
                        <a:gd name="connsiteY0" fmla="*/ 0 h 1577513"/>
                        <a:gd name="connsiteX1" fmla="*/ 412383 w 1971753"/>
                        <a:gd name="connsiteY1" fmla="*/ 668551 h 1577513"/>
                        <a:gd name="connsiteX2" fmla="*/ 794345 w 1971753"/>
                        <a:gd name="connsiteY2" fmla="*/ 611642 h 1577513"/>
                        <a:gd name="connsiteX3" fmla="*/ 1172935 w 1971753"/>
                        <a:gd name="connsiteY3" fmla="*/ 692686 h 1577513"/>
                        <a:gd name="connsiteX4" fmla="*/ 1633027 w 1971753"/>
                        <a:gd name="connsiteY4" fmla="*/ 330967 h 1577513"/>
                        <a:gd name="connsiteX5" fmla="*/ 1966672 w 1971753"/>
                        <a:gd name="connsiteY5" fmla="*/ 778100 h 1577513"/>
                        <a:gd name="connsiteX6" fmla="*/ 1494801 w 1971753"/>
                        <a:gd name="connsiteY6" fmla="*/ 713573 h 1577513"/>
                        <a:gd name="connsiteX7" fmla="*/ 1230265 w 1971753"/>
                        <a:gd name="connsiteY7" fmla="*/ 1577513 h 1577513"/>
                        <a:gd name="connsiteX0" fmla="*/ 0 w 1971753"/>
                        <a:gd name="connsiteY0" fmla="*/ 0 h 1577513"/>
                        <a:gd name="connsiteX1" fmla="*/ 412383 w 1971753"/>
                        <a:gd name="connsiteY1" fmla="*/ 668551 h 1577513"/>
                        <a:gd name="connsiteX2" fmla="*/ 794345 w 1971753"/>
                        <a:gd name="connsiteY2" fmla="*/ 611642 h 1577513"/>
                        <a:gd name="connsiteX3" fmla="*/ 1172935 w 1971753"/>
                        <a:gd name="connsiteY3" fmla="*/ 692686 h 1577513"/>
                        <a:gd name="connsiteX4" fmla="*/ 1633027 w 1971753"/>
                        <a:gd name="connsiteY4" fmla="*/ 330967 h 1577513"/>
                        <a:gd name="connsiteX5" fmla="*/ 1966672 w 1971753"/>
                        <a:gd name="connsiteY5" fmla="*/ 778100 h 1577513"/>
                        <a:gd name="connsiteX6" fmla="*/ 1494801 w 1971753"/>
                        <a:gd name="connsiteY6" fmla="*/ 713573 h 1577513"/>
                        <a:gd name="connsiteX7" fmla="*/ 1230265 w 1971753"/>
                        <a:gd name="connsiteY7" fmla="*/ 1577513 h 1577513"/>
                        <a:gd name="connsiteX0" fmla="*/ 0 w 1971753"/>
                        <a:gd name="connsiteY0" fmla="*/ 0 h 1577513"/>
                        <a:gd name="connsiteX1" fmla="*/ 412383 w 1971753"/>
                        <a:gd name="connsiteY1" fmla="*/ 668551 h 1577513"/>
                        <a:gd name="connsiteX2" fmla="*/ 794345 w 1971753"/>
                        <a:gd name="connsiteY2" fmla="*/ 611642 h 1577513"/>
                        <a:gd name="connsiteX3" fmla="*/ 1172935 w 1971753"/>
                        <a:gd name="connsiteY3" fmla="*/ 692686 h 1577513"/>
                        <a:gd name="connsiteX4" fmla="*/ 1633027 w 1971753"/>
                        <a:gd name="connsiteY4" fmla="*/ 330967 h 1577513"/>
                        <a:gd name="connsiteX5" fmla="*/ 1966672 w 1971753"/>
                        <a:gd name="connsiteY5" fmla="*/ 778100 h 1577513"/>
                        <a:gd name="connsiteX6" fmla="*/ 1494801 w 1971753"/>
                        <a:gd name="connsiteY6" fmla="*/ 713573 h 1577513"/>
                        <a:gd name="connsiteX7" fmla="*/ 1230265 w 1971753"/>
                        <a:gd name="connsiteY7" fmla="*/ 1577513 h 1577513"/>
                        <a:gd name="connsiteX0" fmla="*/ 0 w 1971753"/>
                        <a:gd name="connsiteY0" fmla="*/ 0 h 1577513"/>
                        <a:gd name="connsiteX1" fmla="*/ 412383 w 1971753"/>
                        <a:gd name="connsiteY1" fmla="*/ 668551 h 1577513"/>
                        <a:gd name="connsiteX2" fmla="*/ 794345 w 1971753"/>
                        <a:gd name="connsiteY2" fmla="*/ 611642 h 1577513"/>
                        <a:gd name="connsiteX3" fmla="*/ 1172935 w 1971753"/>
                        <a:gd name="connsiteY3" fmla="*/ 692686 h 1577513"/>
                        <a:gd name="connsiteX4" fmla="*/ 1633027 w 1971753"/>
                        <a:gd name="connsiteY4" fmla="*/ 330967 h 1577513"/>
                        <a:gd name="connsiteX5" fmla="*/ 1966672 w 1971753"/>
                        <a:gd name="connsiteY5" fmla="*/ 778100 h 1577513"/>
                        <a:gd name="connsiteX6" fmla="*/ 1494801 w 1971753"/>
                        <a:gd name="connsiteY6" fmla="*/ 713573 h 1577513"/>
                        <a:gd name="connsiteX7" fmla="*/ 1230265 w 1971753"/>
                        <a:gd name="connsiteY7" fmla="*/ 1577513 h 1577513"/>
                        <a:gd name="connsiteX0" fmla="*/ 0 w 1966672"/>
                        <a:gd name="connsiteY0" fmla="*/ 0 h 1577513"/>
                        <a:gd name="connsiteX1" fmla="*/ 412383 w 1966672"/>
                        <a:gd name="connsiteY1" fmla="*/ 668551 h 1577513"/>
                        <a:gd name="connsiteX2" fmla="*/ 794345 w 1966672"/>
                        <a:gd name="connsiteY2" fmla="*/ 611642 h 1577513"/>
                        <a:gd name="connsiteX3" fmla="*/ 1172935 w 1966672"/>
                        <a:gd name="connsiteY3" fmla="*/ 692686 h 1577513"/>
                        <a:gd name="connsiteX4" fmla="*/ 1633027 w 1966672"/>
                        <a:gd name="connsiteY4" fmla="*/ 330967 h 1577513"/>
                        <a:gd name="connsiteX5" fmla="*/ 1966672 w 1966672"/>
                        <a:gd name="connsiteY5" fmla="*/ 778100 h 1577513"/>
                        <a:gd name="connsiteX6" fmla="*/ 1494801 w 1966672"/>
                        <a:gd name="connsiteY6" fmla="*/ 713573 h 1577513"/>
                        <a:gd name="connsiteX7" fmla="*/ 1230265 w 1966672"/>
                        <a:gd name="connsiteY7" fmla="*/ 1577513 h 1577513"/>
                        <a:gd name="connsiteX0" fmla="*/ 0 w 2033609"/>
                        <a:gd name="connsiteY0" fmla="*/ 0 h 1520974"/>
                        <a:gd name="connsiteX1" fmla="*/ 479320 w 2033609"/>
                        <a:gd name="connsiteY1" fmla="*/ 612012 h 1520974"/>
                        <a:gd name="connsiteX2" fmla="*/ 861282 w 2033609"/>
                        <a:gd name="connsiteY2" fmla="*/ 555103 h 1520974"/>
                        <a:gd name="connsiteX3" fmla="*/ 1239872 w 2033609"/>
                        <a:gd name="connsiteY3" fmla="*/ 636147 h 1520974"/>
                        <a:gd name="connsiteX4" fmla="*/ 1699964 w 2033609"/>
                        <a:gd name="connsiteY4" fmla="*/ 274428 h 1520974"/>
                        <a:gd name="connsiteX5" fmla="*/ 2033609 w 2033609"/>
                        <a:gd name="connsiteY5" fmla="*/ 721561 h 1520974"/>
                        <a:gd name="connsiteX6" fmla="*/ 1561738 w 2033609"/>
                        <a:gd name="connsiteY6" fmla="*/ 657034 h 1520974"/>
                        <a:gd name="connsiteX7" fmla="*/ 1297202 w 2033609"/>
                        <a:gd name="connsiteY7" fmla="*/ 1520974 h 1520974"/>
                        <a:gd name="connsiteX0" fmla="*/ 0 w 2033609"/>
                        <a:gd name="connsiteY0" fmla="*/ 0 h 1520974"/>
                        <a:gd name="connsiteX1" fmla="*/ 479320 w 2033609"/>
                        <a:gd name="connsiteY1" fmla="*/ 612012 h 1520974"/>
                        <a:gd name="connsiteX2" fmla="*/ 861282 w 2033609"/>
                        <a:gd name="connsiteY2" fmla="*/ 555103 h 1520974"/>
                        <a:gd name="connsiteX3" fmla="*/ 1239872 w 2033609"/>
                        <a:gd name="connsiteY3" fmla="*/ 636147 h 1520974"/>
                        <a:gd name="connsiteX4" fmla="*/ 1699964 w 2033609"/>
                        <a:gd name="connsiteY4" fmla="*/ 274428 h 1520974"/>
                        <a:gd name="connsiteX5" fmla="*/ 2033609 w 2033609"/>
                        <a:gd name="connsiteY5" fmla="*/ 721561 h 1520974"/>
                        <a:gd name="connsiteX6" fmla="*/ 1561738 w 2033609"/>
                        <a:gd name="connsiteY6" fmla="*/ 657034 h 1520974"/>
                        <a:gd name="connsiteX7" fmla="*/ 1297202 w 2033609"/>
                        <a:gd name="connsiteY7" fmla="*/ 1520974 h 1520974"/>
                        <a:gd name="connsiteX0" fmla="*/ 0 w 2033609"/>
                        <a:gd name="connsiteY0" fmla="*/ 0 h 1476998"/>
                        <a:gd name="connsiteX1" fmla="*/ 479320 w 2033609"/>
                        <a:gd name="connsiteY1" fmla="*/ 568036 h 1476998"/>
                        <a:gd name="connsiteX2" fmla="*/ 861282 w 2033609"/>
                        <a:gd name="connsiteY2" fmla="*/ 511127 h 1476998"/>
                        <a:gd name="connsiteX3" fmla="*/ 1239872 w 2033609"/>
                        <a:gd name="connsiteY3" fmla="*/ 592171 h 1476998"/>
                        <a:gd name="connsiteX4" fmla="*/ 1699964 w 2033609"/>
                        <a:gd name="connsiteY4" fmla="*/ 230452 h 1476998"/>
                        <a:gd name="connsiteX5" fmla="*/ 2033609 w 2033609"/>
                        <a:gd name="connsiteY5" fmla="*/ 677585 h 1476998"/>
                        <a:gd name="connsiteX6" fmla="*/ 1561738 w 2033609"/>
                        <a:gd name="connsiteY6" fmla="*/ 613058 h 1476998"/>
                        <a:gd name="connsiteX7" fmla="*/ 1297202 w 2033609"/>
                        <a:gd name="connsiteY7" fmla="*/ 1476998 h 1476998"/>
                        <a:gd name="connsiteX0" fmla="*/ 0 w 2033609"/>
                        <a:gd name="connsiteY0" fmla="*/ 0 h 1476998"/>
                        <a:gd name="connsiteX1" fmla="*/ 479320 w 2033609"/>
                        <a:gd name="connsiteY1" fmla="*/ 568036 h 1476998"/>
                        <a:gd name="connsiteX2" fmla="*/ 861282 w 2033609"/>
                        <a:gd name="connsiteY2" fmla="*/ 511127 h 1476998"/>
                        <a:gd name="connsiteX3" fmla="*/ 1239872 w 2033609"/>
                        <a:gd name="connsiteY3" fmla="*/ 592171 h 1476998"/>
                        <a:gd name="connsiteX4" fmla="*/ 1699964 w 2033609"/>
                        <a:gd name="connsiteY4" fmla="*/ 230452 h 1476998"/>
                        <a:gd name="connsiteX5" fmla="*/ 2033609 w 2033609"/>
                        <a:gd name="connsiteY5" fmla="*/ 677585 h 1476998"/>
                        <a:gd name="connsiteX6" fmla="*/ 1561738 w 2033609"/>
                        <a:gd name="connsiteY6" fmla="*/ 613058 h 1476998"/>
                        <a:gd name="connsiteX7" fmla="*/ 1297202 w 2033609"/>
                        <a:gd name="connsiteY7" fmla="*/ 1476998 h 1476998"/>
                        <a:gd name="connsiteX0" fmla="*/ 0 w 1944361"/>
                        <a:gd name="connsiteY0" fmla="*/ 0 h 1476998"/>
                        <a:gd name="connsiteX1" fmla="*/ 479320 w 1944361"/>
                        <a:gd name="connsiteY1" fmla="*/ 568036 h 1476998"/>
                        <a:gd name="connsiteX2" fmla="*/ 861282 w 1944361"/>
                        <a:gd name="connsiteY2" fmla="*/ 511127 h 1476998"/>
                        <a:gd name="connsiteX3" fmla="*/ 1239872 w 1944361"/>
                        <a:gd name="connsiteY3" fmla="*/ 592171 h 1476998"/>
                        <a:gd name="connsiteX4" fmla="*/ 1699964 w 1944361"/>
                        <a:gd name="connsiteY4" fmla="*/ 230452 h 1476998"/>
                        <a:gd name="connsiteX5" fmla="*/ 1944361 w 1944361"/>
                        <a:gd name="connsiteY5" fmla="*/ 621045 h 1476998"/>
                        <a:gd name="connsiteX6" fmla="*/ 1561738 w 1944361"/>
                        <a:gd name="connsiteY6" fmla="*/ 613058 h 1476998"/>
                        <a:gd name="connsiteX7" fmla="*/ 1297202 w 1944361"/>
                        <a:gd name="connsiteY7" fmla="*/ 1476998 h 1476998"/>
                        <a:gd name="connsiteX0" fmla="*/ 0 w 1944361"/>
                        <a:gd name="connsiteY0" fmla="*/ 0 h 1476998"/>
                        <a:gd name="connsiteX1" fmla="*/ 479320 w 1944361"/>
                        <a:gd name="connsiteY1" fmla="*/ 568036 h 1476998"/>
                        <a:gd name="connsiteX2" fmla="*/ 861282 w 1944361"/>
                        <a:gd name="connsiteY2" fmla="*/ 511127 h 1476998"/>
                        <a:gd name="connsiteX3" fmla="*/ 1239872 w 1944361"/>
                        <a:gd name="connsiteY3" fmla="*/ 592171 h 1476998"/>
                        <a:gd name="connsiteX4" fmla="*/ 1699964 w 1944361"/>
                        <a:gd name="connsiteY4" fmla="*/ 230452 h 1476998"/>
                        <a:gd name="connsiteX5" fmla="*/ 1944361 w 1944361"/>
                        <a:gd name="connsiteY5" fmla="*/ 621045 h 1476998"/>
                        <a:gd name="connsiteX6" fmla="*/ 1561738 w 1944361"/>
                        <a:gd name="connsiteY6" fmla="*/ 613058 h 1476998"/>
                        <a:gd name="connsiteX7" fmla="*/ 1297202 w 1944361"/>
                        <a:gd name="connsiteY7" fmla="*/ 1476998 h 1476998"/>
                        <a:gd name="connsiteX0" fmla="*/ 0 w 1944361"/>
                        <a:gd name="connsiteY0" fmla="*/ 0 h 1476998"/>
                        <a:gd name="connsiteX1" fmla="*/ 479320 w 1944361"/>
                        <a:gd name="connsiteY1" fmla="*/ 568036 h 1476998"/>
                        <a:gd name="connsiteX2" fmla="*/ 861282 w 1944361"/>
                        <a:gd name="connsiteY2" fmla="*/ 511127 h 1476998"/>
                        <a:gd name="connsiteX3" fmla="*/ 1239872 w 1944361"/>
                        <a:gd name="connsiteY3" fmla="*/ 592171 h 1476998"/>
                        <a:gd name="connsiteX4" fmla="*/ 1699964 w 1944361"/>
                        <a:gd name="connsiteY4" fmla="*/ 230452 h 1476998"/>
                        <a:gd name="connsiteX5" fmla="*/ 1944361 w 1944361"/>
                        <a:gd name="connsiteY5" fmla="*/ 621045 h 1476998"/>
                        <a:gd name="connsiteX6" fmla="*/ 1561738 w 1944361"/>
                        <a:gd name="connsiteY6" fmla="*/ 613058 h 1476998"/>
                        <a:gd name="connsiteX7" fmla="*/ 1297202 w 1944361"/>
                        <a:gd name="connsiteY7" fmla="*/ 1476998 h 1476998"/>
                        <a:gd name="connsiteX0" fmla="*/ 0 w 1944361"/>
                        <a:gd name="connsiteY0" fmla="*/ 0 h 1476998"/>
                        <a:gd name="connsiteX1" fmla="*/ 479320 w 1944361"/>
                        <a:gd name="connsiteY1" fmla="*/ 568036 h 1476998"/>
                        <a:gd name="connsiteX2" fmla="*/ 861282 w 1944361"/>
                        <a:gd name="connsiteY2" fmla="*/ 511127 h 1476998"/>
                        <a:gd name="connsiteX3" fmla="*/ 1239872 w 1944361"/>
                        <a:gd name="connsiteY3" fmla="*/ 592171 h 1476998"/>
                        <a:gd name="connsiteX4" fmla="*/ 1699964 w 1944361"/>
                        <a:gd name="connsiteY4" fmla="*/ 230452 h 1476998"/>
                        <a:gd name="connsiteX5" fmla="*/ 1944361 w 1944361"/>
                        <a:gd name="connsiteY5" fmla="*/ 621045 h 1476998"/>
                        <a:gd name="connsiteX6" fmla="*/ 1561738 w 1944361"/>
                        <a:gd name="connsiteY6" fmla="*/ 613058 h 1476998"/>
                        <a:gd name="connsiteX7" fmla="*/ 1297202 w 1944361"/>
                        <a:gd name="connsiteY7" fmla="*/ 1476998 h 1476998"/>
                        <a:gd name="connsiteX0" fmla="*/ 0 w 1944361"/>
                        <a:gd name="connsiteY0" fmla="*/ 0 h 1476998"/>
                        <a:gd name="connsiteX1" fmla="*/ 479320 w 1944361"/>
                        <a:gd name="connsiteY1" fmla="*/ 568036 h 1476998"/>
                        <a:gd name="connsiteX2" fmla="*/ 861282 w 1944361"/>
                        <a:gd name="connsiteY2" fmla="*/ 511127 h 1476998"/>
                        <a:gd name="connsiteX3" fmla="*/ 1239872 w 1944361"/>
                        <a:gd name="connsiteY3" fmla="*/ 592171 h 1476998"/>
                        <a:gd name="connsiteX4" fmla="*/ 1699964 w 1944361"/>
                        <a:gd name="connsiteY4" fmla="*/ 230452 h 1476998"/>
                        <a:gd name="connsiteX5" fmla="*/ 1944361 w 1944361"/>
                        <a:gd name="connsiteY5" fmla="*/ 621045 h 1476998"/>
                        <a:gd name="connsiteX6" fmla="*/ 1561738 w 1944361"/>
                        <a:gd name="connsiteY6" fmla="*/ 613058 h 1476998"/>
                        <a:gd name="connsiteX7" fmla="*/ 1297202 w 1944361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699964 w 2170180"/>
                        <a:gd name="connsiteY4" fmla="*/ 230452 h 1476998"/>
                        <a:gd name="connsiteX5" fmla="*/ 2170180 w 2170180"/>
                        <a:gd name="connsiteY5" fmla="*/ 621045 h 1476998"/>
                        <a:gd name="connsiteX6" fmla="*/ 1561738 w 2170180"/>
                        <a:gd name="connsiteY6" fmla="*/ 613058 h 1476998"/>
                        <a:gd name="connsiteX7" fmla="*/ 1297202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888146 w 2170180"/>
                        <a:gd name="connsiteY4" fmla="*/ 185389 h 1476998"/>
                        <a:gd name="connsiteX5" fmla="*/ 2170180 w 2170180"/>
                        <a:gd name="connsiteY5" fmla="*/ 621045 h 1476998"/>
                        <a:gd name="connsiteX6" fmla="*/ 1561738 w 2170180"/>
                        <a:gd name="connsiteY6" fmla="*/ 613058 h 1476998"/>
                        <a:gd name="connsiteX7" fmla="*/ 1297202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888146 w 2170180"/>
                        <a:gd name="connsiteY4" fmla="*/ 185389 h 1476998"/>
                        <a:gd name="connsiteX5" fmla="*/ 2170180 w 2170180"/>
                        <a:gd name="connsiteY5" fmla="*/ 621045 h 1476998"/>
                        <a:gd name="connsiteX6" fmla="*/ 1542921 w 2170180"/>
                        <a:gd name="connsiteY6" fmla="*/ 567997 h 1476998"/>
                        <a:gd name="connsiteX7" fmla="*/ 1297202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888146 w 2170180"/>
                        <a:gd name="connsiteY4" fmla="*/ 185389 h 1476998"/>
                        <a:gd name="connsiteX5" fmla="*/ 2170180 w 2170180"/>
                        <a:gd name="connsiteY5" fmla="*/ 621045 h 1476998"/>
                        <a:gd name="connsiteX6" fmla="*/ 1542921 w 2170180"/>
                        <a:gd name="connsiteY6" fmla="*/ 567997 h 1476998"/>
                        <a:gd name="connsiteX7" fmla="*/ 1297202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944598 w 2170180"/>
                        <a:gd name="connsiteY4" fmla="*/ 140326 h 1476998"/>
                        <a:gd name="connsiteX5" fmla="*/ 2170180 w 2170180"/>
                        <a:gd name="connsiteY5" fmla="*/ 621045 h 1476998"/>
                        <a:gd name="connsiteX6" fmla="*/ 1542921 w 2170180"/>
                        <a:gd name="connsiteY6" fmla="*/ 567997 h 1476998"/>
                        <a:gd name="connsiteX7" fmla="*/ 1297202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944598 w 2170180"/>
                        <a:gd name="connsiteY4" fmla="*/ 140326 h 1476998"/>
                        <a:gd name="connsiteX5" fmla="*/ 2170180 w 2170180"/>
                        <a:gd name="connsiteY5" fmla="*/ 621045 h 1476998"/>
                        <a:gd name="connsiteX6" fmla="*/ 1542921 w 2170180"/>
                        <a:gd name="connsiteY6" fmla="*/ 567997 h 1476998"/>
                        <a:gd name="connsiteX7" fmla="*/ 1297202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944598 w 2170180"/>
                        <a:gd name="connsiteY4" fmla="*/ 140326 h 1476998"/>
                        <a:gd name="connsiteX5" fmla="*/ 2170180 w 2170180"/>
                        <a:gd name="connsiteY5" fmla="*/ 621045 h 1476998"/>
                        <a:gd name="connsiteX6" fmla="*/ 1542921 w 2170180"/>
                        <a:gd name="connsiteY6" fmla="*/ 567997 h 1476998"/>
                        <a:gd name="connsiteX7" fmla="*/ 1165474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39872 w 2170180"/>
                        <a:gd name="connsiteY3" fmla="*/ 592171 h 1476998"/>
                        <a:gd name="connsiteX4" fmla="*/ 1944598 w 2170180"/>
                        <a:gd name="connsiteY4" fmla="*/ 140326 h 1476998"/>
                        <a:gd name="connsiteX5" fmla="*/ 2170180 w 2170180"/>
                        <a:gd name="connsiteY5" fmla="*/ 621045 h 1476998"/>
                        <a:gd name="connsiteX6" fmla="*/ 1467648 w 2170180"/>
                        <a:gd name="connsiteY6" fmla="*/ 552975 h 1476998"/>
                        <a:gd name="connsiteX7" fmla="*/ 1165474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21057 w 2170180"/>
                        <a:gd name="connsiteY3" fmla="*/ 547112 h 1476998"/>
                        <a:gd name="connsiteX4" fmla="*/ 1944598 w 2170180"/>
                        <a:gd name="connsiteY4" fmla="*/ 140326 h 1476998"/>
                        <a:gd name="connsiteX5" fmla="*/ 2170180 w 2170180"/>
                        <a:gd name="connsiteY5" fmla="*/ 621045 h 1476998"/>
                        <a:gd name="connsiteX6" fmla="*/ 1467648 w 2170180"/>
                        <a:gd name="connsiteY6" fmla="*/ 552975 h 1476998"/>
                        <a:gd name="connsiteX7" fmla="*/ 1165474 w 2170180"/>
                        <a:gd name="connsiteY7" fmla="*/ 1476998 h 1476998"/>
                        <a:gd name="connsiteX0" fmla="*/ 0 w 2170180"/>
                        <a:gd name="connsiteY0" fmla="*/ 0 h 1476998"/>
                        <a:gd name="connsiteX1" fmla="*/ 479320 w 2170180"/>
                        <a:gd name="connsiteY1" fmla="*/ 568036 h 1476998"/>
                        <a:gd name="connsiteX2" fmla="*/ 861282 w 2170180"/>
                        <a:gd name="connsiteY2" fmla="*/ 511127 h 1476998"/>
                        <a:gd name="connsiteX3" fmla="*/ 1221057 w 2170180"/>
                        <a:gd name="connsiteY3" fmla="*/ 547112 h 1476998"/>
                        <a:gd name="connsiteX4" fmla="*/ 1944598 w 2170180"/>
                        <a:gd name="connsiteY4" fmla="*/ 140326 h 1476998"/>
                        <a:gd name="connsiteX5" fmla="*/ 2170180 w 2170180"/>
                        <a:gd name="connsiteY5" fmla="*/ 621045 h 1476998"/>
                        <a:gd name="connsiteX6" fmla="*/ 1467648 w 2170180"/>
                        <a:gd name="connsiteY6" fmla="*/ 552975 h 1476998"/>
                        <a:gd name="connsiteX7" fmla="*/ 1165474 w 2170180"/>
                        <a:gd name="connsiteY7" fmla="*/ 1476998 h 1476998"/>
                        <a:gd name="connsiteX0" fmla="*/ 0 w 2170180"/>
                        <a:gd name="connsiteY0" fmla="*/ 0 h 1386876"/>
                        <a:gd name="connsiteX1" fmla="*/ 479320 w 2170180"/>
                        <a:gd name="connsiteY1" fmla="*/ 568036 h 1386876"/>
                        <a:gd name="connsiteX2" fmla="*/ 861282 w 2170180"/>
                        <a:gd name="connsiteY2" fmla="*/ 511127 h 1386876"/>
                        <a:gd name="connsiteX3" fmla="*/ 1221057 w 2170180"/>
                        <a:gd name="connsiteY3" fmla="*/ 547112 h 1386876"/>
                        <a:gd name="connsiteX4" fmla="*/ 1944598 w 2170180"/>
                        <a:gd name="connsiteY4" fmla="*/ 140326 h 1386876"/>
                        <a:gd name="connsiteX5" fmla="*/ 2170180 w 2170180"/>
                        <a:gd name="connsiteY5" fmla="*/ 621045 h 1386876"/>
                        <a:gd name="connsiteX6" fmla="*/ 1467648 w 2170180"/>
                        <a:gd name="connsiteY6" fmla="*/ 552975 h 1386876"/>
                        <a:gd name="connsiteX7" fmla="*/ 1297200 w 2170180"/>
                        <a:gd name="connsiteY7" fmla="*/ 1386876 h 1386876"/>
                        <a:gd name="connsiteX0" fmla="*/ 0 w 2170180"/>
                        <a:gd name="connsiteY0" fmla="*/ 0 h 1431936"/>
                        <a:gd name="connsiteX1" fmla="*/ 479320 w 2170180"/>
                        <a:gd name="connsiteY1" fmla="*/ 568036 h 1431936"/>
                        <a:gd name="connsiteX2" fmla="*/ 861282 w 2170180"/>
                        <a:gd name="connsiteY2" fmla="*/ 511127 h 1431936"/>
                        <a:gd name="connsiteX3" fmla="*/ 1221057 w 2170180"/>
                        <a:gd name="connsiteY3" fmla="*/ 547112 h 1431936"/>
                        <a:gd name="connsiteX4" fmla="*/ 1944598 w 2170180"/>
                        <a:gd name="connsiteY4" fmla="*/ 140326 h 1431936"/>
                        <a:gd name="connsiteX5" fmla="*/ 2170180 w 2170180"/>
                        <a:gd name="connsiteY5" fmla="*/ 621045 h 1431936"/>
                        <a:gd name="connsiteX6" fmla="*/ 1467648 w 2170180"/>
                        <a:gd name="connsiteY6" fmla="*/ 552975 h 1431936"/>
                        <a:gd name="connsiteX7" fmla="*/ 1184290 w 2170180"/>
                        <a:gd name="connsiteY7" fmla="*/ 1431936 h 1431936"/>
                        <a:gd name="connsiteX0" fmla="*/ 0 w 2148416"/>
                        <a:gd name="connsiteY0" fmla="*/ 0 h 1431936"/>
                        <a:gd name="connsiteX1" fmla="*/ 479320 w 2148416"/>
                        <a:gd name="connsiteY1" fmla="*/ 568036 h 1431936"/>
                        <a:gd name="connsiteX2" fmla="*/ 861282 w 2148416"/>
                        <a:gd name="connsiteY2" fmla="*/ 511127 h 1431936"/>
                        <a:gd name="connsiteX3" fmla="*/ 1221057 w 2148416"/>
                        <a:gd name="connsiteY3" fmla="*/ 547112 h 1431936"/>
                        <a:gd name="connsiteX4" fmla="*/ 1944598 w 2148416"/>
                        <a:gd name="connsiteY4" fmla="*/ 140326 h 1431936"/>
                        <a:gd name="connsiteX5" fmla="*/ 2148416 w 2148416"/>
                        <a:gd name="connsiteY5" fmla="*/ 469555 h 1431936"/>
                        <a:gd name="connsiteX6" fmla="*/ 1467648 w 2148416"/>
                        <a:gd name="connsiteY6" fmla="*/ 552975 h 1431936"/>
                        <a:gd name="connsiteX7" fmla="*/ 1184290 w 2148416"/>
                        <a:gd name="connsiteY7" fmla="*/ 1431936 h 1431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48416" h="1431936">
                          <a:moveTo>
                            <a:pt x="0" y="0"/>
                          </a:moveTo>
                          <a:cubicBezTo>
                            <a:pt x="214182" y="15536"/>
                            <a:pt x="212191" y="256029"/>
                            <a:pt x="479320" y="568036"/>
                          </a:cubicBezTo>
                          <a:cubicBezTo>
                            <a:pt x="630269" y="711624"/>
                            <a:pt x="622405" y="339945"/>
                            <a:pt x="861282" y="511127"/>
                          </a:cubicBezTo>
                          <a:cubicBezTo>
                            <a:pt x="999176" y="577059"/>
                            <a:pt x="1045842" y="650100"/>
                            <a:pt x="1221057" y="547112"/>
                          </a:cubicBezTo>
                          <a:cubicBezTo>
                            <a:pt x="1441024" y="302742"/>
                            <a:pt x="1681739" y="186451"/>
                            <a:pt x="1944598" y="140326"/>
                          </a:cubicBezTo>
                          <a:cubicBezTo>
                            <a:pt x="2114046" y="178172"/>
                            <a:pt x="2111741" y="340530"/>
                            <a:pt x="2148416" y="469555"/>
                          </a:cubicBezTo>
                          <a:cubicBezTo>
                            <a:pt x="2005770" y="560183"/>
                            <a:pt x="2006302" y="-32431"/>
                            <a:pt x="1467648" y="552975"/>
                          </a:cubicBezTo>
                          <a:cubicBezTo>
                            <a:pt x="1316237" y="787673"/>
                            <a:pt x="1213215" y="1324434"/>
                            <a:pt x="1184290" y="1431936"/>
                          </a:cubicBezTo>
                        </a:path>
                      </a:pathLst>
                    </a:custGeom>
                    <a:noFill/>
                    <a:ln w="15875">
                      <a:gradFill flip="none" rotWithShape="1">
                        <a:gsLst>
                          <a:gs pos="41741">
                            <a:srgbClr val="C00000"/>
                          </a:gs>
                          <a:gs pos="31000">
                            <a:schemeClr val="accent1"/>
                          </a:gs>
                          <a:gs pos="54000">
                            <a:schemeClr val="accent6">
                              <a:lumMod val="75000"/>
                            </a:schemeClr>
                          </a:gs>
                        </a:gsLst>
                        <a:lin ang="2700000" scaled="1"/>
                        <a:tileRect/>
                      </a:gradFill>
                      <a:prstDash val="dash"/>
                      <a:headEnd type="none" w="med" len="med"/>
                      <a:tailEnd type="stealth" w="med" len="lg"/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custGeom>
                              <a:avLst/>
                              <a:gdLst>
                                <a:gd name="connsiteX0" fmla="*/ 0 w 2133555"/>
                                <a:gd name="connsiteY0" fmla="*/ 0 h 1640816"/>
                                <a:gd name="connsiteX1" fmla="*/ 387763 w 2133555"/>
                                <a:gd name="connsiteY1" fmla="*/ 690966 h 1640816"/>
                                <a:gd name="connsiteX2" fmla="*/ 746921 w 2133555"/>
                                <a:gd name="connsiteY2" fmla="*/ 632149 h 1640816"/>
                                <a:gd name="connsiteX3" fmla="*/ 1102908 w 2133555"/>
                                <a:gd name="connsiteY3" fmla="*/ 715910 h 1640816"/>
                                <a:gd name="connsiteX4" fmla="*/ 1612461 w 2133555"/>
                                <a:gd name="connsiteY4" fmla="*/ 290120 h 1640816"/>
                                <a:gd name="connsiteX5" fmla="*/ 2128992 w 2133555"/>
                                <a:gd name="connsiteY5" fmla="*/ 213338 h 1640816"/>
                                <a:gd name="connsiteX6" fmla="*/ 1668300 w 2133555"/>
                                <a:gd name="connsiteY6" fmla="*/ 722890 h 1640816"/>
                                <a:gd name="connsiteX7" fmla="*/ 1302686 w 2133555"/>
                                <a:gd name="connsiteY7" fmla="*/ 1640816 h 16408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2133555" h="1640816" extrusionOk="0">
                                  <a:moveTo>
                                    <a:pt x="0" y="0"/>
                                  </a:moveTo>
                                  <a:cubicBezTo>
                                    <a:pt x="169871" y="215190"/>
                                    <a:pt x="131766" y="370306"/>
                                    <a:pt x="387763" y="690966"/>
                                  </a:cubicBezTo>
                                  <a:cubicBezTo>
                                    <a:pt x="564144" y="846619"/>
                                    <a:pt x="499739" y="455945"/>
                                    <a:pt x="746921" y="632149"/>
                                  </a:cubicBezTo>
                                  <a:cubicBezTo>
                                    <a:pt x="871574" y="705182"/>
                                    <a:pt x="934532" y="842371"/>
                                    <a:pt x="1102908" y="715910"/>
                                  </a:cubicBezTo>
                                  <a:cubicBezTo>
                                    <a:pt x="1323539" y="600930"/>
                                    <a:pt x="1466551" y="437882"/>
                                    <a:pt x="1612461" y="290120"/>
                                  </a:cubicBezTo>
                                  <a:cubicBezTo>
                                    <a:pt x="1836803" y="203774"/>
                                    <a:pt x="2113549" y="-40796"/>
                                    <a:pt x="2128992" y="213338"/>
                                  </a:cubicBezTo>
                                  <a:cubicBezTo>
                                    <a:pt x="2167451" y="344547"/>
                                    <a:pt x="1810319" y="486002"/>
                                    <a:pt x="1668300" y="722890"/>
                                  </a:cubicBezTo>
                                  <a:cubicBezTo>
                                    <a:pt x="1523663" y="943848"/>
                                    <a:pt x="1320714" y="1542452"/>
                                    <a:pt x="1302686" y="1640816"/>
                                  </a:cubicBezTo>
                                </a:path>
                              </a:pathLst>
                            </a:custGeom>
                            <ask:type>
                              <ask:lineSketchNone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4" name="TextBox 33">
                        <a:extLst>
                          <a:ext uri="{FF2B5EF4-FFF2-40B4-BE49-F238E27FC236}">
                            <a16:creationId xmlns:a16="http://schemas.microsoft.com/office/drawing/2014/main" id="{C28E922D-E4AE-2ADB-3040-7B82050A6C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22696" y="5030509"/>
                        <a:ext cx="399148" cy="8309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IE" sz="54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m:oMathPara>
                        </a14:m>
                        <a:endParaRPr lang="en-IE" sz="5400" dirty="0"/>
                      </a:p>
                    </p:txBody>
                  </p:sp>
                </mc:Choice>
                <mc:Fallback xmlns="">
                  <p:sp>
                    <p:nvSpPr>
                      <p:cNvPr id="34" name="TextBox 33">
                        <a:extLst>
                          <a:ext uri="{FF2B5EF4-FFF2-40B4-BE49-F238E27FC236}">
                            <a16:creationId xmlns:a16="http://schemas.microsoft.com/office/drawing/2014/main" id="{C28E922D-E4AE-2ADB-3040-7B82050A6C3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22696" y="5030509"/>
                        <a:ext cx="399148" cy="830997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I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018C86A9-3B85-B0FA-2ED2-DE74E17A36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8330" y="4760754"/>
                      <a:ext cx="1710505" cy="13442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IE" sz="3600" b="0" i="1" smtClean="0">
                                <a:latin typeface="Cambria Math" panose="02040503050406030204" pitchFamily="18" charset="0"/>
                              </a:rPr>
                              <m:t>≫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IE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IE" sz="3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IE" sz="3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/>
                              <m:e>
                                <m:r>
                                  <m:rPr>
                                    <m:sty m:val="p"/>
                                  </m:rPr>
                                  <a:rPr lang="en-IE" sz="3600" b="0" i="0" smtClean="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a:rPr lang="en-IE" sz="3600" b="0" i="1" smtClean="0">
                                    <a:latin typeface="Cambria Math" panose="02040503050406030204" pitchFamily="18" charset="0"/>
                                  </a:rPr>
                                  <m:t>⁡[</m:t>
                                </m:r>
                              </m:e>
                            </m:nary>
                          </m:oMath>
                        </m:oMathPara>
                      </a14:m>
                      <a:endParaRPr lang="en-IE" sz="3600" dirty="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018C86A9-3B85-B0FA-2ED2-DE74E17A368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38330" y="4760754"/>
                      <a:ext cx="1710505" cy="1344279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A20C7391-1073-9BC5-CB22-1882FD7EC1D4}"/>
                  </a:ext>
                </a:extLst>
              </p:cNvPr>
              <p:cNvGrpSpPr/>
              <p:nvPr/>
            </p:nvGrpSpPr>
            <p:grpSpPr>
              <a:xfrm>
                <a:off x="2867101" y="5142010"/>
                <a:ext cx="2944737" cy="551103"/>
                <a:chOff x="2831106" y="3743551"/>
                <a:chExt cx="5093078" cy="647461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03F0A28-4E30-18B5-DA54-9C0D25A43B02}"/>
                    </a:ext>
                  </a:extLst>
                </p:cNvPr>
                <p:cNvSpPr/>
                <p:nvPr/>
              </p:nvSpPr>
              <p:spPr>
                <a:xfrm rot="5400000">
                  <a:off x="4702728" y="3715594"/>
                  <a:ext cx="77313" cy="1273520"/>
                </a:xfrm>
                <a:prstGeom prst="rect">
                  <a:avLst/>
                </a:prstGeom>
                <a:solidFill>
                  <a:srgbClr val="5F5F5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7454C3D-6887-D57F-33E0-4F401AEFF805}"/>
                    </a:ext>
                  </a:extLst>
                </p:cNvPr>
                <p:cNvSpPr/>
                <p:nvPr/>
              </p:nvSpPr>
              <p:spPr>
                <a:xfrm rot="5400000">
                  <a:off x="5975749" y="3716093"/>
                  <a:ext cx="77313" cy="1272521"/>
                </a:xfrm>
                <a:prstGeom prst="rect">
                  <a:avLst/>
                </a:prstGeom>
                <a:solidFill>
                  <a:srgbClr val="B2B2B2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EBC2B86-88C0-63F4-9982-77B7A6C3DA7F}"/>
                    </a:ext>
                  </a:extLst>
                </p:cNvPr>
                <p:cNvSpPr/>
                <p:nvPr/>
              </p:nvSpPr>
              <p:spPr>
                <a:xfrm rot="5400000">
                  <a:off x="7248767" y="3715594"/>
                  <a:ext cx="77313" cy="1273520"/>
                </a:xfrm>
                <a:prstGeom prst="rect">
                  <a:avLst/>
                </a:prstGeom>
                <a:solidFill>
                  <a:srgbClr val="DDDDDD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0C25537-C266-3AA4-563B-37D8AF3EBC0B}"/>
                    </a:ext>
                  </a:extLst>
                </p:cNvPr>
                <p:cNvSpPr/>
                <p:nvPr/>
              </p:nvSpPr>
              <p:spPr>
                <a:xfrm rot="5400000">
                  <a:off x="3429214" y="3715592"/>
                  <a:ext cx="77312" cy="1273527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4D87F05E-9A66-DDEE-DE31-DE8D9E7CC14F}"/>
                    </a:ext>
                  </a:extLst>
                </p:cNvPr>
                <p:cNvGrpSpPr/>
                <p:nvPr/>
              </p:nvGrpSpPr>
              <p:grpSpPr>
                <a:xfrm>
                  <a:off x="4138190" y="3748569"/>
                  <a:ext cx="1206389" cy="479095"/>
                  <a:chOff x="3018267" y="4139917"/>
                  <a:chExt cx="2340984" cy="798784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0B74FFF-F2DD-0D71-D007-1881B1F6A678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2CC8FED-D99B-1E82-FF22-006CABD84F8B}"/>
                      </a:ext>
                    </a:extLst>
                  </p:cNvPr>
                  <p:cNvSpPr/>
                  <p:nvPr/>
                </p:nvSpPr>
                <p:spPr>
                  <a:xfrm>
                    <a:off x="3018267" y="4144394"/>
                    <a:ext cx="134230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9101EE1-6022-A470-6626-5B8EEF9F2E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5F5F5F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3C2B0635-09AC-AB1B-91C6-0E28A663B990}"/>
                    </a:ext>
                  </a:extLst>
                </p:cNvPr>
                <p:cNvGrpSpPr/>
                <p:nvPr/>
              </p:nvGrpSpPr>
              <p:grpSpPr>
                <a:xfrm>
                  <a:off x="5419154" y="3748569"/>
                  <a:ext cx="1201951" cy="479095"/>
                  <a:chOff x="3018267" y="4139917"/>
                  <a:chExt cx="2340984" cy="798784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989934B6-EBA1-B810-4787-E468C04E186B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E5658E4D-746D-5081-407C-34AB07F1EFC3}"/>
                      </a:ext>
                    </a:extLst>
                  </p:cNvPr>
                  <p:cNvSpPr/>
                  <p:nvPr/>
                </p:nvSpPr>
                <p:spPr>
                  <a:xfrm>
                    <a:off x="3018267" y="4144394"/>
                    <a:ext cx="134230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62037DEE-231D-019B-749B-891923341F1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80808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2BF1E5DE-726F-753F-DBC3-E9FED74772DA}"/>
                    </a:ext>
                  </a:extLst>
                </p:cNvPr>
                <p:cNvGrpSpPr/>
                <p:nvPr/>
              </p:nvGrpSpPr>
              <p:grpSpPr>
                <a:xfrm>
                  <a:off x="6695681" y="3748569"/>
                  <a:ext cx="1161276" cy="479095"/>
                  <a:chOff x="3018267" y="4139917"/>
                  <a:chExt cx="2340984" cy="798784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15ACC347-250A-61F3-F221-F8F255BF2E84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AF0F5128-DEE0-3960-5DB5-420C64FC7BCA}"/>
                      </a:ext>
                    </a:extLst>
                  </p:cNvPr>
                  <p:cNvSpPr/>
                  <p:nvPr/>
                </p:nvSpPr>
                <p:spPr>
                  <a:xfrm>
                    <a:off x="3018267" y="4144394"/>
                    <a:ext cx="134230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40209580-4FC8-EDE6-8D7B-FBE5BDA4D4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DDDDDD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C595FC84-9459-4EA8-F7D8-43EEDCA2444E}"/>
                    </a:ext>
                  </a:extLst>
                </p:cNvPr>
                <p:cNvSpPr/>
                <p:nvPr/>
              </p:nvSpPr>
              <p:spPr>
                <a:xfrm>
                  <a:off x="4001889" y="3743551"/>
                  <a:ext cx="69173" cy="476409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C2562FD-2E27-4F65-6148-93DA0E6B3D5E}"/>
                </a:ext>
              </a:extLst>
            </p:cNvPr>
            <p:cNvSpPr txBox="1"/>
            <p:nvPr/>
          </p:nvSpPr>
          <p:spPr>
            <a:xfrm>
              <a:off x="5463854" y="4326753"/>
              <a:ext cx="13783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4000" b="1" dirty="0">
                  <a:solidFill>
                    <a:srgbClr val="FF0000"/>
                  </a:solidFill>
                </a:rPr>
                <a:t>GOAL</a:t>
              </a:r>
            </a:p>
          </p:txBody>
        </p:sp>
        <p:sp>
          <p:nvSpPr>
            <p:cNvPr id="94" name="Wave 93">
              <a:extLst>
                <a:ext uri="{FF2B5EF4-FFF2-40B4-BE49-F238E27FC236}">
                  <a16:creationId xmlns:a16="http://schemas.microsoft.com/office/drawing/2014/main" id="{111E4B09-B53D-9F33-7D38-6601C2739680}"/>
                </a:ext>
              </a:extLst>
            </p:cNvPr>
            <p:cNvSpPr/>
            <p:nvPr/>
          </p:nvSpPr>
          <p:spPr>
            <a:xfrm>
              <a:off x="10083157" y="6194002"/>
              <a:ext cx="1715233" cy="646331"/>
            </a:xfrm>
            <a:prstGeom prst="wav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2000" b="1" dirty="0"/>
                <a:t>At equilibrium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93A4314-E001-3339-6E68-0555414AC83F}"/>
                    </a:ext>
                  </a:extLst>
                </p:cNvPr>
                <p:cNvSpPr txBox="1"/>
                <p:nvPr/>
              </p:nvSpPr>
              <p:spPr>
                <a:xfrm>
                  <a:off x="7482575" y="5299143"/>
                  <a:ext cx="4207259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IE" sz="220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IE" sz="2200" b="0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IE" sz="2200" b="0" i="1" smtClean="0"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IE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E" sz="2200" b="0" i="1" smtClean="0">
                            <a:latin typeface="Cambria Math" panose="02040503050406030204" pitchFamily="18" charset="0"/>
                          </a:rPr>
                          <m:t>𝑎𝑛𝑜𝑡h𝑒𝑟</m:t>
                        </m:r>
                        <m:r>
                          <a:rPr lang="en-IE" sz="2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E" sz="2200" i="1">
                            <a:latin typeface="Cambria Math" panose="02040503050406030204" pitchFamily="18" charset="0"/>
                          </a:rPr>
                          <m:t>𝑐𝑜𝑛𝑓𝑖𝑔𝑢𝑟𝑎𝑡𝑖𝑜𝑛</m:t>
                        </m:r>
                      </m:oMath>
                    </m:oMathPara>
                  </a14:m>
                  <a:endParaRPr lang="en-IE" sz="22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93A4314-E001-3339-6E68-0555414AC8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2575" y="5299143"/>
                  <a:ext cx="4207259" cy="430887"/>
                </a:xfrm>
                <a:prstGeom prst="rect">
                  <a:avLst/>
                </a:prstGeom>
                <a:blipFill>
                  <a:blip r:embed="rId25"/>
                  <a:stretch>
                    <a:fillRect b="-1549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DC9C7140-AA7B-9D62-9AD7-B9575541696A}"/>
                    </a:ext>
                  </a:extLst>
                </p:cNvPr>
                <p:cNvSpPr txBox="1"/>
                <p:nvPr/>
              </p:nvSpPr>
              <p:spPr>
                <a:xfrm>
                  <a:off x="11002536" y="5161445"/>
                  <a:ext cx="352693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3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IE" sz="36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DC9C7140-AA7B-9D62-9AD7-B95755416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2536" y="5161445"/>
                  <a:ext cx="352693" cy="64633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E4D0F96-581A-F02D-65DD-525563E0A634}"/>
              </a:ext>
            </a:extLst>
          </p:cNvPr>
          <p:cNvSpPr txBox="1"/>
          <p:nvPr/>
        </p:nvSpPr>
        <p:spPr>
          <a:xfrm>
            <a:off x="1539586" y="116088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F0A0BC8-E8AA-5EEC-633F-AA0DF7319F9A}"/>
              </a:ext>
            </a:extLst>
          </p:cNvPr>
          <p:cNvSpPr txBox="1"/>
          <p:nvPr/>
        </p:nvSpPr>
        <p:spPr>
          <a:xfrm>
            <a:off x="2341745" y="11582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1900CE2-6E93-CB01-3136-2ED02D80DFDE}"/>
              </a:ext>
            </a:extLst>
          </p:cNvPr>
          <p:cNvSpPr txBox="1"/>
          <p:nvPr/>
        </p:nvSpPr>
        <p:spPr>
          <a:xfrm>
            <a:off x="2951051" y="11582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6DE3307B-5DEF-F344-F1D5-3F4E42435666}"/>
              </a:ext>
            </a:extLst>
          </p:cNvPr>
          <p:cNvSpPr txBox="1"/>
          <p:nvPr/>
        </p:nvSpPr>
        <p:spPr>
          <a:xfrm>
            <a:off x="3679688" y="116662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4144721B-9B1F-8077-CD0D-E93B7359E7BC}"/>
              </a:ext>
            </a:extLst>
          </p:cNvPr>
          <p:cNvSpPr txBox="1"/>
          <p:nvPr/>
        </p:nvSpPr>
        <p:spPr>
          <a:xfrm>
            <a:off x="4271974" y="11704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7B713F9D-F98B-FFE4-8766-0D499784962A}"/>
              </a:ext>
            </a:extLst>
          </p:cNvPr>
          <p:cNvSpPr txBox="1"/>
          <p:nvPr/>
        </p:nvSpPr>
        <p:spPr>
          <a:xfrm>
            <a:off x="5056027" y="116784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7EE8EBA-10D5-D46A-4B21-59EA333E0AD0}"/>
              </a:ext>
            </a:extLst>
          </p:cNvPr>
          <p:cNvSpPr txBox="1"/>
          <p:nvPr/>
        </p:nvSpPr>
        <p:spPr>
          <a:xfrm>
            <a:off x="1585144" y="178944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038EFE9D-4255-FA23-2ECF-D3D34CB8386A}"/>
              </a:ext>
            </a:extLst>
          </p:cNvPr>
          <p:cNvSpPr txBox="1"/>
          <p:nvPr/>
        </p:nvSpPr>
        <p:spPr>
          <a:xfrm>
            <a:off x="2326597" y="17969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F931E023-65E0-8D7F-7C05-7C7B6AD302AB}"/>
              </a:ext>
            </a:extLst>
          </p:cNvPr>
          <p:cNvSpPr txBox="1"/>
          <p:nvPr/>
        </p:nvSpPr>
        <p:spPr>
          <a:xfrm>
            <a:off x="2934315" y="178826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1090D759-B878-4CE9-31B2-61378D78EDDD}"/>
              </a:ext>
            </a:extLst>
          </p:cNvPr>
          <p:cNvSpPr txBox="1"/>
          <p:nvPr/>
        </p:nvSpPr>
        <p:spPr>
          <a:xfrm>
            <a:off x="3675768" y="179578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09FF23E3-F362-944B-27A6-7873EE0B8224}"/>
              </a:ext>
            </a:extLst>
          </p:cNvPr>
          <p:cNvSpPr txBox="1"/>
          <p:nvPr/>
        </p:nvSpPr>
        <p:spPr>
          <a:xfrm>
            <a:off x="4300282" y="178763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AD4942A7-27E9-3E86-593B-32351F0B14B8}"/>
              </a:ext>
            </a:extLst>
          </p:cNvPr>
          <p:cNvSpPr txBox="1"/>
          <p:nvPr/>
        </p:nvSpPr>
        <p:spPr>
          <a:xfrm>
            <a:off x="5041735" y="179514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87DEFABD-A38C-4C2B-4865-8485C6F6DDFE}"/>
              </a:ext>
            </a:extLst>
          </p:cNvPr>
          <p:cNvGrpSpPr/>
          <p:nvPr/>
        </p:nvGrpSpPr>
        <p:grpSpPr>
          <a:xfrm>
            <a:off x="11664" y="2304005"/>
            <a:ext cx="380872" cy="369331"/>
            <a:chOff x="34249" y="5292186"/>
            <a:chExt cx="318122" cy="329191"/>
          </a:xfrm>
        </p:grpSpPr>
        <p:sp>
          <p:nvSpPr>
            <p:cNvPr id="238" name="Half Frame 237">
              <a:extLst>
                <a:ext uri="{FF2B5EF4-FFF2-40B4-BE49-F238E27FC236}">
                  <a16:creationId xmlns:a16="http://schemas.microsoft.com/office/drawing/2014/main" id="{2941C31A-A241-05C4-FB53-DDB07E4F483D}"/>
                </a:ext>
              </a:extLst>
            </p:cNvPr>
            <p:cNvSpPr/>
            <p:nvPr/>
          </p:nvSpPr>
          <p:spPr>
            <a:xfrm rot="18449765">
              <a:off x="115491" y="5384497"/>
              <a:ext cx="223870" cy="249890"/>
            </a:xfrm>
            <a:prstGeom prst="half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D349C7ED-6F97-9230-8063-2B26AE137A4A}"/>
                </a:ext>
              </a:extLst>
            </p:cNvPr>
            <p:cNvSpPr/>
            <p:nvPr/>
          </p:nvSpPr>
          <p:spPr>
            <a:xfrm>
              <a:off x="34249" y="5292186"/>
              <a:ext cx="293911" cy="22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50397339-332C-4F21-1088-190503D4D5E5}"/>
              </a:ext>
            </a:extLst>
          </p:cNvPr>
          <p:cNvGrpSpPr/>
          <p:nvPr/>
        </p:nvGrpSpPr>
        <p:grpSpPr>
          <a:xfrm>
            <a:off x="7498615" y="5156165"/>
            <a:ext cx="3620593" cy="369332"/>
            <a:chOff x="7498615" y="5575265"/>
            <a:chExt cx="3620593" cy="369332"/>
          </a:xfrm>
        </p:grpSpPr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285FB7FF-FAEF-1956-ADB2-48FCEDC4075F}"/>
                </a:ext>
              </a:extLst>
            </p:cNvPr>
            <p:cNvGrpSpPr/>
            <p:nvPr/>
          </p:nvGrpSpPr>
          <p:grpSpPr>
            <a:xfrm>
              <a:off x="9560645" y="5686145"/>
              <a:ext cx="1558563" cy="187849"/>
              <a:chOff x="9451238" y="5596170"/>
              <a:chExt cx="1558563" cy="187849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3DC7E848-2EDB-2CF6-CEF6-09D5049EB73C}"/>
                  </a:ext>
                </a:extLst>
              </p:cNvPr>
              <p:cNvGrpSpPr/>
              <p:nvPr/>
            </p:nvGrpSpPr>
            <p:grpSpPr>
              <a:xfrm>
                <a:off x="9451238" y="5696877"/>
                <a:ext cx="98734" cy="87142"/>
                <a:chOff x="34249" y="5294567"/>
                <a:chExt cx="318122" cy="326810"/>
              </a:xfrm>
            </p:grpSpPr>
            <p:sp>
              <p:nvSpPr>
                <p:cNvPr id="286" name="Half Frame 285">
                  <a:extLst>
                    <a:ext uri="{FF2B5EF4-FFF2-40B4-BE49-F238E27FC236}">
                      <a16:creationId xmlns:a16="http://schemas.microsoft.com/office/drawing/2014/main" id="{BE16D797-484D-302D-12ED-0423633E1D44}"/>
                    </a:ext>
                  </a:extLst>
                </p:cNvPr>
                <p:cNvSpPr/>
                <p:nvPr/>
              </p:nvSpPr>
              <p:spPr>
                <a:xfrm rot="18449765">
                  <a:off x="115491" y="5384497"/>
                  <a:ext cx="223870" cy="249890"/>
                </a:xfrm>
                <a:prstGeom prst="halfFram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9904E2B8-E319-2F4C-C929-C64A636A477E}"/>
                    </a:ext>
                  </a:extLst>
                </p:cNvPr>
                <p:cNvSpPr/>
                <p:nvPr/>
              </p:nvSpPr>
              <p:spPr>
                <a:xfrm>
                  <a:off x="34249" y="5294567"/>
                  <a:ext cx="293911" cy="227552"/>
                </a:xfrm>
                <a:prstGeom prst="rect">
                  <a:avLst/>
                </a:prstGeom>
                <a:solidFill>
                  <a:srgbClr val="FFE6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74F0511C-2A3C-2C6D-8735-AB96E5B9AD96}"/>
                  </a:ext>
                </a:extLst>
              </p:cNvPr>
              <p:cNvGrpSpPr/>
              <p:nvPr/>
            </p:nvGrpSpPr>
            <p:grpSpPr>
              <a:xfrm>
                <a:off x="9497375" y="5596170"/>
                <a:ext cx="1512426" cy="183997"/>
                <a:chOff x="4004976" y="1491555"/>
                <a:chExt cx="2708058" cy="362695"/>
              </a:xfrm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5BD9B8DE-3229-B55F-386C-CB95FB051F69}"/>
                    </a:ext>
                  </a:extLst>
                </p:cNvPr>
                <p:cNvSpPr/>
                <p:nvPr/>
              </p:nvSpPr>
              <p:spPr>
                <a:xfrm rot="5400000">
                  <a:off x="4999042" y="1494021"/>
                  <a:ext cx="43309" cy="677148"/>
                </a:xfrm>
                <a:prstGeom prst="rect">
                  <a:avLst/>
                </a:prstGeom>
                <a:solidFill>
                  <a:srgbClr val="5F5F5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4DB39D04-8D21-B7B3-6F5C-434B145C95E0}"/>
                    </a:ext>
                  </a:extLst>
                </p:cNvPr>
                <p:cNvSpPr/>
                <p:nvPr/>
              </p:nvSpPr>
              <p:spPr>
                <a:xfrm rot="5400000">
                  <a:off x="5675925" y="1494287"/>
                  <a:ext cx="43309" cy="676616"/>
                </a:xfrm>
                <a:prstGeom prst="rect">
                  <a:avLst/>
                </a:prstGeom>
                <a:solidFill>
                  <a:srgbClr val="B2B2B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E059C927-C209-7A58-6957-E20A876DEAAD}"/>
                    </a:ext>
                  </a:extLst>
                </p:cNvPr>
                <p:cNvSpPr/>
                <p:nvPr/>
              </p:nvSpPr>
              <p:spPr>
                <a:xfrm rot="5400000">
                  <a:off x="6352805" y="1494021"/>
                  <a:ext cx="43309" cy="677148"/>
                </a:xfrm>
                <a:prstGeom prst="rect">
                  <a:avLst/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640F5E6E-29AB-5915-6582-C44796988EE7}"/>
                    </a:ext>
                  </a:extLst>
                </p:cNvPr>
                <p:cNvSpPr/>
                <p:nvPr/>
              </p:nvSpPr>
              <p:spPr>
                <a:xfrm rot="5400000">
                  <a:off x="4321898" y="1494019"/>
                  <a:ext cx="43309" cy="677153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76EB73BA-4CB3-1213-6A6D-38C24042D259}"/>
                    </a:ext>
                  </a:extLst>
                </p:cNvPr>
                <p:cNvGrpSpPr/>
                <p:nvPr/>
              </p:nvGrpSpPr>
              <p:grpSpPr>
                <a:xfrm>
                  <a:off x="4701559" y="1495874"/>
                  <a:ext cx="639213" cy="272185"/>
                  <a:chOff x="3024062" y="4144393"/>
                  <a:chExt cx="2332809" cy="810106"/>
                </a:xfrm>
              </p:grpSpPr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BA26663F-DC67-9638-F4E7-1EC38F6E0D25}"/>
                      </a:ext>
                    </a:extLst>
                  </p:cNvPr>
                  <p:cNvSpPr/>
                  <p:nvPr/>
                </p:nvSpPr>
                <p:spPr>
                  <a:xfrm rot="19013101">
                    <a:off x="4887265" y="4160192"/>
                    <a:ext cx="134232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38153798-908E-4EBC-982A-000447B04381}"/>
                      </a:ext>
                    </a:extLst>
                  </p:cNvPr>
                  <p:cNvSpPr/>
                  <p:nvPr/>
                </p:nvSpPr>
                <p:spPr>
                  <a:xfrm>
                    <a:off x="3024062" y="4144393"/>
                    <a:ext cx="134229" cy="794308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D7DFB347-6698-7044-8A7E-E8BABFA022B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5F5F5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597A4CC8-922B-68C2-1F3C-6C4614C2AF35}"/>
                    </a:ext>
                  </a:extLst>
                </p:cNvPr>
                <p:cNvGrpSpPr/>
                <p:nvPr/>
              </p:nvGrpSpPr>
              <p:grpSpPr>
                <a:xfrm>
                  <a:off x="5382776" y="1491595"/>
                  <a:ext cx="664717" cy="271143"/>
                  <a:chOff x="3024497" y="4131689"/>
                  <a:chExt cx="2434844" cy="807011"/>
                </a:xfrm>
              </p:grpSpPr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2010D4D7-3A13-D7DE-26E0-69EF40F6023A}"/>
                      </a:ext>
                    </a:extLst>
                  </p:cNvPr>
                  <p:cNvSpPr/>
                  <p:nvPr/>
                </p:nvSpPr>
                <p:spPr>
                  <a:xfrm rot="18884456">
                    <a:off x="4890983" y="4047698"/>
                    <a:ext cx="103159" cy="1033557"/>
                  </a:xfrm>
                  <a:prstGeom prst="rect">
                    <a:avLst/>
                  </a:prstGeom>
                  <a:solidFill>
                    <a:srgbClr val="0000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79" name="Rectangle 278">
                    <a:extLst>
                      <a:ext uri="{FF2B5EF4-FFF2-40B4-BE49-F238E27FC236}">
                        <a16:creationId xmlns:a16="http://schemas.microsoft.com/office/drawing/2014/main" id="{70F5F917-ED18-819B-C981-5A048545D9FA}"/>
                      </a:ext>
                    </a:extLst>
                  </p:cNvPr>
                  <p:cNvSpPr/>
                  <p:nvPr/>
                </p:nvSpPr>
                <p:spPr>
                  <a:xfrm rot="2283768">
                    <a:off x="3331991" y="4131689"/>
                    <a:ext cx="134231" cy="794308"/>
                  </a:xfrm>
                  <a:prstGeom prst="rect">
                    <a:avLst/>
                  </a:prstGeom>
                  <a:solidFill>
                    <a:srgbClr val="0000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80" name="Rectangle 279">
                    <a:extLst>
                      <a:ext uri="{FF2B5EF4-FFF2-40B4-BE49-F238E27FC236}">
                        <a16:creationId xmlns:a16="http://schemas.microsoft.com/office/drawing/2014/main" id="{623D8E49-3B7F-F546-192F-1840342AD6F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80808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30E0EAA8-30A7-5261-927D-E55DA14377AA}"/>
                    </a:ext>
                  </a:extLst>
                </p:cNvPr>
                <p:cNvGrpSpPr/>
                <p:nvPr/>
              </p:nvGrpSpPr>
              <p:grpSpPr>
                <a:xfrm>
                  <a:off x="6061466" y="1494368"/>
                  <a:ext cx="615823" cy="270078"/>
                  <a:chOff x="3024497" y="4139917"/>
                  <a:chExt cx="2334754" cy="803836"/>
                </a:xfrm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65657F90-9751-D5BF-712B-14DA6D21C402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31302CF9-3167-79DC-BF4F-8FCFC8723F64}"/>
                      </a:ext>
                    </a:extLst>
                  </p:cNvPr>
                  <p:cNvSpPr/>
                  <p:nvPr/>
                </p:nvSpPr>
                <p:spPr>
                  <a:xfrm rot="2490171">
                    <a:off x="3364727" y="4149444"/>
                    <a:ext cx="134229" cy="794309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745889BD-FB64-281D-72A3-AC8325296D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DDDDDD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FB444621-1549-E673-BFC3-913177D2EE52}"/>
                    </a:ext>
                  </a:extLst>
                </p:cNvPr>
                <p:cNvGrpSpPr/>
                <p:nvPr/>
              </p:nvGrpSpPr>
              <p:grpSpPr>
                <a:xfrm>
                  <a:off x="4024532" y="1491555"/>
                  <a:ext cx="639745" cy="268380"/>
                  <a:chOff x="3024497" y="4139917"/>
                  <a:chExt cx="2334754" cy="798783"/>
                </a:xfrm>
              </p:grpSpPr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B37C55F0-6C66-8E6F-F2AD-55385FF7138E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578D539A-536B-760C-2996-A8E267F067A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00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42C8FADF-76EC-3834-A2DB-CFCC14E92473}"/>
                </a:ext>
              </a:extLst>
            </p:cNvPr>
            <p:cNvGrpSpPr/>
            <p:nvPr/>
          </p:nvGrpSpPr>
          <p:grpSpPr>
            <a:xfrm>
              <a:off x="7498615" y="5673787"/>
              <a:ext cx="1547620" cy="201677"/>
              <a:chOff x="7610101" y="5578120"/>
              <a:chExt cx="1547620" cy="201677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29F4071-5049-886C-05C8-1C030FAC3EDE}"/>
                  </a:ext>
                </a:extLst>
              </p:cNvPr>
              <p:cNvGrpSpPr/>
              <p:nvPr/>
            </p:nvGrpSpPr>
            <p:grpSpPr>
              <a:xfrm>
                <a:off x="7610101" y="5692655"/>
                <a:ext cx="98734" cy="87142"/>
                <a:chOff x="34249" y="5294567"/>
                <a:chExt cx="318122" cy="326810"/>
              </a:xfrm>
            </p:grpSpPr>
            <p:sp>
              <p:nvSpPr>
                <p:cNvPr id="284" name="Half Frame 283">
                  <a:extLst>
                    <a:ext uri="{FF2B5EF4-FFF2-40B4-BE49-F238E27FC236}">
                      <a16:creationId xmlns:a16="http://schemas.microsoft.com/office/drawing/2014/main" id="{56E79B5D-F4E2-8403-A33A-480E85E44E8A}"/>
                    </a:ext>
                  </a:extLst>
                </p:cNvPr>
                <p:cNvSpPr/>
                <p:nvPr/>
              </p:nvSpPr>
              <p:spPr>
                <a:xfrm rot="18449765">
                  <a:off x="115491" y="5384497"/>
                  <a:ext cx="223870" cy="249890"/>
                </a:xfrm>
                <a:prstGeom prst="halfFram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5B53328D-830B-7178-00A0-276BF4B116FD}"/>
                    </a:ext>
                  </a:extLst>
                </p:cNvPr>
                <p:cNvSpPr/>
                <p:nvPr/>
              </p:nvSpPr>
              <p:spPr>
                <a:xfrm>
                  <a:off x="34249" y="5294567"/>
                  <a:ext cx="293911" cy="227552"/>
                </a:xfrm>
                <a:prstGeom prst="rect">
                  <a:avLst/>
                </a:prstGeom>
                <a:solidFill>
                  <a:srgbClr val="FFE6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31422B3-8B06-8DAC-830B-70A446FBBB90}"/>
                  </a:ext>
                </a:extLst>
              </p:cNvPr>
              <p:cNvGrpSpPr/>
              <p:nvPr/>
            </p:nvGrpSpPr>
            <p:grpSpPr>
              <a:xfrm>
                <a:off x="7658759" y="5578120"/>
                <a:ext cx="1498962" cy="198279"/>
                <a:chOff x="4004976" y="1478548"/>
                <a:chExt cx="2708058" cy="375702"/>
              </a:xfrm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A2505828-1827-143C-2B1A-8F3048847B79}"/>
                    </a:ext>
                  </a:extLst>
                </p:cNvPr>
                <p:cNvSpPr/>
                <p:nvPr/>
              </p:nvSpPr>
              <p:spPr>
                <a:xfrm rot="5400000">
                  <a:off x="4999042" y="1494021"/>
                  <a:ext cx="43309" cy="677148"/>
                </a:xfrm>
                <a:prstGeom prst="rect">
                  <a:avLst/>
                </a:prstGeom>
                <a:solidFill>
                  <a:srgbClr val="5F5F5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C08988C1-3A06-FCBF-C957-4DFA8020C923}"/>
                    </a:ext>
                  </a:extLst>
                </p:cNvPr>
                <p:cNvSpPr/>
                <p:nvPr/>
              </p:nvSpPr>
              <p:spPr>
                <a:xfrm rot="5400000">
                  <a:off x="5675925" y="1494287"/>
                  <a:ext cx="43309" cy="676616"/>
                </a:xfrm>
                <a:prstGeom prst="rect">
                  <a:avLst/>
                </a:prstGeom>
                <a:solidFill>
                  <a:srgbClr val="B2B2B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E65C7C28-04BE-6CF4-0CCE-9D4A712E666E}"/>
                    </a:ext>
                  </a:extLst>
                </p:cNvPr>
                <p:cNvSpPr/>
                <p:nvPr/>
              </p:nvSpPr>
              <p:spPr>
                <a:xfrm rot="5400000">
                  <a:off x="6352805" y="1494021"/>
                  <a:ext cx="43309" cy="677148"/>
                </a:xfrm>
                <a:prstGeom prst="rect">
                  <a:avLst/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B5278B4C-94E5-762F-B6D4-B5CD05B2409A}"/>
                    </a:ext>
                  </a:extLst>
                </p:cNvPr>
                <p:cNvSpPr/>
                <p:nvPr/>
              </p:nvSpPr>
              <p:spPr>
                <a:xfrm rot="5400000">
                  <a:off x="4321897" y="1494020"/>
                  <a:ext cx="43309" cy="677152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C7E02899-56E3-B3E7-7F90-4AD96523AB55}"/>
                    </a:ext>
                  </a:extLst>
                </p:cNvPr>
                <p:cNvGrpSpPr/>
                <p:nvPr/>
              </p:nvGrpSpPr>
              <p:grpSpPr>
                <a:xfrm>
                  <a:off x="4701678" y="1478548"/>
                  <a:ext cx="639746" cy="284200"/>
                  <a:chOff x="3024497" y="4092832"/>
                  <a:chExt cx="2334754" cy="845868"/>
                </a:xfrm>
              </p:grpSpPr>
              <p:sp>
                <p:nvSpPr>
                  <p:cNvPr id="262" name="Rectangle 261">
                    <a:extLst>
                      <a:ext uri="{FF2B5EF4-FFF2-40B4-BE49-F238E27FC236}">
                        <a16:creationId xmlns:a16="http://schemas.microsoft.com/office/drawing/2014/main" id="{FD114ADE-02D1-25AF-29EE-7C97A2544BCB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0000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CBA3AC40-5306-AEE4-6DDD-B11B397AC685}"/>
                      </a:ext>
                    </a:extLst>
                  </p:cNvPr>
                  <p:cNvSpPr/>
                  <p:nvPr/>
                </p:nvSpPr>
                <p:spPr>
                  <a:xfrm rot="1642485">
                    <a:off x="3271116" y="4092832"/>
                    <a:ext cx="134230" cy="794307"/>
                  </a:xfrm>
                  <a:prstGeom prst="rect">
                    <a:avLst/>
                  </a:prstGeom>
                  <a:solidFill>
                    <a:srgbClr val="0000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B4A618FC-8C7C-6783-BB59-6D7771EA2C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5F5F5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743B2473-38A0-CF58-BC8B-D9DD50425522}"/>
                    </a:ext>
                  </a:extLst>
                </p:cNvPr>
                <p:cNvGrpSpPr/>
                <p:nvPr/>
              </p:nvGrpSpPr>
              <p:grpSpPr>
                <a:xfrm>
                  <a:off x="5382664" y="1488877"/>
                  <a:ext cx="636855" cy="273863"/>
                  <a:chOff x="3024084" y="4123595"/>
                  <a:chExt cx="2332787" cy="815106"/>
                </a:xfrm>
              </p:grpSpPr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E1D2B56E-9554-028F-4B3B-22BAD1340A58}"/>
                      </a:ext>
                    </a:extLst>
                  </p:cNvPr>
                  <p:cNvSpPr/>
                  <p:nvPr/>
                </p:nvSpPr>
                <p:spPr>
                  <a:xfrm rot="19516045">
                    <a:off x="4924363" y="4123595"/>
                    <a:ext cx="134231" cy="794309"/>
                  </a:xfrm>
                  <a:prstGeom prst="rect">
                    <a:avLst/>
                  </a:prstGeom>
                  <a:solidFill>
                    <a:srgbClr val="0000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32E4DE9C-B165-FC12-AFC7-81F23103855E}"/>
                      </a:ext>
                    </a:extLst>
                  </p:cNvPr>
                  <p:cNvSpPr/>
                  <p:nvPr/>
                </p:nvSpPr>
                <p:spPr>
                  <a:xfrm>
                    <a:off x="3024084" y="4144393"/>
                    <a:ext cx="134230" cy="794308"/>
                  </a:xfrm>
                  <a:prstGeom prst="rect">
                    <a:avLst/>
                  </a:prstGeom>
                  <a:solidFill>
                    <a:srgbClr val="0000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75C1AD79-B366-D33A-8AA2-68B53D5B3DA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80808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275BDA03-68C4-C9B9-2F25-CE378C775A31}"/>
                    </a:ext>
                  </a:extLst>
                </p:cNvPr>
                <p:cNvGrpSpPr/>
                <p:nvPr/>
              </p:nvGrpSpPr>
              <p:grpSpPr>
                <a:xfrm>
                  <a:off x="6061466" y="1486088"/>
                  <a:ext cx="615823" cy="276652"/>
                  <a:chOff x="3024497" y="4115293"/>
                  <a:chExt cx="2334754" cy="823407"/>
                </a:xfrm>
              </p:grpSpPr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EF68951F-FA57-AFC7-10E6-8D63EBDCDF93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4195C3D3-6433-A893-EC15-3CE40048F05A}"/>
                      </a:ext>
                    </a:extLst>
                  </p:cNvPr>
                  <p:cNvSpPr/>
                  <p:nvPr/>
                </p:nvSpPr>
                <p:spPr>
                  <a:xfrm rot="2067489">
                    <a:off x="3335284" y="4115293"/>
                    <a:ext cx="134230" cy="794304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4C1068F3-C256-9C90-5431-5FC918D801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DDDDDD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EBE47D92-A0DF-6435-0AE0-ACF11FBAB1F1}"/>
                    </a:ext>
                  </a:extLst>
                </p:cNvPr>
                <p:cNvGrpSpPr/>
                <p:nvPr/>
              </p:nvGrpSpPr>
              <p:grpSpPr>
                <a:xfrm>
                  <a:off x="4024532" y="1483395"/>
                  <a:ext cx="639093" cy="276539"/>
                  <a:chOff x="3024497" y="4115633"/>
                  <a:chExt cx="2332374" cy="823067"/>
                </a:xfrm>
              </p:grpSpPr>
              <p:sp>
                <p:nvSpPr>
                  <p:cNvPr id="254" name="Rectangle 253">
                    <a:extLst>
                      <a:ext uri="{FF2B5EF4-FFF2-40B4-BE49-F238E27FC236}">
                        <a16:creationId xmlns:a16="http://schemas.microsoft.com/office/drawing/2014/main" id="{C829B7A7-9429-C98F-0A07-D4FE743FE6C7}"/>
                      </a:ext>
                    </a:extLst>
                  </p:cNvPr>
                  <p:cNvSpPr/>
                  <p:nvPr/>
                </p:nvSpPr>
                <p:spPr>
                  <a:xfrm rot="19639344">
                    <a:off x="4944448" y="4115633"/>
                    <a:ext cx="134230" cy="794306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5B42636C-C0BA-253F-96FA-F6166BD6B6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00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</p:grpSp>
        </p:grp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E35558FA-D441-E0BA-9A5A-CA301FF3564E}"/>
                </a:ext>
              </a:extLst>
            </p:cNvPr>
            <p:cNvSpPr txBox="1"/>
            <p:nvPr/>
          </p:nvSpPr>
          <p:spPr>
            <a:xfrm>
              <a:off x="9177474" y="5575265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…</a:t>
              </a:r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4FFCA0C6-67DC-6150-9F65-1BF116C39E80}"/>
              </a:ext>
            </a:extLst>
          </p:cNvPr>
          <p:cNvGrpSpPr/>
          <p:nvPr/>
        </p:nvGrpSpPr>
        <p:grpSpPr>
          <a:xfrm>
            <a:off x="1733526" y="4775450"/>
            <a:ext cx="443989" cy="277258"/>
            <a:chOff x="1849732" y="5524568"/>
            <a:chExt cx="161228" cy="53569"/>
          </a:xfrm>
        </p:grpSpPr>
        <p:sp>
          <p:nvSpPr>
            <p:cNvPr id="297" name="Half Frame 296">
              <a:extLst>
                <a:ext uri="{FF2B5EF4-FFF2-40B4-BE49-F238E27FC236}">
                  <a16:creationId xmlns:a16="http://schemas.microsoft.com/office/drawing/2014/main" id="{677E952D-9387-6B21-BABE-E5F82DA71B25}"/>
                </a:ext>
              </a:extLst>
            </p:cNvPr>
            <p:cNvSpPr/>
            <p:nvPr/>
          </p:nvSpPr>
          <p:spPr>
            <a:xfrm rot="18449765">
              <a:off x="1896622" y="5520291"/>
              <a:ext cx="38135" cy="77557"/>
            </a:xfrm>
            <a:prstGeom prst="half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2645B37C-9DFC-C3CC-7172-EAF48DDE51F5}"/>
                </a:ext>
              </a:extLst>
            </p:cNvPr>
            <p:cNvSpPr/>
            <p:nvPr/>
          </p:nvSpPr>
          <p:spPr>
            <a:xfrm>
              <a:off x="1849732" y="5524568"/>
              <a:ext cx="161228" cy="36475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300" name="Rectangle 299">
            <a:extLst>
              <a:ext uri="{FF2B5EF4-FFF2-40B4-BE49-F238E27FC236}">
                <a16:creationId xmlns:a16="http://schemas.microsoft.com/office/drawing/2014/main" id="{D26A4774-E776-754F-7651-BB2EA58764DF}"/>
              </a:ext>
            </a:extLst>
          </p:cNvPr>
          <p:cNvSpPr/>
          <p:nvPr/>
        </p:nvSpPr>
        <p:spPr>
          <a:xfrm rot="5400000">
            <a:off x="2291452" y="4438927"/>
            <a:ext cx="65806" cy="830016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3D874841-0F1F-8D3C-A259-0A4153A6685F}"/>
              </a:ext>
            </a:extLst>
          </p:cNvPr>
          <p:cNvSpPr/>
          <p:nvPr/>
        </p:nvSpPr>
        <p:spPr>
          <a:xfrm flipV="1">
            <a:off x="3464190" y="3669116"/>
            <a:ext cx="363605" cy="715447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87E187-B649-3BD9-06E5-F7509BBDD179}"/>
              </a:ext>
            </a:extLst>
          </p:cNvPr>
          <p:cNvSpPr txBox="1"/>
          <p:nvPr/>
        </p:nvSpPr>
        <p:spPr>
          <a:xfrm>
            <a:off x="2602181" y="3291499"/>
            <a:ext cx="2067425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E" dirty="0"/>
              <a:t>Target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2091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8" grpId="0"/>
      <p:bldP spid="184" grpId="0"/>
      <p:bldP spid="300" grpId="0" animBg="1"/>
      <p:bldP spid="33" grpId="0" animBg="1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98B10-B2F2-5C7F-0EB0-82A9B40BC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4" b="3154"/>
          <a:stretch/>
        </p:blipFill>
        <p:spPr>
          <a:xfrm rot="16200000">
            <a:off x="1023820" y="1160229"/>
            <a:ext cx="1041171" cy="3088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35236-3A0A-28A1-E1B6-D9D66CF9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256" y="78807"/>
            <a:ext cx="3088811" cy="3317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39378B-CEDF-9528-88BB-FDF717E02F0E}"/>
              </a:ext>
            </a:extLst>
          </p:cNvPr>
          <p:cNvSpPr txBox="1"/>
          <p:nvPr/>
        </p:nvSpPr>
        <p:spPr>
          <a:xfrm>
            <a:off x="515630" y="3331070"/>
            <a:ext cx="21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Single stranded DNA</a:t>
            </a:r>
          </a:p>
        </p:txBody>
      </p:sp>
      <p:pic>
        <p:nvPicPr>
          <p:cNvPr id="6" name="Picture 5" descr="A diagram of a train&#10;&#10;Description automatically generated">
            <a:extLst>
              <a:ext uri="{FF2B5EF4-FFF2-40B4-BE49-F238E27FC236}">
                <a16:creationId xmlns:a16="http://schemas.microsoft.com/office/drawing/2014/main" id="{E4BA1978-DE40-8351-69F9-13AFEAE1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66" y="4171485"/>
            <a:ext cx="2450192" cy="1638663"/>
          </a:xfrm>
          <a:prstGeom prst="rect">
            <a:avLst/>
          </a:prstGeom>
        </p:spPr>
      </p:pic>
      <p:pic>
        <p:nvPicPr>
          <p:cNvPr id="9" name="Picture 8" descr="A colorful ball with stripes&#10;&#10;Description automatically generated">
            <a:extLst>
              <a:ext uri="{FF2B5EF4-FFF2-40B4-BE49-F238E27FC236}">
                <a16:creationId xmlns:a16="http://schemas.microsoft.com/office/drawing/2014/main" id="{53B77203-8E3F-012A-3159-44AC2105B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44" y="113628"/>
            <a:ext cx="2609850" cy="2671349"/>
          </a:xfrm>
          <a:prstGeom prst="rect">
            <a:avLst/>
          </a:prstGeom>
        </p:spPr>
      </p:pic>
      <p:pic>
        <p:nvPicPr>
          <p:cNvPr id="11" name="Picture 10" descr="A circular diagram of a circle with lines and arrows&#10;&#10;Description automatically generated with medium confidence">
            <a:extLst>
              <a:ext uri="{FF2B5EF4-FFF2-40B4-BE49-F238E27FC236}">
                <a16:creationId xmlns:a16="http://schemas.microsoft.com/office/drawing/2014/main" id="{F98ED694-3A1B-2B3C-E3C6-81BD8298E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41" y="3871732"/>
            <a:ext cx="2504891" cy="2510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669671-951F-ABA6-1A83-B969B2645715}"/>
              </a:ext>
            </a:extLst>
          </p:cNvPr>
          <p:cNvSpPr txBox="1"/>
          <p:nvPr/>
        </p:nvSpPr>
        <p:spPr>
          <a:xfrm>
            <a:off x="4303529" y="3331070"/>
            <a:ext cx="207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/>
              <a:t>Secondary structure</a:t>
            </a:r>
            <a:endParaRPr lang="en-I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D4A8D-CA7A-7E98-3D06-43F9A608A6B8}"/>
              </a:ext>
            </a:extLst>
          </p:cNvPr>
          <p:cNvSpPr txBox="1"/>
          <p:nvPr/>
        </p:nvSpPr>
        <p:spPr>
          <a:xfrm>
            <a:off x="8906158" y="3331070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Polymer graph representation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68D8F-17C2-B1CD-4494-B1E1ECACD7A8}"/>
              </a:ext>
            </a:extLst>
          </p:cNvPr>
          <p:cNvSpPr txBox="1"/>
          <p:nvPr/>
        </p:nvSpPr>
        <p:spPr>
          <a:xfrm>
            <a:off x="0" y="0"/>
            <a:ext cx="3271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Secondary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D765E6-998F-A149-77C4-EDE8DFC50498}"/>
                  </a:ext>
                </a:extLst>
              </p:cNvPr>
              <p:cNvSpPr txBox="1"/>
              <p:nvPr/>
            </p:nvSpPr>
            <p:spPr>
              <a:xfrm>
                <a:off x="448968" y="4762299"/>
                <a:ext cx="250489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𝐍𝐏</m:t>
                      </m:r>
                      <m:r>
                        <a:rPr lang="en-IE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IE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𝐇𝐚𝐫𝐝</m:t>
                      </m:r>
                    </m:oMath>
                  </m:oMathPara>
                </a14:m>
                <a:endParaRPr lang="en-I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D765E6-998F-A149-77C4-EDE8DFC50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68" y="4762299"/>
                <a:ext cx="250489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A98A1E2-C689-BB90-F0A8-144BDCFB5758}"/>
              </a:ext>
            </a:extLst>
          </p:cNvPr>
          <p:cNvSpPr txBox="1"/>
          <p:nvPr/>
        </p:nvSpPr>
        <p:spPr>
          <a:xfrm>
            <a:off x="6843761" y="1264637"/>
            <a:ext cx="17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pseudoknot-free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42954-3D30-FE04-9FB8-ADF778C5F9A4}"/>
              </a:ext>
            </a:extLst>
          </p:cNvPr>
          <p:cNvSpPr txBox="1"/>
          <p:nvPr/>
        </p:nvSpPr>
        <p:spPr>
          <a:xfrm>
            <a:off x="6843761" y="4716133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pseudoknotted</a:t>
            </a:r>
            <a:r>
              <a:rPr lang="en-IE" dirty="0"/>
              <a:t>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720D1C3-2FD4-0994-CEC8-8C5B8709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986" y="6455702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5</a:t>
            </a:fld>
            <a:endParaRPr lang="en-I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279A3F-FA3E-7B41-918B-9841103E7E68}"/>
              </a:ext>
            </a:extLst>
          </p:cNvPr>
          <p:cNvSpPr txBox="1"/>
          <p:nvPr/>
        </p:nvSpPr>
        <p:spPr>
          <a:xfrm>
            <a:off x="4789566" y="5792650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65A26-F414-7969-B883-F5B8CB1A0111}"/>
              </a:ext>
            </a:extLst>
          </p:cNvPr>
          <p:cNvSpPr txBox="1"/>
          <p:nvPr/>
        </p:nvSpPr>
        <p:spPr>
          <a:xfrm>
            <a:off x="3802807" y="1133832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238E13-891D-9604-6140-F421CCDE76D4}"/>
              </a:ext>
            </a:extLst>
          </p:cNvPr>
          <p:cNvSpPr txBox="1"/>
          <p:nvPr/>
        </p:nvSpPr>
        <p:spPr>
          <a:xfrm>
            <a:off x="9840391" y="2758423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4DE3D-710A-5B2C-0583-2854291D19B2}"/>
              </a:ext>
            </a:extLst>
          </p:cNvPr>
          <p:cNvSpPr txBox="1"/>
          <p:nvPr/>
        </p:nvSpPr>
        <p:spPr>
          <a:xfrm>
            <a:off x="9976865" y="6270117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</p:spTree>
    <p:extLst>
      <p:ext uri="{BB962C8B-B14F-4D97-AF65-F5344CB8AC3E}">
        <p14:creationId xmlns:p14="http://schemas.microsoft.com/office/powerpoint/2010/main" val="218987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lex loop&#10;&#10;Description automatically generated">
            <a:extLst>
              <a:ext uri="{FF2B5EF4-FFF2-40B4-BE49-F238E27FC236}">
                <a16:creationId xmlns:a16="http://schemas.microsoft.com/office/drawing/2014/main" id="{9A58AA4A-F611-1684-BF9C-01515A1AE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3" y="1166073"/>
            <a:ext cx="4664660" cy="2437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BB1323-0F77-2BB7-7919-223FCDE0F6CE}"/>
              </a:ext>
            </a:extLst>
          </p:cNvPr>
          <p:cNvSpPr txBox="1"/>
          <p:nvPr/>
        </p:nvSpPr>
        <p:spPr>
          <a:xfrm>
            <a:off x="-1" y="0"/>
            <a:ext cx="9313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LMSans10-Bold"/>
              </a:rPr>
              <a:t>Energy models, </a:t>
            </a:r>
            <a:r>
              <a:rPr lang="en-IE" sz="2800" b="1" dirty="0"/>
              <a:t>Minimum Free Energy and Partition Function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2999F-EFC0-D160-D228-D4EB3934ADCA}"/>
              </a:ext>
            </a:extLst>
          </p:cNvPr>
          <p:cNvSpPr txBox="1"/>
          <p:nvPr/>
        </p:nvSpPr>
        <p:spPr>
          <a:xfrm>
            <a:off x="1269070" y="760819"/>
            <a:ext cx="2470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600" b="1" dirty="0"/>
              <a:t>Single stranded system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A183E2B-2165-F6F6-5E40-1BC5B22A3589}"/>
              </a:ext>
            </a:extLst>
          </p:cNvPr>
          <p:cNvGrpSpPr/>
          <p:nvPr/>
        </p:nvGrpSpPr>
        <p:grpSpPr>
          <a:xfrm>
            <a:off x="5745511" y="1161027"/>
            <a:ext cx="2380998" cy="1005208"/>
            <a:chOff x="5484126" y="1111990"/>
            <a:chExt cx="2380998" cy="1005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C82A9CF-AC02-5141-0CBF-D471C0613E84}"/>
                    </a:ext>
                  </a:extLst>
                </p:cNvPr>
                <p:cNvSpPr txBox="1"/>
                <p:nvPr/>
              </p:nvSpPr>
              <p:spPr>
                <a:xfrm>
                  <a:off x="5583228" y="1370262"/>
                  <a:ext cx="2139304" cy="7469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C82A9CF-AC02-5141-0CBF-D471C0613E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3228" y="1370262"/>
                  <a:ext cx="2139304" cy="7469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eft Brace 56">
              <a:extLst>
                <a:ext uri="{FF2B5EF4-FFF2-40B4-BE49-F238E27FC236}">
                  <a16:creationId xmlns:a16="http://schemas.microsoft.com/office/drawing/2014/main" id="{C1F7B77E-D523-D242-61AA-4F9B2E815E77}"/>
                </a:ext>
              </a:extLst>
            </p:cNvPr>
            <p:cNvSpPr/>
            <p:nvPr/>
          </p:nvSpPr>
          <p:spPr>
            <a:xfrm rot="5400000">
              <a:off x="5866773" y="1163435"/>
              <a:ext cx="167654" cy="656216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6D1888-C059-1723-6B9C-B7E31478E572}"/>
                </a:ext>
              </a:extLst>
            </p:cNvPr>
            <p:cNvSpPr txBox="1"/>
            <p:nvPr/>
          </p:nvSpPr>
          <p:spPr>
            <a:xfrm>
              <a:off x="5484126" y="1111990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200" b="1" dirty="0">
                  <a:solidFill>
                    <a:srgbClr val="FF0000"/>
                  </a:solidFill>
                </a:rPr>
                <a:t>Free energy</a:t>
              </a:r>
            </a:p>
          </p:txBody>
        </p:sp>
        <p:sp>
          <p:nvSpPr>
            <p:cNvPr id="59" name="Left Brace 58">
              <a:extLst>
                <a:ext uri="{FF2B5EF4-FFF2-40B4-BE49-F238E27FC236}">
                  <a16:creationId xmlns:a16="http://schemas.microsoft.com/office/drawing/2014/main" id="{74B16957-E4E2-CC9B-CFC8-7562BFAD2CA5}"/>
                </a:ext>
              </a:extLst>
            </p:cNvPr>
            <p:cNvSpPr/>
            <p:nvPr/>
          </p:nvSpPr>
          <p:spPr>
            <a:xfrm rot="5400000">
              <a:off x="7295523" y="1163435"/>
              <a:ext cx="167654" cy="656216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411E3DC-829F-BE60-C013-49AE7D238734}"/>
                </a:ext>
              </a:extLst>
            </p:cNvPr>
            <p:cNvSpPr txBox="1"/>
            <p:nvPr/>
          </p:nvSpPr>
          <p:spPr>
            <a:xfrm>
              <a:off x="6893576" y="1111990"/>
              <a:ext cx="971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200" b="1" dirty="0">
                  <a:solidFill>
                    <a:srgbClr val="FF0000"/>
                  </a:solidFill>
                </a:rPr>
                <a:t>Loop energy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734B085-E0FC-D43B-64D2-4E0DE7F1BD27}"/>
              </a:ext>
            </a:extLst>
          </p:cNvPr>
          <p:cNvGrpSpPr/>
          <p:nvPr/>
        </p:nvGrpSpPr>
        <p:grpSpPr>
          <a:xfrm>
            <a:off x="5186697" y="2440966"/>
            <a:ext cx="4368219" cy="1005592"/>
            <a:chOff x="4824747" y="2440966"/>
            <a:chExt cx="4368219" cy="1005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34CDEC8-94F0-7190-18A6-821C5EA0CDD1}"/>
                    </a:ext>
                  </a:extLst>
                </p:cNvPr>
                <p:cNvSpPr txBox="1"/>
                <p:nvPr/>
              </p:nvSpPr>
              <p:spPr>
                <a:xfrm>
                  <a:off x="4923849" y="2699238"/>
                  <a:ext cx="4269117" cy="7473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nary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0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assoc</m:t>
                            </m:r>
                          </m:sup>
                        </m:sSup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34CDEC8-94F0-7190-18A6-821C5EA0CD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849" y="2699238"/>
                  <a:ext cx="4269117" cy="7473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68FD4FE6-F68B-CDCB-98DF-40068C1894F7}"/>
                </a:ext>
              </a:extLst>
            </p:cNvPr>
            <p:cNvSpPr/>
            <p:nvPr/>
          </p:nvSpPr>
          <p:spPr>
            <a:xfrm rot="5400000">
              <a:off x="5207394" y="2492411"/>
              <a:ext cx="167654" cy="656216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E1FF596-7403-2FC9-F7F2-D283CDCB34D3}"/>
                </a:ext>
              </a:extLst>
            </p:cNvPr>
            <p:cNvSpPr txBox="1"/>
            <p:nvPr/>
          </p:nvSpPr>
          <p:spPr>
            <a:xfrm>
              <a:off x="4824747" y="2440966"/>
              <a:ext cx="93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200" b="1" dirty="0">
                  <a:solidFill>
                    <a:srgbClr val="FF0000"/>
                  </a:solidFill>
                </a:rPr>
                <a:t>Free energy</a:t>
              </a:r>
            </a:p>
          </p:txBody>
        </p:sp>
        <p:sp>
          <p:nvSpPr>
            <p:cNvPr id="67" name="Left Brace 66">
              <a:extLst>
                <a:ext uri="{FF2B5EF4-FFF2-40B4-BE49-F238E27FC236}">
                  <a16:creationId xmlns:a16="http://schemas.microsoft.com/office/drawing/2014/main" id="{A5D532E9-5625-6CBB-800A-4C183E939F6E}"/>
                </a:ext>
              </a:extLst>
            </p:cNvPr>
            <p:cNvSpPr/>
            <p:nvPr/>
          </p:nvSpPr>
          <p:spPr>
            <a:xfrm rot="5400000">
              <a:off x="6636144" y="2492411"/>
              <a:ext cx="167654" cy="656216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D4562A8-A858-A48C-AA90-6EC344F07CCA}"/>
                </a:ext>
              </a:extLst>
            </p:cNvPr>
            <p:cNvSpPr txBox="1"/>
            <p:nvPr/>
          </p:nvSpPr>
          <p:spPr>
            <a:xfrm>
              <a:off x="6234197" y="2440966"/>
              <a:ext cx="971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200" b="1" dirty="0">
                  <a:solidFill>
                    <a:srgbClr val="FF0000"/>
                  </a:solidFill>
                </a:rPr>
                <a:t>Loop energy</a:t>
              </a:r>
            </a:p>
          </p:txBody>
        </p:sp>
        <p:sp>
          <p:nvSpPr>
            <p:cNvPr id="70" name="Left Brace 69">
              <a:extLst>
                <a:ext uri="{FF2B5EF4-FFF2-40B4-BE49-F238E27FC236}">
                  <a16:creationId xmlns:a16="http://schemas.microsoft.com/office/drawing/2014/main" id="{D804417D-D88B-23F1-DAE3-9A6F9BEFFC94}"/>
                </a:ext>
              </a:extLst>
            </p:cNvPr>
            <p:cNvSpPr/>
            <p:nvPr/>
          </p:nvSpPr>
          <p:spPr>
            <a:xfrm rot="5400000">
              <a:off x="8131043" y="1897592"/>
              <a:ext cx="167654" cy="1837794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B93A265-45CC-FAB7-FE54-0533B9200775}"/>
                </a:ext>
              </a:extLst>
            </p:cNvPr>
            <p:cNvSpPr txBox="1"/>
            <p:nvPr/>
          </p:nvSpPr>
          <p:spPr>
            <a:xfrm>
              <a:off x="7709443" y="2441020"/>
              <a:ext cx="1010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200" b="1" dirty="0">
                  <a:solidFill>
                    <a:srgbClr val="FF0000"/>
                  </a:solidFill>
                </a:rPr>
                <a:t>Entropic cost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37BBA55-F3CB-F2C4-92F0-44BEB1A04914}"/>
              </a:ext>
            </a:extLst>
          </p:cNvPr>
          <p:cNvGrpSpPr/>
          <p:nvPr/>
        </p:nvGrpSpPr>
        <p:grpSpPr>
          <a:xfrm>
            <a:off x="3424359" y="5300146"/>
            <a:ext cx="2091149" cy="645458"/>
            <a:chOff x="3424359" y="4639733"/>
            <a:chExt cx="2091149" cy="64545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09A3B82-D9B0-FF3D-55E8-AC776453ACEC}"/>
                </a:ext>
              </a:extLst>
            </p:cNvPr>
            <p:cNvSpPr/>
            <p:nvPr/>
          </p:nvSpPr>
          <p:spPr>
            <a:xfrm>
              <a:off x="3424359" y="4639733"/>
              <a:ext cx="2091149" cy="6454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5693833-E8DD-61DA-4C04-6A8FFF744CFC}"/>
                    </a:ext>
                  </a:extLst>
                </p:cNvPr>
                <p:cNvSpPr txBox="1"/>
                <p:nvPr/>
              </p:nvSpPr>
              <p:spPr>
                <a:xfrm>
                  <a:off x="3424359" y="4773133"/>
                  <a:ext cx="2091149" cy="4005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IE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FE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unc>
                          <m:func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IE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5693833-E8DD-61DA-4C04-6A8FFF744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4359" y="4773133"/>
                  <a:ext cx="2091149" cy="400559"/>
                </a:xfrm>
                <a:prstGeom prst="rect">
                  <a:avLst/>
                </a:prstGeom>
                <a:blipFill>
                  <a:blip r:embed="rId6"/>
                  <a:stretch>
                    <a:fillRect l="-2624" b="-1515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8B5C92-0E3E-E400-2914-1352FF8DA5BD}"/>
              </a:ext>
            </a:extLst>
          </p:cNvPr>
          <p:cNvGrpSpPr/>
          <p:nvPr/>
        </p:nvGrpSpPr>
        <p:grpSpPr>
          <a:xfrm>
            <a:off x="108431" y="3937866"/>
            <a:ext cx="3117070" cy="2829460"/>
            <a:chOff x="8786526" y="495334"/>
            <a:chExt cx="3117070" cy="282946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C9C3B6F-BB2B-85C7-C73B-1F8F2BB72D4D}"/>
                </a:ext>
              </a:extLst>
            </p:cNvPr>
            <p:cNvGrpSpPr/>
            <p:nvPr/>
          </p:nvGrpSpPr>
          <p:grpSpPr>
            <a:xfrm>
              <a:off x="9124949" y="495334"/>
              <a:ext cx="2771775" cy="2426694"/>
              <a:chOff x="8448675" y="507006"/>
              <a:chExt cx="3409950" cy="3111339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A773C803-0CC2-4745-7D1D-79137CA4BA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8675" y="507006"/>
                <a:ext cx="0" cy="311133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BE4BA4D7-E463-BB7B-971B-82CACB2CF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75" y="3613186"/>
                <a:ext cx="340995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2A35B72-7AE0-C7B6-500D-EA2BA6802C34}"/>
                </a:ext>
              </a:extLst>
            </p:cNvPr>
            <p:cNvSpPr/>
            <p:nvPr/>
          </p:nvSpPr>
          <p:spPr>
            <a:xfrm>
              <a:off x="9186766" y="721481"/>
              <a:ext cx="2371725" cy="1974400"/>
            </a:xfrm>
            <a:custGeom>
              <a:avLst/>
              <a:gdLst>
                <a:gd name="connsiteX0" fmla="*/ 0 w 2371725"/>
                <a:gd name="connsiteY0" fmla="*/ 117025 h 1974400"/>
                <a:gd name="connsiteX1" fmla="*/ 152400 w 2371725"/>
                <a:gd name="connsiteY1" fmla="*/ 2725 h 1974400"/>
                <a:gd name="connsiteX2" fmla="*/ 314325 w 2371725"/>
                <a:gd name="connsiteY2" fmla="*/ 40825 h 1974400"/>
                <a:gd name="connsiteX3" fmla="*/ 419100 w 2371725"/>
                <a:gd name="connsiteY3" fmla="*/ 97975 h 1974400"/>
                <a:gd name="connsiteX4" fmla="*/ 533400 w 2371725"/>
                <a:gd name="connsiteY4" fmla="*/ 402775 h 1974400"/>
                <a:gd name="connsiteX5" fmla="*/ 590550 w 2371725"/>
                <a:gd name="connsiteY5" fmla="*/ 307525 h 1974400"/>
                <a:gd name="connsiteX6" fmla="*/ 714375 w 2371725"/>
                <a:gd name="connsiteY6" fmla="*/ 469450 h 1974400"/>
                <a:gd name="connsiteX7" fmla="*/ 790575 w 2371725"/>
                <a:gd name="connsiteY7" fmla="*/ 412300 h 1974400"/>
                <a:gd name="connsiteX8" fmla="*/ 942975 w 2371725"/>
                <a:gd name="connsiteY8" fmla="*/ 1212400 h 1974400"/>
                <a:gd name="connsiteX9" fmla="*/ 1095375 w 2371725"/>
                <a:gd name="connsiteY9" fmla="*/ 1974400 h 1974400"/>
                <a:gd name="connsiteX10" fmla="*/ 1247775 w 2371725"/>
                <a:gd name="connsiteY10" fmla="*/ 1212400 h 1974400"/>
                <a:gd name="connsiteX11" fmla="*/ 1362075 w 2371725"/>
                <a:gd name="connsiteY11" fmla="*/ 1307650 h 1974400"/>
                <a:gd name="connsiteX12" fmla="*/ 1562100 w 2371725"/>
                <a:gd name="connsiteY12" fmla="*/ 1688650 h 1974400"/>
                <a:gd name="connsiteX13" fmla="*/ 1609725 w 2371725"/>
                <a:gd name="connsiteY13" fmla="*/ 1469575 h 1974400"/>
                <a:gd name="connsiteX14" fmla="*/ 1676400 w 2371725"/>
                <a:gd name="connsiteY14" fmla="*/ 383725 h 1974400"/>
                <a:gd name="connsiteX15" fmla="*/ 1838325 w 2371725"/>
                <a:gd name="connsiteY15" fmla="*/ 907600 h 1974400"/>
                <a:gd name="connsiteX16" fmla="*/ 2105025 w 2371725"/>
                <a:gd name="connsiteY16" fmla="*/ 1421950 h 1974400"/>
                <a:gd name="connsiteX17" fmla="*/ 2371725 w 2371725"/>
                <a:gd name="connsiteY17" fmla="*/ 59875 h 19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71725" h="1974400">
                  <a:moveTo>
                    <a:pt x="0" y="117025"/>
                  </a:moveTo>
                  <a:cubicBezTo>
                    <a:pt x="50006" y="66225"/>
                    <a:pt x="100013" y="15425"/>
                    <a:pt x="152400" y="2725"/>
                  </a:cubicBezTo>
                  <a:cubicBezTo>
                    <a:pt x="204788" y="-9975"/>
                    <a:pt x="269875" y="24950"/>
                    <a:pt x="314325" y="40825"/>
                  </a:cubicBezTo>
                  <a:cubicBezTo>
                    <a:pt x="358775" y="56700"/>
                    <a:pt x="382588" y="37650"/>
                    <a:pt x="419100" y="97975"/>
                  </a:cubicBezTo>
                  <a:cubicBezTo>
                    <a:pt x="455612" y="158300"/>
                    <a:pt x="504825" y="367850"/>
                    <a:pt x="533400" y="402775"/>
                  </a:cubicBezTo>
                  <a:cubicBezTo>
                    <a:pt x="561975" y="437700"/>
                    <a:pt x="560388" y="296413"/>
                    <a:pt x="590550" y="307525"/>
                  </a:cubicBezTo>
                  <a:cubicBezTo>
                    <a:pt x="620712" y="318637"/>
                    <a:pt x="681038" y="451988"/>
                    <a:pt x="714375" y="469450"/>
                  </a:cubicBezTo>
                  <a:cubicBezTo>
                    <a:pt x="747712" y="486912"/>
                    <a:pt x="752475" y="288475"/>
                    <a:pt x="790575" y="412300"/>
                  </a:cubicBezTo>
                  <a:cubicBezTo>
                    <a:pt x="828675" y="536125"/>
                    <a:pt x="942975" y="1212400"/>
                    <a:pt x="942975" y="1212400"/>
                  </a:cubicBezTo>
                  <a:cubicBezTo>
                    <a:pt x="993775" y="1472750"/>
                    <a:pt x="1044575" y="1974400"/>
                    <a:pt x="1095375" y="1974400"/>
                  </a:cubicBezTo>
                  <a:cubicBezTo>
                    <a:pt x="1146175" y="1974400"/>
                    <a:pt x="1203325" y="1323525"/>
                    <a:pt x="1247775" y="1212400"/>
                  </a:cubicBezTo>
                  <a:cubicBezTo>
                    <a:pt x="1292225" y="1101275"/>
                    <a:pt x="1309688" y="1228275"/>
                    <a:pt x="1362075" y="1307650"/>
                  </a:cubicBezTo>
                  <a:cubicBezTo>
                    <a:pt x="1414462" y="1387025"/>
                    <a:pt x="1520825" y="1661663"/>
                    <a:pt x="1562100" y="1688650"/>
                  </a:cubicBezTo>
                  <a:cubicBezTo>
                    <a:pt x="1603375" y="1715637"/>
                    <a:pt x="1590675" y="1687062"/>
                    <a:pt x="1609725" y="1469575"/>
                  </a:cubicBezTo>
                  <a:cubicBezTo>
                    <a:pt x="1628775" y="1252088"/>
                    <a:pt x="1638300" y="477387"/>
                    <a:pt x="1676400" y="383725"/>
                  </a:cubicBezTo>
                  <a:cubicBezTo>
                    <a:pt x="1714500" y="290063"/>
                    <a:pt x="1766888" y="734563"/>
                    <a:pt x="1838325" y="907600"/>
                  </a:cubicBezTo>
                  <a:cubicBezTo>
                    <a:pt x="1909763" y="1080638"/>
                    <a:pt x="2016125" y="1563237"/>
                    <a:pt x="2105025" y="1421950"/>
                  </a:cubicBezTo>
                  <a:cubicBezTo>
                    <a:pt x="2193925" y="1280663"/>
                    <a:pt x="2371725" y="286887"/>
                    <a:pt x="2371725" y="59875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B797A99-04B6-FDB5-DF53-86D30FEAF0BC}"/>
                </a:ext>
              </a:extLst>
            </p:cNvPr>
            <p:cNvSpPr/>
            <p:nvPr/>
          </p:nvSpPr>
          <p:spPr>
            <a:xfrm>
              <a:off x="10191653" y="2583105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14736D7-4452-D735-3C98-5AF63A3F3666}"/>
                </a:ext>
              </a:extLst>
            </p:cNvPr>
            <p:cNvSpPr txBox="1"/>
            <p:nvPr/>
          </p:nvSpPr>
          <p:spPr>
            <a:xfrm>
              <a:off x="9039029" y="2955462"/>
              <a:ext cx="2864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System secondary structures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3696720-08B7-FE73-F8BE-784224C0FF62}"/>
                </a:ext>
              </a:extLst>
            </p:cNvPr>
            <p:cNvSpPr txBox="1"/>
            <p:nvPr/>
          </p:nvSpPr>
          <p:spPr>
            <a:xfrm rot="16200000">
              <a:off x="8324092" y="1524015"/>
              <a:ext cx="1294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Free energy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F3F9383-C931-F725-0946-730DB66E7666}"/>
              </a:ext>
            </a:extLst>
          </p:cNvPr>
          <p:cNvGrpSpPr/>
          <p:nvPr/>
        </p:nvGrpSpPr>
        <p:grpSpPr>
          <a:xfrm>
            <a:off x="6050816" y="5175946"/>
            <a:ext cx="2318484" cy="910467"/>
            <a:chOff x="6241316" y="4528233"/>
            <a:chExt cx="2318484" cy="910467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EDFA7D0-EF4F-4CE3-723A-D8CEBB1C856B}"/>
                </a:ext>
              </a:extLst>
            </p:cNvPr>
            <p:cNvSpPr/>
            <p:nvPr/>
          </p:nvSpPr>
          <p:spPr>
            <a:xfrm>
              <a:off x="6241316" y="4528233"/>
              <a:ext cx="2318484" cy="9104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EB1CD70-7167-0368-2FB6-6BBB7D232B05}"/>
                    </a:ext>
                  </a:extLst>
                </p:cNvPr>
                <p:cNvSpPr txBox="1"/>
                <p:nvPr/>
              </p:nvSpPr>
              <p:spPr>
                <a:xfrm>
                  <a:off x="6241316" y="4578761"/>
                  <a:ext cx="2236959" cy="7473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IE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EB1CD70-7167-0368-2FB6-6BBB7D232B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1316" y="4578761"/>
                  <a:ext cx="2236959" cy="7473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CC47896-6A56-D66A-5B36-CAF343E0A335}"/>
              </a:ext>
            </a:extLst>
          </p:cNvPr>
          <p:cNvGrpSpPr/>
          <p:nvPr/>
        </p:nvGrpSpPr>
        <p:grpSpPr>
          <a:xfrm>
            <a:off x="9354374" y="5181211"/>
            <a:ext cx="2390772" cy="883327"/>
            <a:chOff x="8902322" y="4498606"/>
            <a:chExt cx="2390772" cy="883327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11BD9A7-EE6F-EDE0-5823-22CC5BD5F01E}"/>
                </a:ext>
              </a:extLst>
            </p:cNvPr>
            <p:cNvSpPr/>
            <p:nvPr/>
          </p:nvSpPr>
          <p:spPr>
            <a:xfrm>
              <a:off x="8965329" y="4498606"/>
              <a:ext cx="2302134" cy="8833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305E142-C626-2426-6DDE-DD8F238E1457}"/>
                    </a:ext>
                  </a:extLst>
                </p:cNvPr>
                <p:cNvSpPr txBox="1"/>
                <p:nvPr/>
              </p:nvSpPr>
              <p:spPr>
                <a:xfrm>
                  <a:off x="8902322" y="4559197"/>
                  <a:ext cx="2390772" cy="7775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2000" b="0" i="0" u="none" strike="noStrike" baseline="0" dirty="0" smtClean="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IE" sz="2000" b="0" i="1" u="none" strike="noStrike" baseline="0" dirty="0" smtClean="0">
                            <a:latin typeface="Cambria Math" panose="02040503050406030204" pitchFamily="18" charset="0"/>
                          </a:rPr>
                          <m:t>⁡[</m:t>
                        </m:r>
                        <m:r>
                          <a:rPr lang="en-IE" sz="2000" b="0" i="1" u="none" strike="noStrike" baseline="0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IE" sz="2000" b="0" i="1" u="none" strike="noStrike" baseline="0" dirty="0" smtClean="0">
                            <a:latin typeface="Cambria Math" panose="02040503050406030204" pitchFamily="18" charset="0"/>
                          </a:rPr>
                          <m:t>]=</m:t>
                        </m:r>
                        <m:f>
                          <m:fPr>
                            <m:ctrlPr>
                              <a:rPr lang="en-US" sz="2000" b="0" i="1" u="none" strike="noStrike" baseline="0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IE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>
                              <a:rPr lang="en-IE" sz="2000" b="0" i="1" u="none" strike="noStrike" baseline="0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305E142-C626-2426-6DDE-DD8F238E14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2322" y="4559197"/>
                  <a:ext cx="2390772" cy="7775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A92E65-27EC-293E-3F3B-CF43B6379FF1}"/>
              </a:ext>
            </a:extLst>
          </p:cNvPr>
          <p:cNvSpPr txBox="1"/>
          <p:nvPr/>
        </p:nvSpPr>
        <p:spPr>
          <a:xfrm>
            <a:off x="6226698" y="4836856"/>
            <a:ext cx="188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>
                <a:solidFill>
                  <a:srgbClr val="FF0000"/>
                </a:solidFill>
              </a:rPr>
              <a:t>Boltzmann weighted sum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56D270-345B-EABF-2196-DDB79EA02C07}"/>
              </a:ext>
            </a:extLst>
          </p:cNvPr>
          <p:cNvGrpSpPr/>
          <p:nvPr/>
        </p:nvGrpSpPr>
        <p:grpSpPr>
          <a:xfrm>
            <a:off x="9103691" y="354358"/>
            <a:ext cx="3088309" cy="4521448"/>
            <a:chOff x="9103691" y="361792"/>
            <a:chExt cx="3088309" cy="4521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EA086BE-09AC-BD70-2817-F193AB5B0C30}"/>
                    </a:ext>
                  </a:extLst>
                </p:cNvPr>
                <p:cNvSpPr txBox="1"/>
                <p:nvPr/>
              </p:nvSpPr>
              <p:spPr>
                <a:xfrm>
                  <a:off x="9103691" y="361792"/>
                  <a:ext cx="308830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IE" sz="1600" b="1" dirty="0"/>
                    <a:t>Multi stranded system of </a:t>
                  </a:r>
                  <a14:m>
                    <m:oMath xmlns:m="http://schemas.openxmlformats.org/officeDocument/2006/math">
                      <m:r>
                        <a:rPr lang="en-IE" sz="1600" b="1" i="1" dirty="0" smtClean="0"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r>
                    <a:rPr lang="en-IE" sz="1600" b="1" dirty="0"/>
                    <a:t> strands</a:t>
                  </a: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EA086BE-09AC-BD70-2817-F193AB5B0C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691" y="361792"/>
                  <a:ext cx="3088309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592" t="-5357" r="-592" b="-21429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4" descr="A diagram of a ladder&#10;&#10;Description automatically generated">
              <a:extLst>
                <a:ext uri="{FF2B5EF4-FFF2-40B4-BE49-F238E27FC236}">
                  <a16:creationId xmlns:a16="http://schemas.microsoft.com/office/drawing/2014/main" id="{4C840930-CB0B-7964-3708-07900A28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01" y="702356"/>
              <a:ext cx="1614213" cy="216383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 descr="A diagram of a circle with arrows and lines&#10;&#10;Description automatically generated">
              <a:extLst>
                <a:ext uri="{FF2B5EF4-FFF2-40B4-BE49-F238E27FC236}">
                  <a16:creationId xmlns:a16="http://schemas.microsoft.com/office/drawing/2014/main" id="{F53FD961-F45F-377A-C12A-CE624DFBB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9547" y="3080777"/>
              <a:ext cx="1767520" cy="18024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7E7C1E-2AA9-1030-61A4-95B9680D4972}"/>
                  </a:ext>
                </a:extLst>
              </p:cNvPr>
              <p:cNvSpPr txBox="1"/>
              <p:nvPr/>
            </p:nvSpPr>
            <p:spPr>
              <a:xfrm>
                <a:off x="8471764" y="5163083"/>
                <a:ext cx="84157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IE" sz="6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7E7C1E-2AA9-1030-61A4-95B9680D4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764" y="5163083"/>
                <a:ext cx="841577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DA12766-88F4-FC12-62BF-6AA6CD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800" y="614045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6</a:t>
            </a:fld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53F1C-2E2D-5AAC-69F4-F27A7097E8BF}"/>
              </a:ext>
            </a:extLst>
          </p:cNvPr>
          <p:cNvSpPr txBox="1"/>
          <p:nvPr/>
        </p:nvSpPr>
        <p:spPr>
          <a:xfrm>
            <a:off x="10072820" y="2831087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3480DA-E687-75AF-2C3C-529745A64F7D}"/>
              </a:ext>
            </a:extLst>
          </p:cNvPr>
          <p:cNvSpPr txBox="1"/>
          <p:nvPr/>
        </p:nvSpPr>
        <p:spPr>
          <a:xfrm>
            <a:off x="3008474" y="1176626"/>
            <a:ext cx="19273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Lyngsø and Pedersen 2000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4E4EA-E739-CCA1-3419-004BB480996C}"/>
              </a:ext>
            </a:extLst>
          </p:cNvPr>
          <p:cNvSpPr txBox="1"/>
          <p:nvPr/>
        </p:nvSpPr>
        <p:spPr>
          <a:xfrm>
            <a:off x="3527336" y="5967505"/>
            <a:ext cx="188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/>
              <a:t>Minimum Free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24BCF-5C07-6609-CAB9-296B54C5ED4E}"/>
              </a:ext>
            </a:extLst>
          </p:cNvPr>
          <p:cNvSpPr txBox="1"/>
          <p:nvPr/>
        </p:nvSpPr>
        <p:spPr>
          <a:xfrm>
            <a:off x="6365900" y="6103198"/>
            <a:ext cx="188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/>
              <a:t>Partition Function</a:t>
            </a:r>
          </a:p>
        </p:txBody>
      </p:sp>
    </p:spTree>
    <p:extLst>
      <p:ext uri="{BB962C8B-B14F-4D97-AF65-F5344CB8AC3E}">
        <p14:creationId xmlns:p14="http://schemas.microsoft.com/office/powerpoint/2010/main" val="37600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B9AF9A-9882-3C06-CAEA-63246F315918}"/>
              </a:ext>
            </a:extLst>
          </p:cNvPr>
          <p:cNvSpPr txBox="1"/>
          <p:nvPr/>
        </p:nvSpPr>
        <p:spPr>
          <a:xfrm>
            <a:off x="9236" y="0"/>
            <a:ext cx="12118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i="0" u="sng" strike="noStrike" baseline="0" dirty="0">
                <a:solidFill>
                  <a:srgbClr val="FF0000"/>
                </a:solidFill>
                <a:latin typeface="LMSans10-Bold"/>
              </a:rPr>
              <a:t>DOMAIN BASED</a:t>
            </a:r>
            <a:r>
              <a:rPr lang="en-IE" sz="2800" b="1" i="0" strike="noStrike" baseline="0" dirty="0">
                <a:solidFill>
                  <a:srgbClr val="FF0000"/>
                </a:solidFill>
                <a:latin typeface="LMSans10-Bold"/>
              </a:rPr>
              <a:t> </a:t>
            </a:r>
            <a:r>
              <a:rPr lang="en-IE" sz="2800" b="1" i="0" u="none" strike="noStrike" baseline="0" dirty="0">
                <a:latin typeface="LMSans10-Bold"/>
              </a:rPr>
              <a:t>ensemble of secondary structures for Scaffolded DNA Computer </a:t>
            </a:r>
            <a:endParaRPr lang="en-IE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2D616F-091F-CFAD-5F95-A457C3D107F6}"/>
                  </a:ext>
                </a:extLst>
              </p:cNvPr>
              <p:cNvSpPr txBox="1"/>
              <p:nvPr/>
            </p:nvSpPr>
            <p:spPr>
              <a:xfrm>
                <a:off x="9337288" y="981673"/>
                <a:ext cx="2667620" cy="1284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dirty="0"/>
                  <a:t>Secondary structure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IE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⇕</m:t>
                    </m:r>
                  </m:oMath>
                </a14:m>
                <a:r>
                  <a:rPr lang="en-IE" dirty="0"/>
                  <a:t> </a:t>
                </a:r>
              </a:p>
              <a:p>
                <a:pPr algn="ctr"/>
                <a:r>
                  <a:rPr lang="en-IE" dirty="0"/>
                  <a:t>Scaffolded DNA Computer configuration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2D616F-091F-CFAD-5F95-A457C3D10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88" y="981673"/>
                <a:ext cx="2667620" cy="1284134"/>
              </a:xfrm>
              <a:prstGeom prst="rect">
                <a:avLst/>
              </a:prstGeom>
              <a:blipFill>
                <a:blip r:embed="rId2"/>
                <a:stretch>
                  <a:fillRect l="-1144" t="-2370" r="-1144" b="-663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B8141-6352-D9EF-45EE-70275D61D070}"/>
                  </a:ext>
                </a:extLst>
              </p:cNvPr>
              <p:cNvSpPr txBox="1"/>
              <p:nvPr/>
            </p:nvSpPr>
            <p:spPr>
              <a:xfrm>
                <a:off x="9554116" y="3676181"/>
                <a:ext cx="266762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dirty="0"/>
                  <a:t>Scaffolded DNA Computer configuration space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B8141-6352-D9EF-45EE-70275D61D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116" y="3676181"/>
                <a:ext cx="2667620" cy="1077218"/>
              </a:xfrm>
              <a:prstGeom prst="rect">
                <a:avLst/>
              </a:prstGeom>
              <a:blipFill>
                <a:blip r:embed="rId3"/>
                <a:stretch>
                  <a:fillRect l="-913" t="-2825" r="-114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666D0675-58A8-B500-CFBB-AA535335E4DA}"/>
              </a:ext>
            </a:extLst>
          </p:cNvPr>
          <p:cNvSpPr/>
          <p:nvPr/>
        </p:nvSpPr>
        <p:spPr>
          <a:xfrm>
            <a:off x="9414106" y="2613621"/>
            <a:ext cx="280020" cy="2891883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B35BF-4A06-FCA1-958A-99C238DAC69D}"/>
              </a:ext>
            </a:extLst>
          </p:cNvPr>
          <p:cNvSpPr txBox="1"/>
          <p:nvPr/>
        </p:nvSpPr>
        <p:spPr>
          <a:xfrm>
            <a:off x="111511" y="5990207"/>
            <a:ext cx="5117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many different configurations we will have?      </a:t>
            </a:r>
            <a:endParaRPr lang="en-I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F20E71-E3C7-29B8-7CBD-DFE8E7A098DA}"/>
                  </a:ext>
                </a:extLst>
              </p:cNvPr>
              <p:cNvSpPr txBox="1"/>
              <p:nvPr/>
            </p:nvSpPr>
            <p:spPr>
              <a:xfrm>
                <a:off x="5090840" y="5929631"/>
                <a:ext cx="4865959" cy="713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000" b="1" dirty="0">
                    <a:solidFill>
                      <a:srgbClr val="FF0000"/>
                    </a:solidFill>
                  </a:rPr>
                  <a:t>(Exponential in the # of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scaffold </a:t>
                </a:r>
                <a:r>
                  <a:rPr lang="en-IE" sz="2000" b="1" dirty="0">
                    <a:solidFill>
                      <a:srgbClr val="FF0000"/>
                    </a:solidFill>
                  </a:rPr>
                  <a:t>domains)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IE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p>
                    </m:oMath>
                  </m:oMathPara>
                </a14:m>
                <a:endParaRPr lang="en-IE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F20E71-E3C7-29B8-7CBD-DFE8E7A09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840" y="5929631"/>
                <a:ext cx="4865959" cy="713400"/>
              </a:xfrm>
              <a:prstGeom prst="rect">
                <a:avLst/>
              </a:prstGeom>
              <a:blipFill>
                <a:blip r:embed="rId4"/>
                <a:stretch>
                  <a:fillRect t="-5128" r="-501" b="-769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E01893F-E3F2-E88A-854A-0023C7C5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575" y="6264845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7</a:t>
            </a:fld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922E0-475D-8B2B-66E4-BC0F99522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53" y="697324"/>
            <a:ext cx="8845550" cy="4980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1F1D5A-F34F-A5B1-9E19-37077EEBA16E}"/>
              </a:ext>
            </a:extLst>
          </p:cNvPr>
          <p:cNvSpPr/>
          <p:nvPr/>
        </p:nvSpPr>
        <p:spPr>
          <a:xfrm>
            <a:off x="3214255" y="1477818"/>
            <a:ext cx="323272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E12C0-1195-7B5D-B45D-6E036B3DA3F7}"/>
              </a:ext>
            </a:extLst>
          </p:cNvPr>
          <p:cNvSpPr/>
          <p:nvPr/>
        </p:nvSpPr>
        <p:spPr>
          <a:xfrm>
            <a:off x="4389119" y="967840"/>
            <a:ext cx="323272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2A64A3-E6E2-CE71-B27C-7A0357A6152C}"/>
              </a:ext>
            </a:extLst>
          </p:cNvPr>
          <p:cNvSpPr/>
          <p:nvPr/>
        </p:nvSpPr>
        <p:spPr>
          <a:xfrm>
            <a:off x="4398356" y="1477818"/>
            <a:ext cx="323272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014033-A2C2-76D9-1585-4E5CDB5D7572}"/>
              </a:ext>
            </a:extLst>
          </p:cNvPr>
          <p:cNvSpPr/>
          <p:nvPr/>
        </p:nvSpPr>
        <p:spPr>
          <a:xfrm>
            <a:off x="5674819" y="1454749"/>
            <a:ext cx="323272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906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56F40B-8127-9E95-B7D9-1D5E616C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80" y="4163079"/>
            <a:ext cx="4578762" cy="257823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184899C-E312-2F97-632F-3BD07CC72935}"/>
              </a:ext>
            </a:extLst>
          </p:cNvPr>
          <p:cNvSpPr/>
          <p:nvPr/>
        </p:nvSpPr>
        <p:spPr>
          <a:xfrm>
            <a:off x="9700444" y="5719485"/>
            <a:ext cx="973248" cy="2662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9AF9A-9882-3C06-CAEA-63246F315918}"/>
              </a:ext>
            </a:extLst>
          </p:cNvPr>
          <p:cNvSpPr txBox="1"/>
          <p:nvPr/>
        </p:nvSpPr>
        <p:spPr>
          <a:xfrm>
            <a:off x="73151" y="0"/>
            <a:ext cx="10871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i="0" u="sng" strike="noStrike" baseline="0" dirty="0">
                <a:solidFill>
                  <a:srgbClr val="FF0000"/>
                </a:solidFill>
                <a:latin typeface="LMSans10-Bold"/>
              </a:rPr>
              <a:t>DOMAIN BASED</a:t>
            </a:r>
            <a:r>
              <a:rPr lang="en-IE" sz="2800" b="1" i="0" u="none" strike="noStrike" baseline="0" dirty="0">
                <a:latin typeface="LMSans10-Bold"/>
              </a:rPr>
              <a:t> energy model for the Scaffolded DNA Computer </a:t>
            </a:r>
            <a:endParaRPr lang="en-IE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E2D408-6BD3-DC94-8F3A-46A12EBF99C2}"/>
                  </a:ext>
                </a:extLst>
              </p:cNvPr>
              <p:cNvSpPr txBox="1"/>
              <p:nvPr/>
            </p:nvSpPr>
            <p:spPr>
              <a:xfrm>
                <a:off x="219740" y="1233660"/>
                <a:ext cx="9443804" cy="7881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I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en-I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 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I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I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E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I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I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IE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I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I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I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</m:oMath>
                  </m:oMathPara>
                </a14:m>
                <a:endParaRPr lang="en-IE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E2D408-6BD3-DC94-8F3A-46A12EBF9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40" y="1233660"/>
                <a:ext cx="9443804" cy="788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e 24">
            <a:extLst>
              <a:ext uri="{FF2B5EF4-FFF2-40B4-BE49-F238E27FC236}">
                <a16:creationId xmlns:a16="http://schemas.microsoft.com/office/drawing/2014/main" id="{5060F173-B8B0-F195-75AF-826AB3433FA7}"/>
              </a:ext>
            </a:extLst>
          </p:cNvPr>
          <p:cNvSpPr/>
          <p:nvPr/>
        </p:nvSpPr>
        <p:spPr>
          <a:xfrm rot="5400000">
            <a:off x="1881676" y="325708"/>
            <a:ext cx="257204" cy="1532519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D06A5F1F-6A7C-8ECD-1764-76B3813E9B7F}"/>
              </a:ext>
            </a:extLst>
          </p:cNvPr>
          <p:cNvSpPr/>
          <p:nvPr/>
        </p:nvSpPr>
        <p:spPr>
          <a:xfrm rot="5400000">
            <a:off x="4455265" y="-372241"/>
            <a:ext cx="255568" cy="2924303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1F6C07-0FE9-FEA3-53E8-F5ACBA7EC6E6}"/>
              </a:ext>
            </a:extLst>
          </p:cNvPr>
          <p:cNvSpPr txBox="1"/>
          <p:nvPr/>
        </p:nvSpPr>
        <p:spPr>
          <a:xfrm>
            <a:off x="3479545" y="697796"/>
            <a:ext cx="2197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Toehold </a:t>
            </a:r>
            <a:r>
              <a:rPr lang="en-IE" sz="1200" b="1" dirty="0">
                <a:solidFill>
                  <a:srgbClr val="FF0000"/>
                </a:solidFill>
              </a:rPr>
              <a:t>domain</a:t>
            </a:r>
            <a:r>
              <a:rPr lang="en-IE" sz="1200" dirty="0"/>
              <a:t> matching term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22E25F-274E-5732-07AD-AC5B6F21C8A0}"/>
              </a:ext>
            </a:extLst>
          </p:cNvPr>
          <p:cNvSpPr txBox="1"/>
          <p:nvPr/>
        </p:nvSpPr>
        <p:spPr>
          <a:xfrm>
            <a:off x="1016782" y="695851"/>
            <a:ext cx="1986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Middle </a:t>
            </a:r>
            <a:r>
              <a:rPr lang="en-IE" sz="1200" b="1" dirty="0">
                <a:solidFill>
                  <a:srgbClr val="FF0000"/>
                </a:solidFill>
              </a:rPr>
              <a:t>domain</a:t>
            </a:r>
            <a:r>
              <a:rPr lang="en-IE" sz="1200" dirty="0"/>
              <a:t> binding term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17F7DAF-B763-991F-C171-9DE7E5B49088}"/>
              </a:ext>
            </a:extLst>
          </p:cNvPr>
          <p:cNvSpPr/>
          <p:nvPr/>
        </p:nvSpPr>
        <p:spPr>
          <a:xfrm rot="5400000">
            <a:off x="6753835" y="500806"/>
            <a:ext cx="244652" cy="1182877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E0DD36-A608-7621-D11F-D1D2D99E630E}"/>
              </a:ext>
            </a:extLst>
          </p:cNvPr>
          <p:cNvSpPr txBox="1"/>
          <p:nvPr/>
        </p:nvSpPr>
        <p:spPr>
          <a:xfrm>
            <a:off x="6076141" y="697795"/>
            <a:ext cx="1600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Entropic cost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A230FB-865C-BC73-EB1B-835CD8187ED7}"/>
                  </a:ext>
                </a:extLst>
              </p:cNvPr>
              <p:cNvSpPr txBox="1"/>
              <p:nvPr/>
            </p:nvSpPr>
            <p:spPr>
              <a:xfrm>
                <a:off x="8231632" y="1356667"/>
                <a:ext cx="2244454" cy="3077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IE" sz="1400" dirty="0"/>
                  <a:t> is a configuration of size </a:t>
                </a:r>
                <a14:m>
                  <m:oMath xmlns:m="http://schemas.openxmlformats.org/officeDocument/2006/math">
                    <m:r>
                      <a:rPr lang="en-IE" sz="1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IE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A230FB-865C-BC73-EB1B-835CD8187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632" y="1356667"/>
                <a:ext cx="2244454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2D8FEAD-8655-EF69-31F8-27715D128AE3}"/>
                  </a:ext>
                </a:extLst>
              </p:cNvPr>
              <p:cNvSpPr txBox="1"/>
              <p:nvPr/>
            </p:nvSpPr>
            <p:spPr>
              <a:xfrm>
                <a:off x="5031640" y="5359931"/>
                <a:ext cx="2257158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MFE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l-GR" sz="20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lim>
                          </m:limLow>
                        </m:fName>
                        <m:e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IE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2D8FEAD-8655-EF69-31F8-27715D128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40" y="5359931"/>
                <a:ext cx="2257158" cy="398955"/>
              </a:xfrm>
              <a:prstGeom prst="rect">
                <a:avLst/>
              </a:prstGeom>
              <a:blipFill>
                <a:blip r:embed="rId5"/>
                <a:stretch>
                  <a:fillRect l="-3774" b="-1515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075EF9-5FDB-D374-4669-586367180A23}"/>
                  </a:ext>
                </a:extLst>
              </p:cNvPr>
              <p:cNvSpPr txBox="1"/>
              <p:nvPr/>
            </p:nvSpPr>
            <p:spPr>
              <a:xfrm>
                <a:off x="5031122" y="5991817"/>
                <a:ext cx="2372912" cy="7452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I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E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IE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075EF9-5FDB-D374-4669-586367180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122" y="5991817"/>
                <a:ext cx="2372912" cy="7452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27F9BE0-F8A2-8717-D22B-F3710CEAB1C2}"/>
                  </a:ext>
                </a:extLst>
              </p:cNvPr>
              <p:cNvSpPr txBox="1"/>
              <p:nvPr/>
            </p:nvSpPr>
            <p:spPr>
              <a:xfrm>
                <a:off x="7843221" y="5684672"/>
                <a:ext cx="3567168" cy="777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000" b="0" i="0" u="none" strike="noStrike" baseline="0" dirty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IE" sz="2000" b="0" i="1" u="none" strike="noStrike" baseline="0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IE" sz="2000" b="0" i="0" u="none" strike="noStrike" baseline="0" dirty="0" smtClean="0">
                          <a:latin typeface="Cambria Math" panose="02040503050406030204" pitchFamily="18" charset="0"/>
                        </a:rPr>
                        <m:t>target</m:t>
                      </m:r>
                      <m:r>
                        <a:rPr lang="en-IE" sz="2000" b="0" i="1" u="none" strike="noStrike" baseline="0" dirty="0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2000" b="0" i="1" u="none" strike="noStrike" baseline="0" dirty="0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000" b="0" i="1" u="none" strike="noStrike" baseline="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2000" dirty="0">
                                      <a:latin typeface="Cambria Math" panose="02040503050406030204" pitchFamily="18" charset="0"/>
                                    </a:rPr>
                                    <m:t>target</m:t>
                                  </m:r>
                                </m:e>
                              </m:d>
                              <m:r>
                                <a:rPr lang="en-IE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E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r>
                            <a:rPr lang="en-IE" sz="2000" b="0" i="1" u="none" strike="noStrike" baseline="0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27F9BE0-F8A2-8717-D22B-F3710CEAB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221" y="5684672"/>
                <a:ext cx="3567168" cy="7775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AE57D0D-27F4-1045-A3D6-52E214D3C962}"/>
                  </a:ext>
                </a:extLst>
              </p:cNvPr>
              <p:cNvSpPr txBox="1"/>
              <p:nvPr/>
            </p:nvSpPr>
            <p:spPr>
              <a:xfrm>
                <a:off x="9813074" y="5404591"/>
                <a:ext cx="733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AE57D0D-27F4-1045-A3D6-52E214D3C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074" y="5404591"/>
                <a:ext cx="73320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3067E8D-9A95-61AE-766F-22FC771CED57}"/>
              </a:ext>
            </a:extLst>
          </p:cNvPr>
          <p:cNvGrpSpPr/>
          <p:nvPr/>
        </p:nvGrpSpPr>
        <p:grpSpPr>
          <a:xfrm>
            <a:off x="7623765" y="3869821"/>
            <a:ext cx="4450700" cy="1430051"/>
            <a:chOff x="794581" y="3062839"/>
            <a:chExt cx="4879646" cy="1430051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73C3413-26D4-B07D-3400-7D7E2323ED9B}"/>
                </a:ext>
              </a:extLst>
            </p:cNvPr>
            <p:cNvSpPr/>
            <p:nvPr/>
          </p:nvSpPr>
          <p:spPr>
            <a:xfrm>
              <a:off x="794581" y="3374118"/>
              <a:ext cx="4682668" cy="9563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03C5C93-20CB-EC36-9AA3-92E13F290E4A}"/>
                </a:ext>
              </a:extLst>
            </p:cNvPr>
            <p:cNvGrpSpPr/>
            <p:nvPr/>
          </p:nvGrpSpPr>
          <p:grpSpPr>
            <a:xfrm>
              <a:off x="1596630" y="3613359"/>
              <a:ext cx="880321" cy="808082"/>
              <a:chOff x="12070470" y="4083669"/>
              <a:chExt cx="1067479" cy="996313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E40694B7-FC64-2D3C-C281-2EF79A1611E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2070470" y="4083669"/>
                <a:ext cx="1067479" cy="996313"/>
                <a:chOff x="11344353" y="48739"/>
                <a:chExt cx="3800053" cy="342805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59" name="Content Placeholder 13">
                      <a:extLst>
                        <a:ext uri="{FF2B5EF4-FFF2-40B4-BE49-F238E27FC236}">
                          <a16:creationId xmlns:a16="http://schemas.microsoft.com/office/drawing/2014/main" id="{19567B6C-9205-A7E7-1F8A-6D305CF1B82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804406866"/>
                        </p:ext>
                      </p:extLst>
                    </p:nvPr>
                  </p:nvGraphicFramePr>
                  <p:xfrm>
                    <a:off x="11344353" y="48739"/>
                    <a:ext cx="3800053" cy="342805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9"/>
                    </a:graphicData>
                  </a:graphic>
                </p:graphicFrame>
              </mc:Choice>
              <mc:Fallback xmlns="">
                <p:graphicFrame>
                  <p:nvGraphicFramePr>
                    <p:cNvPr id="159" name="Content Placeholder 13">
                      <a:extLst>
                        <a:ext uri="{FF2B5EF4-FFF2-40B4-BE49-F238E27FC236}">
                          <a16:creationId xmlns:a16="http://schemas.microsoft.com/office/drawing/2014/main" id="{19567B6C-9205-A7E7-1F8A-6D305CF1B82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804406866"/>
                        </p:ext>
                      </p:extLst>
                    </p:nvPr>
                  </p:nvGraphicFramePr>
                  <p:xfrm>
                    <a:off x="11344353" y="48739"/>
                    <a:ext cx="3800053" cy="342805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6"/>
                    </a:graphicData>
                  </a:graphic>
                </p:graphicFrame>
              </mc:Fallback>
            </mc:AlternateContent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06EF25B8-691B-1E47-B1C4-D75FC3A350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61349" y="2547180"/>
                  <a:ext cx="373940" cy="38255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158" name="Freeform: Shape 18">
                <a:extLst>
                  <a:ext uri="{FF2B5EF4-FFF2-40B4-BE49-F238E27FC236}">
                    <a16:creationId xmlns:a16="http://schemas.microsoft.com/office/drawing/2014/main" id="{68652971-5C30-9FB9-997A-01DBE98C8FAB}"/>
                  </a:ext>
                </a:extLst>
              </p:cNvPr>
              <p:cNvSpPr/>
              <p:nvPr/>
            </p:nvSpPr>
            <p:spPr>
              <a:xfrm>
                <a:off x="12292227" y="4341493"/>
                <a:ext cx="543719" cy="454022"/>
              </a:xfrm>
              <a:custGeom>
                <a:avLst/>
                <a:gdLst>
                  <a:gd name="connsiteX0" fmla="*/ 774797 w 774797"/>
                  <a:gd name="connsiteY0" fmla="*/ 0 h 1263408"/>
                  <a:gd name="connsiteX1" fmla="*/ 0 w 774797"/>
                  <a:gd name="connsiteY1" fmla="*/ 1263408 h 1263408"/>
                  <a:gd name="connsiteX0" fmla="*/ 774797 w 774797"/>
                  <a:gd name="connsiteY0" fmla="*/ 0 h 1263408"/>
                  <a:gd name="connsiteX1" fmla="*/ 369948 w 774797"/>
                  <a:gd name="connsiteY1" fmla="*/ 649155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1004 w 2449875"/>
                  <a:gd name="connsiteY0" fmla="*/ 0 h 1695646"/>
                  <a:gd name="connsiteX1" fmla="*/ 2439960 w 2449875"/>
                  <a:gd name="connsiteY1" fmla="*/ 1262877 h 1695646"/>
                  <a:gd name="connsiteX2" fmla="*/ 1846647 w 2449875"/>
                  <a:gd name="connsiteY2" fmla="*/ 1695646 h 1695646"/>
                  <a:gd name="connsiteX0" fmla="*/ 3901 w 1874041"/>
                  <a:gd name="connsiteY0" fmla="*/ 0 h 1695646"/>
                  <a:gd name="connsiteX1" fmla="*/ 416284 w 1874041"/>
                  <a:gd name="connsiteY1" fmla="*/ 513215 h 1695646"/>
                  <a:gd name="connsiteX2" fmla="*/ 1849544 w 1874041"/>
                  <a:gd name="connsiteY2" fmla="*/ 1695646 h 1695646"/>
                  <a:gd name="connsiteX0" fmla="*/ 18127 w 1888267"/>
                  <a:gd name="connsiteY0" fmla="*/ 0 h 1695646"/>
                  <a:gd name="connsiteX1" fmla="*/ 430510 w 1888267"/>
                  <a:gd name="connsiteY1" fmla="*/ 513215 h 1695646"/>
                  <a:gd name="connsiteX2" fmla="*/ 1863770 w 1888267"/>
                  <a:gd name="connsiteY2" fmla="*/ 1695646 h 1695646"/>
                  <a:gd name="connsiteX0" fmla="*/ 18127 w 1896773"/>
                  <a:gd name="connsiteY0" fmla="*/ 0 h 1695646"/>
                  <a:gd name="connsiteX1" fmla="*/ 430510 w 1896773"/>
                  <a:gd name="connsiteY1" fmla="*/ 513215 h 1695646"/>
                  <a:gd name="connsiteX2" fmla="*/ 1863770 w 1896773"/>
                  <a:gd name="connsiteY2" fmla="*/ 1695646 h 1695646"/>
                  <a:gd name="connsiteX0" fmla="*/ 9172 w 1887818"/>
                  <a:gd name="connsiteY0" fmla="*/ 0 h 1695646"/>
                  <a:gd name="connsiteX1" fmla="*/ 421555 w 1887818"/>
                  <a:gd name="connsiteY1" fmla="*/ 513215 h 1695646"/>
                  <a:gd name="connsiteX2" fmla="*/ 1854815 w 1887818"/>
                  <a:gd name="connsiteY2" fmla="*/ 1695646 h 1695646"/>
                  <a:gd name="connsiteX0" fmla="*/ 8390 w 1887036"/>
                  <a:gd name="connsiteY0" fmla="*/ 0 h 1695646"/>
                  <a:gd name="connsiteX1" fmla="*/ 420773 w 1887036"/>
                  <a:gd name="connsiteY1" fmla="*/ 513215 h 1695646"/>
                  <a:gd name="connsiteX2" fmla="*/ 1854033 w 188703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513215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492"/>
                  <a:gd name="connsiteY0" fmla="*/ 0 h 1695646"/>
                  <a:gd name="connsiteX1" fmla="*/ 412383 w 1878492"/>
                  <a:gd name="connsiteY1" fmla="*/ 668551 h 1695646"/>
                  <a:gd name="connsiteX2" fmla="*/ 1845643 w 1878492"/>
                  <a:gd name="connsiteY2" fmla="*/ 1695646 h 1695646"/>
                  <a:gd name="connsiteX0" fmla="*/ 0 w 1880272"/>
                  <a:gd name="connsiteY0" fmla="*/ 0 h 1695646"/>
                  <a:gd name="connsiteX1" fmla="*/ 412383 w 1880272"/>
                  <a:gd name="connsiteY1" fmla="*/ 668551 h 1695646"/>
                  <a:gd name="connsiteX2" fmla="*/ 1845643 w 1880272"/>
                  <a:gd name="connsiteY2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905695 w 1845643"/>
                  <a:gd name="connsiteY2" fmla="*/ 861528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239746 w 1845643"/>
                  <a:gd name="connsiteY3" fmla="*/ 1064140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425330 w 1845643"/>
                  <a:gd name="connsiteY4" fmla="*/ 1577422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95206 w 1845643"/>
                  <a:gd name="connsiteY3" fmla="*/ 625149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789073 w 1845643"/>
                  <a:gd name="connsiteY5" fmla="*/ 1057387 h 1695646"/>
                  <a:gd name="connsiteX6" fmla="*/ 1845643 w 1845643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71517"/>
                  <a:gd name="connsiteY0" fmla="*/ 0 h 1695646"/>
                  <a:gd name="connsiteX1" fmla="*/ 412383 w 2271517"/>
                  <a:gd name="connsiteY1" fmla="*/ 668551 h 1695646"/>
                  <a:gd name="connsiteX2" fmla="*/ 794345 w 2271517"/>
                  <a:gd name="connsiteY2" fmla="*/ 611642 h 1695646"/>
                  <a:gd name="connsiteX3" fmla="*/ 1172935 w 2271517"/>
                  <a:gd name="connsiteY3" fmla="*/ 692686 h 1695646"/>
                  <a:gd name="connsiteX4" fmla="*/ 1714840 w 2271517"/>
                  <a:gd name="connsiteY4" fmla="*/ 280709 h 1695646"/>
                  <a:gd name="connsiteX5" fmla="*/ 2264167 w 2271517"/>
                  <a:gd name="connsiteY5" fmla="*/ 206418 h 1695646"/>
                  <a:gd name="connsiteX6" fmla="*/ 2019195 w 2271517"/>
                  <a:gd name="connsiteY6" fmla="*/ 1050633 h 1695646"/>
                  <a:gd name="connsiteX7" fmla="*/ 1845643 w 2271517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845643 w 2267980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385396 w 2267980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547065"/>
                  <a:gd name="connsiteX1" fmla="*/ 412383 w 2269019"/>
                  <a:gd name="connsiteY1" fmla="*/ 668551 h 1547065"/>
                  <a:gd name="connsiteX2" fmla="*/ 794345 w 2269019"/>
                  <a:gd name="connsiteY2" fmla="*/ 611642 h 1547065"/>
                  <a:gd name="connsiteX3" fmla="*/ 1172935 w 2269019"/>
                  <a:gd name="connsiteY3" fmla="*/ 692686 h 1547065"/>
                  <a:gd name="connsiteX4" fmla="*/ 1714840 w 2269019"/>
                  <a:gd name="connsiteY4" fmla="*/ 280709 h 1547065"/>
                  <a:gd name="connsiteX5" fmla="*/ 2264167 w 2269019"/>
                  <a:gd name="connsiteY5" fmla="*/ 206418 h 1547065"/>
                  <a:gd name="connsiteX6" fmla="*/ 1774225 w 2269019"/>
                  <a:gd name="connsiteY6" fmla="*/ 699440 h 1547065"/>
                  <a:gd name="connsiteX7" fmla="*/ 1407667 w 2269019"/>
                  <a:gd name="connsiteY7" fmla="*/ 1547065 h 1547065"/>
                  <a:gd name="connsiteX0" fmla="*/ 0 w 2269019"/>
                  <a:gd name="connsiteY0" fmla="*/ 0 h 1587587"/>
                  <a:gd name="connsiteX1" fmla="*/ 412383 w 2269019"/>
                  <a:gd name="connsiteY1" fmla="*/ 668551 h 1587587"/>
                  <a:gd name="connsiteX2" fmla="*/ 794345 w 2269019"/>
                  <a:gd name="connsiteY2" fmla="*/ 611642 h 1587587"/>
                  <a:gd name="connsiteX3" fmla="*/ 1172935 w 2269019"/>
                  <a:gd name="connsiteY3" fmla="*/ 692686 h 1587587"/>
                  <a:gd name="connsiteX4" fmla="*/ 1714840 w 2269019"/>
                  <a:gd name="connsiteY4" fmla="*/ 280709 h 1587587"/>
                  <a:gd name="connsiteX5" fmla="*/ 2264167 w 2269019"/>
                  <a:gd name="connsiteY5" fmla="*/ 206418 h 1587587"/>
                  <a:gd name="connsiteX6" fmla="*/ 1774225 w 2269019"/>
                  <a:gd name="connsiteY6" fmla="*/ 699440 h 1587587"/>
                  <a:gd name="connsiteX7" fmla="*/ 1385397 w 2269019"/>
                  <a:gd name="connsiteY7" fmla="*/ 1587587 h 1587587"/>
                  <a:gd name="connsiteX0" fmla="*/ 0 w 2269019"/>
                  <a:gd name="connsiteY0" fmla="*/ 0 h 1559397"/>
                  <a:gd name="connsiteX1" fmla="*/ 412383 w 2269019"/>
                  <a:gd name="connsiteY1" fmla="*/ 668551 h 1559397"/>
                  <a:gd name="connsiteX2" fmla="*/ 794345 w 2269019"/>
                  <a:gd name="connsiteY2" fmla="*/ 611642 h 1559397"/>
                  <a:gd name="connsiteX3" fmla="*/ 1172935 w 2269019"/>
                  <a:gd name="connsiteY3" fmla="*/ 692686 h 1559397"/>
                  <a:gd name="connsiteX4" fmla="*/ 1714840 w 2269019"/>
                  <a:gd name="connsiteY4" fmla="*/ 280709 h 1559397"/>
                  <a:gd name="connsiteX5" fmla="*/ 2264167 w 2269019"/>
                  <a:gd name="connsiteY5" fmla="*/ 206418 h 1559397"/>
                  <a:gd name="connsiteX6" fmla="*/ 1774225 w 2269019"/>
                  <a:gd name="connsiteY6" fmla="*/ 699440 h 1559397"/>
                  <a:gd name="connsiteX7" fmla="*/ 1305331 w 2269019"/>
                  <a:gd name="connsiteY7" fmla="*/ 1559397 h 1559397"/>
                  <a:gd name="connsiteX0" fmla="*/ 0 w 2268523"/>
                  <a:gd name="connsiteY0" fmla="*/ 0 h 1559397"/>
                  <a:gd name="connsiteX1" fmla="*/ 412383 w 2268523"/>
                  <a:gd name="connsiteY1" fmla="*/ 668551 h 1559397"/>
                  <a:gd name="connsiteX2" fmla="*/ 794345 w 2268523"/>
                  <a:gd name="connsiteY2" fmla="*/ 611642 h 1559397"/>
                  <a:gd name="connsiteX3" fmla="*/ 1172935 w 2268523"/>
                  <a:gd name="connsiteY3" fmla="*/ 692686 h 1559397"/>
                  <a:gd name="connsiteX4" fmla="*/ 1714840 w 2268523"/>
                  <a:gd name="connsiteY4" fmla="*/ 280709 h 1559397"/>
                  <a:gd name="connsiteX5" fmla="*/ 2264167 w 2268523"/>
                  <a:gd name="connsiteY5" fmla="*/ 206418 h 1559397"/>
                  <a:gd name="connsiteX6" fmla="*/ 1728473 w 2268523"/>
                  <a:gd name="connsiteY6" fmla="*/ 661854 h 1559397"/>
                  <a:gd name="connsiteX7" fmla="*/ 1305331 w 2268523"/>
                  <a:gd name="connsiteY7" fmla="*/ 1559397 h 1559397"/>
                  <a:gd name="connsiteX0" fmla="*/ 0 w 2267679"/>
                  <a:gd name="connsiteY0" fmla="*/ 0 h 1559397"/>
                  <a:gd name="connsiteX1" fmla="*/ 412383 w 2267679"/>
                  <a:gd name="connsiteY1" fmla="*/ 668551 h 1559397"/>
                  <a:gd name="connsiteX2" fmla="*/ 794345 w 2267679"/>
                  <a:gd name="connsiteY2" fmla="*/ 611642 h 1559397"/>
                  <a:gd name="connsiteX3" fmla="*/ 1172935 w 2267679"/>
                  <a:gd name="connsiteY3" fmla="*/ 692686 h 1559397"/>
                  <a:gd name="connsiteX4" fmla="*/ 1714840 w 2267679"/>
                  <a:gd name="connsiteY4" fmla="*/ 280709 h 1559397"/>
                  <a:gd name="connsiteX5" fmla="*/ 2264167 w 2267679"/>
                  <a:gd name="connsiteY5" fmla="*/ 206418 h 1559397"/>
                  <a:gd name="connsiteX6" fmla="*/ 1621236 w 2267679"/>
                  <a:gd name="connsiteY6" fmla="*/ 625621 h 1559397"/>
                  <a:gd name="connsiteX7" fmla="*/ 1305331 w 2267679"/>
                  <a:gd name="connsiteY7" fmla="*/ 1559397 h 1559397"/>
                  <a:gd name="connsiteX0" fmla="*/ 0 w 2267679"/>
                  <a:gd name="connsiteY0" fmla="*/ 0 h 1577513"/>
                  <a:gd name="connsiteX1" fmla="*/ 412383 w 2267679"/>
                  <a:gd name="connsiteY1" fmla="*/ 668551 h 1577513"/>
                  <a:gd name="connsiteX2" fmla="*/ 794345 w 2267679"/>
                  <a:gd name="connsiteY2" fmla="*/ 611642 h 1577513"/>
                  <a:gd name="connsiteX3" fmla="*/ 1172935 w 2267679"/>
                  <a:gd name="connsiteY3" fmla="*/ 692686 h 1577513"/>
                  <a:gd name="connsiteX4" fmla="*/ 1714840 w 2267679"/>
                  <a:gd name="connsiteY4" fmla="*/ 280709 h 1577513"/>
                  <a:gd name="connsiteX5" fmla="*/ 2264167 w 2267679"/>
                  <a:gd name="connsiteY5" fmla="*/ 206418 h 1577513"/>
                  <a:gd name="connsiteX6" fmla="*/ 1621236 w 2267679"/>
                  <a:gd name="connsiteY6" fmla="*/ 625621 h 1577513"/>
                  <a:gd name="connsiteX7" fmla="*/ 1230265 w 2267679"/>
                  <a:gd name="connsiteY7" fmla="*/ 1577513 h 1577513"/>
                  <a:gd name="connsiteX0" fmla="*/ 0 w 1974217"/>
                  <a:gd name="connsiteY0" fmla="*/ 0 h 1577513"/>
                  <a:gd name="connsiteX1" fmla="*/ 412383 w 1974217"/>
                  <a:gd name="connsiteY1" fmla="*/ 668551 h 1577513"/>
                  <a:gd name="connsiteX2" fmla="*/ 794345 w 1974217"/>
                  <a:gd name="connsiteY2" fmla="*/ 611642 h 1577513"/>
                  <a:gd name="connsiteX3" fmla="*/ 1172935 w 1974217"/>
                  <a:gd name="connsiteY3" fmla="*/ 692686 h 1577513"/>
                  <a:gd name="connsiteX4" fmla="*/ 1714840 w 1974217"/>
                  <a:gd name="connsiteY4" fmla="*/ 280709 h 1577513"/>
                  <a:gd name="connsiteX5" fmla="*/ 1966672 w 1974217"/>
                  <a:gd name="connsiteY5" fmla="*/ 778100 h 1577513"/>
                  <a:gd name="connsiteX6" fmla="*/ 1621236 w 1974217"/>
                  <a:gd name="connsiteY6" fmla="*/ 625621 h 1577513"/>
                  <a:gd name="connsiteX7" fmla="*/ 1230265 w 1974217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714840 w 1971753"/>
                  <a:gd name="connsiteY4" fmla="*/ 280709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551216 w 1971753"/>
                  <a:gd name="connsiteY4" fmla="*/ 362378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66672"/>
                  <a:gd name="connsiteY0" fmla="*/ 0 h 1577513"/>
                  <a:gd name="connsiteX1" fmla="*/ 412383 w 1966672"/>
                  <a:gd name="connsiteY1" fmla="*/ 668551 h 1577513"/>
                  <a:gd name="connsiteX2" fmla="*/ 794345 w 1966672"/>
                  <a:gd name="connsiteY2" fmla="*/ 611642 h 1577513"/>
                  <a:gd name="connsiteX3" fmla="*/ 1172935 w 1966672"/>
                  <a:gd name="connsiteY3" fmla="*/ 692686 h 1577513"/>
                  <a:gd name="connsiteX4" fmla="*/ 1633027 w 1966672"/>
                  <a:gd name="connsiteY4" fmla="*/ 330967 h 1577513"/>
                  <a:gd name="connsiteX5" fmla="*/ 1966672 w 1966672"/>
                  <a:gd name="connsiteY5" fmla="*/ 778100 h 1577513"/>
                  <a:gd name="connsiteX6" fmla="*/ 1494801 w 1966672"/>
                  <a:gd name="connsiteY6" fmla="*/ 713573 h 1577513"/>
                  <a:gd name="connsiteX7" fmla="*/ 1230265 w 1966672"/>
                  <a:gd name="connsiteY7" fmla="*/ 1577513 h 1577513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699964 w 2170180"/>
                  <a:gd name="connsiteY4" fmla="*/ 230452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386876"/>
                  <a:gd name="connsiteX1" fmla="*/ 479320 w 2170180"/>
                  <a:gd name="connsiteY1" fmla="*/ 568036 h 1386876"/>
                  <a:gd name="connsiteX2" fmla="*/ 861282 w 2170180"/>
                  <a:gd name="connsiteY2" fmla="*/ 511127 h 1386876"/>
                  <a:gd name="connsiteX3" fmla="*/ 1221057 w 2170180"/>
                  <a:gd name="connsiteY3" fmla="*/ 547112 h 1386876"/>
                  <a:gd name="connsiteX4" fmla="*/ 1944598 w 2170180"/>
                  <a:gd name="connsiteY4" fmla="*/ 140326 h 1386876"/>
                  <a:gd name="connsiteX5" fmla="*/ 2170180 w 2170180"/>
                  <a:gd name="connsiteY5" fmla="*/ 621045 h 1386876"/>
                  <a:gd name="connsiteX6" fmla="*/ 1467648 w 2170180"/>
                  <a:gd name="connsiteY6" fmla="*/ 552975 h 1386876"/>
                  <a:gd name="connsiteX7" fmla="*/ 1297200 w 2170180"/>
                  <a:gd name="connsiteY7" fmla="*/ 1386876 h 1386876"/>
                  <a:gd name="connsiteX0" fmla="*/ 0 w 2170180"/>
                  <a:gd name="connsiteY0" fmla="*/ 0 h 1431936"/>
                  <a:gd name="connsiteX1" fmla="*/ 479320 w 2170180"/>
                  <a:gd name="connsiteY1" fmla="*/ 568036 h 1431936"/>
                  <a:gd name="connsiteX2" fmla="*/ 861282 w 2170180"/>
                  <a:gd name="connsiteY2" fmla="*/ 511127 h 1431936"/>
                  <a:gd name="connsiteX3" fmla="*/ 1221057 w 2170180"/>
                  <a:gd name="connsiteY3" fmla="*/ 547112 h 1431936"/>
                  <a:gd name="connsiteX4" fmla="*/ 1944598 w 2170180"/>
                  <a:gd name="connsiteY4" fmla="*/ 140326 h 1431936"/>
                  <a:gd name="connsiteX5" fmla="*/ 2170180 w 2170180"/>
                  <a:gd name="connsiteY5" fmla="*/ 621045 h 1431936"/>
                  <a:gd name="connsiteX6" fmla="*/ 1467648 w 2170180"/>
                  <a:gd name="connsiteY6" fmla="*/ 552975 h 1431936"/>
                  <a:gd name="connsiteX7" fmla="*/ 1184290 w 2170180"/>
                  <a:gd name="connsiteY7" fmla="*/ 1431936 h 1431936"/>
                  <a:gd name="connsiteX0" fmla="*/ 0 w 2148416"/>
                  <a:gd name="connsiteY0" fmla="*/ 0 h 1431936"/>
                  <a:gd name="connsiteX1" fmla="*/ 479320 w 2148416"/>
                  <a:gd name="connsiteY1" fmla="*/ 568036 h 1431936"/>
                  <a:gd name="connsiteX2" fmla="*/ 861282 w 2148416"/>
                  <a:gd name="connsiteY2" fmla="*/ 511127 h 1431936"/>
                  <a:gd name="connsiteX3" fmla="*/ 1221057 w 2148416"/>
                  <a:gd name="connsiteY3" fmla="*/ 547112 h 1431936"/>
                  <a:gd name="connsiteX4" fmla="*/ 1944598 w 2148416"/>
                  <a:gd name="connsiteY4" fmla="*/ 140326 h 1431936"/>
                  <a:gd name="connsiteX5" fmla="*/ 2148416 w 2148416"/>
                  <a:gd name="connsiteY5" fmla="*/ 469555 h 1431936"/>
                  <a:gd name="connsiteX6" fmla="*/ 1467648 w 2148416"/>
                  <a:gd name="connsiteY6" fmla="*/ 552975 h 1431936"/>
                  <a:gd name="connsiteX7" fmla="*/ 1184290 w 2148416"/>
                  <a:gd name="connsiteY7" fmla="*/ 1431936 h 14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8416" h="1431936">
                    <a:moveTo>
                      <a:pt x="0" y="0"/>
                    </a:moveTo>
                    <a:cubicBezTo>
                      <a:pt x="214182" y="15536"/>
                      <a:pt x="212191" y="256029"/>
                      <a:pt x="479320" y="568036"/>
                    </a:cubicBezTo>
                    <a:cubicBezTo>
                      <a:pt x="630269" y="711624"/>
                      <a:pt x="622405" y="339945"/>
                      <a:pt x="861282" y="511127"/>
                    </a:cubicBezTo>
                    <a:cubicBezTo>
                      <a:pt x="999176" y="577059"/>
                      <a:pt x="1045842" y="650100"/>
                      <a:pt x="1221057" y="547112"/>
                    </a:cubicBezTo>
                    <a:cubicBezTo>
                      <a:pt x="1441024" y="302742"/>
                      <a:pt x="1681739" y="186451"/>
                      <a:pt x="1944598" y="140326"/>
                    </a:cubicBezTo>
                    <a:cubicBezTo>
                      <a:pt x="2114046" y="178172"/>
                      <a:pt x="2111741" y="340530"/>
                      <a:pt x="2148416" y="469555"/>
                    </a:cubicBezTo>
                    <a:cubicBezTo>
                      <a:pt x="2005770" y="560183"/>
                      <a:pt x="2006302" y="-32431"/>
                      <a:pt x="1467648" y="552975"/>
                    </a:cubicBezTo>
                    <a:cubicBezTo>
                      <a:pt x="1316237" y="787673"/>
                      <a:pt x="1213215" y="1324434"/>
                      <a:pt x="1184290" y="1431936"/>
                    </a:cubicBezTo>
                  </a:path>
                </a:pathLst>
              </a:custGeom>
              <a:noFill/>
              <a:ln w="15875">
                <a:gradFill flip="none" rotWithShape="1">
                  <a:gsLst>
                    <a:gs pos="41741">
                      <a:srgbClr val="C00000"/>
                    </a:gs>
                    <a:gs pos="31000">
                      <a:schemeClr val="accent1"/>
                    </a:gs>
                    <a:gs pos="54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prstDash val="dash"/>
                <a:headEnd type="none" w="med" len="med"/>
                <a:tailEnd type="stealth" w="med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33555"/>
                          <a:gd name="connsiteY0" fmla="*/ 0 h 1640816"/>
                          <a:gd name="connsiteX1" fmla="*/ 387763 w 2133555"/>
                          <a:gd name="connsiteY1" fmla="*/ 690966 h 1640816"/>
                          <a:gd name="connsiteX2" fmla="*/ 746921 w 2133555"/>
                          <a:gd name="connsiteY2" fmla="*/ 632149 h 1640816"/>
                          <a:gd name="connsiteX3" fmla="*/ 1102908 w 2133555"/>
                          <a:gd name="connsiteY3" fmla="*/ 715910 h 1640816"/>
                          <a:gd name="connsiteX4" fmla="*/ 1612461 w 2133555"/>
                          <a:gd name="connsiteY4" fmla="*/ 290120 h 1640816"/>
                          <a:gd name="connsiteX5" fmla="*/ 2128992 w 2133555"/>
                          <a:gd name="connsiteY5" fmla="*/ 213338 h 1640816"/>
                          <a:gd name="connsiteX6" fmla="*/ 1668300 w 2133555"/>
                          <a:gd name="connsiteY6" fmla="*/ 722890 h 1640816"/>
                          <a:gd name="connsiteX7" fmla="*/ 1302686 w 2133555"/>
                          <a:gd name="connsiteY7" fmla="*/ 1640816 h 1640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33555" h="1640816" extrusionOk="0">
                            <a:moveTo>
                              <a:pt x="0" y="0"/>
                            </a:moveTo>
                            <a:cubicBezTo>
                              <a:pt x="169871" y="215190"/>
                              <a:pt x="131766" y="370306"/>
                              <a:pt x="387763" y="690966"/>
                            </a:cubicBezTo>
                            <a:cubicBezTo>
                              <a:pt x="564144" y="846619"/>
                              <a:pt x="499739" y="455945"/>
                              <a:pt x="746921" y="632149"/>
                            </a:cubicBezTo>
                            <a:cubicBezTo>
                              <a:pt x="871574" y="705182"/>
                              <a:pt x="934532" y="842371"/>
                              <a:pt x="1102908" y="715910"/>
                            </a:cubicBezTo>
                            <a:cubicBezTo>
                              <a:pt x="1323539" y="600930"/>
                              <a:pt x="1466551" y="437882"/>
                              <a:pt x="1612461" y="290120"/>
                            </a:cubicBezTo>
                            <a:cubicBezTo>
                              <a:pt x="1836803" y="203774"/>
                              <a:pt x="2113549" y="-40796"/>
                              <a:pt x="2128992" y="213338"/>
                            </a:cubicBezTo>
                            <a:cubicBezTo>
                              <a:pt x="2167451" y="344547"/>
                              <a:pt x="1810319" y="486002"/>
                              <a:pt x="1668300" y="722890"/>
                            </a:cubicBezTo>
                            <a:cubicBezTo>
                              <a:pt x="1523663" y="943848"/>
                              <a:pt x="1320714" y="1542452"/>
                              <a:pt x="1302686" y="1640816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D78491CD-1BA3-36EC-182C-7664CBF635E7}"/>
                    </a:ext>
                  </a:extLst>
                </p:cNvPr>
                <p:cNvSpPr txBox="1"/>
                <p:nvPr/>
              </p:nvSpPr>
              <p:spPr>
                <a:xfrm>
                  <a:off x="3129081" y="3470074"/>
                  <a:ext cx="2545146" cy="336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IE" sz="900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9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IE" sz="9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IE" sz="900">
                                <a:latin typeface="Cambria Math" panose="02040503050406030204" pitchFamily="18" charset="0"/>
                              </a:rPr>
                              <m:t>Pr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⁡[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𝑖𝑠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𝑎𝑛𝑜𝑡h𝑒𝑟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IE" sz="900" i="1">
                                <a:latin typeface="Cambria Math" panose="02040503050406030204" pitchFamily="18" charset="0"/>
                              </a:rPr>
                              <m:t>𝑐𝑜𝑛𝑓𝑖𝑔𝑢𝑟𝑎𝑡𝑖𝑜𝑛</m:t>
                            </m:r>
                            <m:r>
                              <m:rPr>
                                <m:nor/>
                              </m:rPr>
                              <a:rPr lang="en-IE" sz="900" dirty="0"/>
                              <m:t> ]</m:t>
                            </m:r>
                          </m:e>
                        </m:nary>
                      </m:oMath>
                    </m:oMathPara>
                  </a14:m>
                  <a:endParaRPr lang="en-IE" sz="9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D78491CD-1BA3-36EC-182C-7664CBF63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9081" y="3470074"/>
                  <a:ext cx="2545146" cy="336182"/>
                </a:xfrm>
                <a:prstGeom prst="rect">
                  <a:avLst/>
                </a:prstGeom>
                <a:blipFill>
                  <a:blip r:embed="rId17"/>
                  <a:stretch>
                    <a:fillRect l="-13648" t="-156364" b="-216364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583FA32-433D-F9ED-B29C-91326CAB1605}"/>
                </a:ext>
              </a:extLst>
            </p:cNvPr>
            <p:cNvGrpSpPr/>
            <p:nvPr/>
          </p:nvGrpSpPr>
          <p:grpSpPr>
            <a:xfrm>
              <a:off x="859337" y="3460773"/>
              <a:ext cx="2269742" cy="585673"/>
              <a:chOff x="859337" y="3460773"/>
              <a:chExt cx="2269742" cy="585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2AA31968-BECB-7C57-DF01-6812258D89CE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37" y="3510416"/>
                    <a:ext cx="320601" cy="5360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IE" sz="160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IE" sz="1600" i="1">
                              <a:latin typeface="Cambria Math" panose="02040503050406030204" pitchFamily="18" charset="0"/>
                            </a:rPr>
                            <m:t>⁡[</m:t>
                          </m:r>
                        </m:oMath>
                      </m:oMathPara>
                    </a14:m>
                    <a:endParaRPr lang="en-IE" sz="1600" dirty="0"/>
                  </a:p>
                </p:txBody>
              </p:sp>
            </mc:Choice>
            <mc:Fallback xmlns="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2AA31968-BECB-7C57-DF01-6812258D89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337" y="3510416"/>
                    <a:ext cx="320601" cy="53603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8571" r="-42857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41C041E1-D665-B1B8-C118-0A143C3CF9F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0457" y="3493449"/>
                    <a:ext cx="118622" cy="5360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16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IE" sz="1600" dirty="0"/>
                  </a:p>
                </p:txBody>
              </p:sp>
            </mc:Choice>
            <mc:Fallback xmlns="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41C041E1-D665-B1B8-C118-0A143C3CF9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0457" y="3493449"/>
                    <a:ext cx="118622" cy="53603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7500" r="-81250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77EE5D8C-35F9-94BA-3C07-0494E856C730}"/>
                  </a:ext>
                </a:extLst>
              </p:cNvPr>
              <p:cNvGrpSpPr/>
              <p:nvPr/>
            </p:nvGrpSpPr>
            <p:grpSpPr>
              <a:xfrm>
                <a:off x="1239405" y="3460773"/>
                <a:ext cx="1742979" cy="281056"/>
                <a:chOff x="2831106" y="3743551"/>
                <a:chExt cx="5093078" cy="647460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B4A2A6B-7FAC-11C0-6480-E9DFD383D699}"/>
                    </a:ext>
                  </a:extLst>
                </p:cNvPr>
                <p:cNvSpPr/>
                <p:nvPr/>
              </p:nvSpPr>
              <p:spPr>
                <a:xfrm rot="5400000">
                  <a:off x="4702728" y="3715594"/>
                  <a:ext cx="77313" cy="1273520"/>
                </a:xfrm>
                <a:prstGeom prst="rect">
                  <a:avLst/>
                </a:prstGeom>
                <a:solidFill>
                  <a:srgbClr val="5F5F5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05607FA7-FE37-C193-FCBD-5BD3EF49EA70}"/>
                    </a:ext>
                  </a:extLst>
                </p:cNvPr>
                <p:cNvSpPr/>
                <p:nvPr/>
              </p:nvSpPr>
              <p:spPr>
                <a:xfrm rot="5400000">
                  <a:off x="5975749" y="3716093"/>
                  <a:ext cx="77313" cy="1272521"/>
                </a:xfrm>
                <a:prstGeom prst="rect">
                  <a:avLst/>
                </a:prstGeom>
                <a:solidFill>
                  <a:srgbClr val="B2B2B2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69CCC91C-B971-98BA-EBC1-6D56DA65C585}"/>
                    </a:ext>
                  </a:extLst>
                </p:cNvPr>
                <p:cNvSpPr/>
                <p:nvPr/>
              </p:nvSpPr>
              <p:spPr>
                <a:xfrm rot="5400000">
                  <a:off x="7248767" y="3715594"/>
                  <a:ext cx="77313" cy="1273520"/>
                </a:xfrm>
                <a:prstGeom prst="rect">
                  <a:avLst/>
                </a:prstGeom>
                <a:solidFill>
                  <a:srgbClr val="DDDDDD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730CF29-694A-0615-2105-BF835DF6F48E}"/>
                    </a:ext>
                  </a:extLst>
                </p:cNvPr>
                <p:cNvSpPr/>
                <p:nvPr/>
              </p:nvSpPr>
              <p:spPr>
                <a:xfrm rot="5400000">
                  <a:off x="3429213" y="3715591"/>
                  <a:ext cx="77313" cy="1273527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05C544B8-DAAC-1FF4-4FCE-795200C14132}"/>
                    </a:ext>
                  </a:extLst>
                </p:cNvPr>
                <p:cNvGrpSpPr/>
                <p:nvPr/>
              </p:nvGrpSpPr>
              <p:grpSpPr>
                <a:xfrm>
                  <a:off x="4138190" y="3748569"/>
                  <a:ext cx="1206389" cy="479095"/>
                  <a:chOff x="3018267" y="4139917"/>
                  <a:chExt cx="2340984" cy="798784"/>
                </a:xfrm>
              </p:grpSpPr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AFD09F00-B2F0-D910-A39E-CACF654AF2EA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20A62C8B-31E0-B484-A321-70B7BF3D64F6}"/>
                      </a:ext>
                    </a:extLst>
                  </p:cNvPr>
                  <p:cNvSpPr/>
                  <p:nvPr/>
                </p:nvSpPr>
                <p:spPr>
                  <a:xfrm>
                    <a:off x="3018267" y="4144394"/>
                    <a:ext cx="134230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D328E353-0F61-648C-A57E-CC31EB12EA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5F5F5F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4F897A27-DF87-0F4B-8E93-7CC4D48D795D}"/>
                    </a:ext>
                  </a:extLst>
                </p:cNvPr>
                <p:cNvGrpSpPr/>
                <p:nvPr/>
              </p:nvGrpSpPr>
              <p:grpSpPr>
                <a:xfrm>
                  <a:off x="5419154" y="3748569"/>
                  <a:ext cx="1201951" cy="479095"/>
                  <a:chOff x="3018267" y="4139917"/>
                  <a:chExt cx="2340984" cy="798784"/>
                </a:xfrm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6B09CBF1-EDDF-5EA6-DC5D-9AC6117E9F50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C3BEB408-7F11-98E4-C9D7-DE54A5C82CFC}"/>
                      </a:ext>
                    </a:extLst>
                  </p:cNvPr>
                  <p:cNvSpPr/>
                  <p:nvPr/>
                </p:nvSpPr>
                <p:spPr>
                  <a:xfrm>
                    <a:off x="3018267" y="4144394"/>
                    <a:ext cx="134230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4763A77A-127F-CD56-A162-604B78CB749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80808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BC291BD6-1EAE-991C-EA23-2495FA544905}"/>
                    </a:ext>
                  </a:extLst>
                </p:cNvPr>
                <p:cNvGrpSpPr/>
                <p:nvPr/>
              </p:nvGrpSpPr>
              <p:grpSpPr>
                <a:xfrm>
                  <a:off x="6695681" y="3748569"/>
                  <a:ext cx="1161276" cy="479095"/>
                  <a:chOff x="3018267" y="4139917"/>
                  <a:chExt cx="2340984" cy="798784"/>
                </a:xfrm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0251D817-C685-3982-B765-4D7EA43D999C}"/>
                      </a:ext>
                    </a:extLst>
                  </p:cNvPr>
                  <p:cNvSpPr/>
                  <p:nvPr/>
                </p:nvSpPr>
                <p:spPr>
                  <a:xfrm>
                    <a:off x="5225020" y="4139917"/>
                    <a:ext cx="134231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EF8EBEA2-BDF1-925C-EE5A-EE3CC05E6FF6}"/>
                      </a:ext>
                    </a:extLst>
                  </p:cNvPr>
                  <p:cNvSpPr/>
                  <p:nvPr/>
                </p:nvSpPr>
                <p:spPr>
                  <a:xfrm>
                    <a:off x="3018267" y="4144394"/>
                    <a:ext cx="134230" cy="794307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E25CC68F-53A5-76BF-328B-FC17AAC935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6233" y="3708063"/>
                    <a:ext cx="128901" cy="2332374"/>
                  </a:xfrm>
                  <a:prstGeom prst="rect">
                    <a:avLst/>
                  </a:prstGeom>
                  <a:solidFill>
                    <a:srgbClr val="DDDDDD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8C78B17-AF7B-055F-A9D3-130257E5A415}"/>
                    </a:ext>
                  </a:extLst>
                </p:cNvPr>
                <p:cNvSpPr/>
                <p:nvPr/>
              </p:nvSpPr>
              <p:spPr>
                <a:xfrm>
                  <a:off x="4001888" y="3743551"/>
                  <a:ext cx="69174" cy="476410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556151B-E165-66E0-86ED-3A8A9024B753}"/>
                </a:ext>
              </a:extLst>
            </p:cNvPr>
            <p:cNvSpPr txBox="1"/>
            <p:nvPr/>
          </p:nvSpPr>
          <p:spPr>
            <a:xfrm>
              <a:off x="2851921" y="3062839"/>
              <a:ext cx="782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>
                  <a:solidFill>
                    <a:srgbClr val="FF0000"/>
                  </a:solidFill>
                </a:rPr>
                <a:t>GOAL</a:t>
              </a:r>
            </a:p>
          </p:txBody>
        </p:sp>
        <p:sp>
          <p:nvSpPr>
            <p:cNvPr id="132" name="Wave 131">
              <a:extLst>
                <a:ext uri="{FF2B5EF4-FFF2-40B4-BE49-F238E27FC236}">
                  <a16:creationId xmlns:a16="http://schemas.microsoft.com/office/drawing/2014/main" id="{A8C8984E-C2A0-05CB-CE8B-7DCD71DEED3F}"/>
                </a:ext>
              </a:extLst>
            </p:cNvPr>
            <p:cNvSpPr/>
            <p:nvPr/>
          </p:nvSpPr>
          <p:spPr>
            <a:xfrm>
              <a:off x="4039474" y="3900300"/>
              <a:ext cx="1488856" cy="592590"/>
            </a:xfrm>
            <a:prstGeom prst="wav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500" b="1" dirty="0"/>
                <a:t>At equilibrium</a:t>
              </a:r>
            </a:p>
          </p:txBody>
        </p:sp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E5EDE04-1B84-8FD3-8D73-624F94FA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020" y="6405279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8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DBDCC9-E0C6-2643-37B0-FB94A03708CB}"/>
                  </a:ext>
                </a:extLst>
              </p:cNvPr>
              <p:cNvSpPr txBox="1"/>
              <p:nvPr/>
            </p:nvSpPr>
            <p:spPr>
              <a:xfrm>
                <a:off x="2123429" y="5169041"/>
                <a:ext cx="1206345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8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8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DBDCC9-E0C6-2643-37B0-FB94A0370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429" y="5169041"/>
                <a:ext cx="1206345" cy="144655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98FB60E-8F88-89BF-75C4-29B2DD0964F5}"/>
              </a:ext>
            </a:extLst>
          </p:cNvPr>
          <p:cNvSpPr/>
          <p:nvPr/>
        </p:nvSpPr>
        <p:spPr>
          <a:xfrm>
            <a:off x="2883488" y="2560283"/>
            <a:ext cx="4328827" cy="1022230"/>
          </a:xfrm>
          <a:custGeom>
            <a:avLst/>
            <a:gdLst>
              <a:gd name="connsiteX0" fmla="*/ 2793813 w 4304774"/>
              <a:gd name="connsiteY0" fmla="*/ 99593 h 1022230"/>
              <a:gd name="connsiteX1" fmla="*/ 2755713 w 4304774"/>
              <a:gd name="connsiteY1" fmla="*/ 51968 h 1022230"/>
              <a:gd name="connsiteX2" fmla="*/ 2327088 w 4304774"/>
              <a:gd name="connsiteY2" fmla="*/ 4343 h 1022230"/>
              <a:gd name="connsiteX3" fmla="*/ 1736538 w 4304774"/>
              <a:gd name="connsiteY3" fmla="*/ 4343 h 1022230"/>
              <a:gd name="connsiteX4" fmla="*/ 1469838 w 4304774"/>
              <a:gd name="connsiteY4" fmla="*/ 23393 h 1022230"/>
              <a:gd name="connsiteX5" fmla="*/ 1412688 w 4304774"/>
              <a:gd name="connsiteY5" fmla="*/ 147218 h 1022230"/>
              <a:gd name="connsiteX6" fmla="*/ 1422213 w 4304774"/>
              <a:gd name="connsiteY6" fmla="*/ 375818 h 1022230"/>
              <a:gd name="connsiteX7" fmla="*/ 1422213 w 4304774"/>
              <a:gd name="connsiteY7" fmla="*/ 547268 h 1022230"/>
              <a:gd name="connsiteX8" fmla="*/ 1412688 w 4304774"/>
              <a:gd name="connsiteY8" fmla="*/ 661568 h 1022230"/>
              <a:gd name="connsiteX9" fmla="*/ 879288 w 4304774"/>
              <a:gd name="connsiteY9" fmla="*/ 642518 h 1022230"/>
              <a:gd name="connsiteX10" fmla="*/ 574488 w 4304774"/>
              <a:gd name="connsiteY10" fmla="*/ 671093 h 1022230"/>
              <a:gd name="connsiteX11" fmla="*/ 422088 w 4304774"/>
              <a:gd name="connsiteY11" fmla="*/ 680618 h 1022230"/>
              <a:gd name="connsiteX12" fmla="*/ 183963 w 4304774"/>
              <a:gd name="connsiteY12" fmla="*/ 680618 h 1022230"/>
              <a:gd name="connsiteX13" fmla="*/ 107763 w 4304774"/>
              <a:gd name="connsiteY13" fmla="*/ 680618 h 1022230"/>
              <a:gd name="connsiteX14" fmla="*/ 22038 w 4304774"/>
              <a:gd name="connsiteY14" fmla="*/ 699668 h 1022230"/>
              <a:gd name="connsiteX15" fmla="*/ 2988 w 4304774"/>
              <a:gd name="connsiteY15" fmla="*/ 775868 h 1022230"/>
              <a:gd name="connsiteX16" fmla="*/ 12513 w 4304774"/>
              <a:gd name="connsiteY16" fmla="*/ 918743 h 1022230"/>
              <a:gd name="connsiteX17" fmla="*/ 117288 w 4304774"/>
              <a:gd name="connsiteY17" fmla="*/ 1013993 h 1022230"/>
              <a:gd name="connsiteX18" fmla="*/ 374463 w 4304774"/>
              <a:gd name="connsiteY18" fmla="*/ 1013993 h 1022230"/>
              <a:gd name="connsiteX19" fmla="*/ 584013 w 4304774"/>
              <a:gd name="connsiteY19" fmla="*/ 985418 h 1022230"/>
              <a:gd name="connsiteX20" fmla="*/ 764988 w 4304774"/>
              <a:gd name="connsiteY20" fmla="*/ 975893 h 1022230"/>
              <a:gd name="connsiteX21" fmla="*/ 907863 w 4304774"/>
              <a:gd name="connsiteY21" fmla="*/ 947318 h 1022230"/>
              <a:gd name="connsiteX22" fmla="*/ 1050738 w 4304774"/>
              <a:gd name="connsiteY22" fmla="*/ 947318 h 1022230"/>
              <a:gd name="connsiteX23" fmla="*/ 1193613 w 4304774"/>
              <a:gd name="connsiteY23" fmla="*/ 937793 h 1022230"/>
              <a:gd name="connsiteX24" fmla="*/ 1326963 w 4304774"/>
              <a:gd name="connsiteY24" fmla="*/ 918743 h 1022230"/>
              <a:gd name="connsiteX25" fmla="*/ 1488888 w 4304774"/>
              <a:gd name="connsiteY25" fmla="*/ 918743 h 1022230"/>
              <a:gd name="connsiteX26" fmla="*/ 1707963 w 4304774"/>
              <a:gd name="connsiteY26" fmla="*/ 928268 h 1022230"/>
              <a:gd name="connsiteX27" fmla="*/ 1860363 w 4304774"/>
              <a:gd name="connsiteY27" fmla="*/ 928268 h 1022230"/>
              <a:gd name="connsiteX28" fmla="*/ 2098488 w 4304774"/>
              <a:gd name="connsiteY28" fmla="*/ 928268 h 1022230"/>
              <a:gd name="connsiteX29" fmla="*/ 2288988 w 4304774"/>
              <a:gd name="connsiteY29" fmla="*/ 928268 h 1022230"/>
              <a:gd name="connsiteX30" fmla="*/ 2479488 w 4304774"/>
              <a:gd name="connsiteY30" fmla="*/ 928268 h 1022230"/>
              <a:gd name="connsiteX31" fmla="*/ 2650938 w 4304774"/>
              <a:gd name="connsiteY31" fmla="*/ 947318 h 1022230"/>
              <a:gd name="connsiteX32" fmla="*/ 2984313 w 4304774"/>
              <a:gd name="connsiteY32" fmla="*/ 937793 h 1022230"/>
              <a:gd name="connsiteX33" fmla="*/ 3174813 w 4304774"/>
              <a:gd name="connsiteY33" fmla="*/ 937793 h 1022230"/>
              <a:gd name="connsiteX34" fmla="*/ 3384363 w 4304774"/>
              <a:gd name="connsiteY34" fmla="*/ 947318 h 1022230"/>
              <a:gd name="connsiteX35" fmla="*/ 3612963 w 4304774"/>
              <a:gd name="connsiteY35" fmla="*/ 947318 h 1022230"/>
              <a:gd name="connsiteX36" fmla="*/ 3870138 w 4304774"/>
              <a:gd name="connsiteY36" fmla="*/ 947318 h 1022230"/>
              <a:gd name="connsiteX37" fmla="*/ 4032063 w 4304774"/>
              <a:gd name="connsiteY37" fmla="*/ 947318 h 1022230"/>
              <a:gd name="connsiteX38" fmla="*/ 4136838 w 4304774"/>
              <a:gd name="connsiteY38" fmla="*/ 937793 h 1022230"/>
              <a:gd name="connsiteX39" fmla="*/ 4241613 w 4304774"/>
              <a:gd name="connsiteY39" fmla="*/ 909218 h 1022230"/>
              <a:gd name="connsiteX40" fmla="*/ 4298763 w 4304774"/>
              <a:gd name="connsiteY40" fmla="*/ 823493 h 1022230"/>
              <a:gd name="connsiteX41" fmla="*/ 4298763 w 4304774"/>
              <a:gd name="connsiteY41" fmla="*/ 718718 h 1022230"/>
              <a:gd name="connsiteX42" fmla="*/ 4260663 w 4304774"/>
              <a:gd name="connsiteY42" fmla="*/ 671093 h 1022230"/>
              <a:gd name="connsiteX43" fmla="*/ 4165413 w 4304774"/>
              <a:gd name="connsiteY43" fmla="*/ 680618 h 1022230"/>
              <a:gd name="connsiteX44" fmla="*/ 4098738 w 4304774"/>
              <a:gd name="connsiteY44" fmla="*/ 699668 h 1022230"/>
              <a:gd name="connsiteX45" fmla="*/ 3965388 w 4304774"/>
              <a:gd name="connsiteY45" fmla="*/ 709193 h 1022230"/>
              <a:gd name="connsiteX46" fmla="*/ 3755838 w 4304774"/>
              <a:gd name="connsiteY46" fmla="*/ 709193 h 1022230"/>
              <a:gd name="connsiteX47" fmla="*/ 3660588 w 4304774"/>
              <a:gd name="connsiteY47" fmla="*/ 709193 h 1022230"/>
              <a:gd name="connsiteX48" fmla="*/ 3536763 w 4304774"/>
              <a:gd name="connsiteY48" fmla="*/ 709193 h 1022230"/>
              <a:gd name="connsiteX49" fmla="*/ 3431988 w 4304774"/>
              <a:gd name="connsiteY49" fmla="*/ 718718 h 1022230"/>
              <a:gd name="connsiteX50" fmla="*/ 3279588 w 4304774"/>
              <a:gd name="connsiteY50" fmla="*/ 718718 h 1022230"/>
              <a:gd name="connsiteX51" fmla="*/ 3174813 w 4304774"/>
              <a:gd name="connsiteY51" fmla="*/ 718718 h 1022230"/>
              <a:gd name="connsiteX52" fmla="*/ 3079563 w 4304774"/>
              <a:gd name="connsiteY52" fmla="*/ 718718 h 1022230"/>
              <a:gd name="connsiteX53" fmla="*/ 2927163 w 4304774"/>
              <a:gd name="connsiteY53" fmla="*/ 718718 h 1022230"/>
              <a:gd name="connsiteX54" fmla="*/ 2879538 w 4304774"/>
              <a:gd name="connsiteY54" fmla="*/ 728243 h 1022230"/>
              <a:gd name="connsiteX55" fmla="*/ 2812863 w 4304774"/>
              <a:gd name="connsiteY55" fmla="*/ 728243 h 1022230"/>
              <a:gd name="connsiteX56" fmla="*/ 2812863 w 4304774"/>
              <a:gd name="connsiteY56" fmla="*/ 690143 h 1022230"/>
              <a:gd name="connsiteX57" fmla="*/ 2803338 w 4304774"/>
              <a:gd name="connsiteY57" fmla="*/ 623468 h 1022230"/>
              <a:gd name="connsiteX58" fmla="*/ 2803338 w 4304774"/>
              <a:gd name="connsiteY58" fmla="*/ 547268 h 1022230"/>
              <a:gd name="connsiteX59" fmla="*/ 2803338 w 4304774"/>
              <a:gd name="connsiteY59" fmla="*/ 461543 h 1022230"/>
              <a:gd name="connsiteX60" fmla="*/ 2803338 w 4304774"/>
              <a:gd name="connsiteY60" fmla="*/ 375818 h 1022230"/>
              <a:gd name="connsiteX61" fmla="*/ 2793813 w 4304774"/>
              <a:gd name="connsiteY61" fmla="*/ 261518 h 1022230"/>
              <a:gd name="connsiteX62" fmla="*/ 2793813 w 4304774"/>
              <a:gd name="connsiteY62" fmla="*/ 185318 h 1022230"/>
              <a:gd name="connsiteX63" fmla="*/ 2793813 w 4304774"/>
              <a:gd name="connsiteY63" fmla="*/ 99593 h 102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304774" h="1022230">
                <a:moveTo>
                  <a:pt x="2793813" y="99593"/>
                </a:moveTo>
                <a:cubicBezTo>
                  <a:pt x="2813656" y="83718"/>
                  <a:pt x="2833500" y="67843"/>
                  <a:pt x="2755713" y="51968"/>
                </a:cubicBezTo>
                <a:cubicBezTo>
                  <a:pt x="2677926" y="36093"/>
                  <a:pt x="2496950" y="12280"/>
                  <a:pt x="2327088" y="4343"/>
                </a:cubicBezTo>
                <a:cubicBezTo>
                  <a:pt x="2157226" y="-3594"/>
                  <a:pt x="1879413" y="1168"/>
                  <a:pt x="1736538" y="4343"/>
                </a:cubicBezTo>
                <a:cubicBezTo>
                  <a:pt x="1593663" y="7518"/>
                  <a:pt x="1523813" y="-419"/>
                  <a:pt x="1469838" y="23393"/>
                </a:cubicBezTo>
                <a:cubicBezTo>
                  <a:pt x="1415863" y="47205"/>
                  <a:pt x="1420625" y="88480"/>
                  <a:pt x="1412688" y="147218"/>
                </a:cubicBezTo>
                <a:cubicBezTo>
                  <a:pt x="1404750" y="205956"/>
                  <a:pt x="1420626" y="309143"/>
                  <a:pt x="1422213" y="375818"/>
                </a:cubicBezTo>
                <a:cubicBezTo>
                  <a:pt x="1423800" y="442493"/>
                  <a:pt x="1423800" y="499643"/>
                  <a:pt x="1422213" y="547268"/>
                </a:cubicBezTo>
                <a:cubicBezTo>
                  <a:pt x="1420626" y="594893"/>
                  <a:pt x="1503175" y="645693"/>
                  <a:pt x="1412688" y="661568"/>
                </a:cubicBezTo>
                <a:cubicBezTo>
                  <a:pt x="1322201" y="677443"/>
                  <a:pt x="1018988" y="640931"/>
                  <a:pt x="879288" y="642518"/>
                </a:cubicBezTo>
                <a:cubicBezTo>
                  <a:pt x="739588" y="644106"/>
                  <a:pt x="650688" y="664743"/>
                  <a:pt x="574488" y="671093"/>
                </a:cubicBezTo>
                <a:cubicBezTo>
                  <a:pt x="498288" y="677443"/>
                  <a:pt x="487175" y="679031"/>
                  <a:pt x="422088" y="680618"/>
                </a:cubicBezTo>
                <a:cubicBezTo>
                  <a:pt x="357001" y="682205"/>
                  <a:pt x="183963" y="680618"/>
                  <a:pt x="183963" y="680618"/>
                </a:cubicBezTo>
                <a:cubicBezTo>
                  <a:pt x="131576" y="680618"/>
                  <a:pt x="134751" y="677443"/>
                  <a:pt x="107763" y="680618"/>
                </a:cubicBezTo>
                <a:cubicBezTo>
                  <a:pt x="80775" y="683793"/>
                  <a:pt x="39500" y="683793"/>
                  <a:pt x="22038" y="699668"/>
                </a:cubicBezTo>
                <a:cubicBezTo>
                  <a:pt x="4576" y="715543"/>
                  <a:pt x="4575" y="739356"/>
                  <a:pt x="2988" y="775868"/>
                </a:cubicBezTo>
                <a:cubicBezTo>
                  <a:pt x="1401" y="812380"/>
                  <a:pt x="-6537" y="879055"/>
                  <a:pt x="12513" y="918743"/>
                </a:cubicBezTo>
                <a:cubicBezTo>
                  <a:pt x="31563" y="958431"/>
                  <a:pt x="56963" y="998118"/>
                  <a:pt x="117288" y="1013993"/>
                </a:cubicBezTo>
                <a:cubicBezTo>
                  <a:pt x="177613" y="1029868"/>
                  <a:pt x="296676" y="1018755"/>
                  <a:pt x="374463" y="1013993"/>
                </a:cubicBezTo>
                <a:cubicBezTo>
                  <a:pt x="452250" y="1009231"/>
                  <a:pt x="518926" y="991768"/>
                  <a:pt x="584013" y="985418"/>
                </a:cubicBezTo>
                <a:cubicBezTo>
                  <a:pt x="649100" y="979068"/>
                  <a:pt x="711013" y="982243"/>
                  <a:pt x="764988" y="975893"/>
                </a:cubicBezTo>
                <a:cubicBezTo>
                  <a:pt x="818963" y="969543"/>
                  <a:pt x="860238" y="952080"/>
                  <a:pt x="907863" y="947318"/>
                </a:cubicBezTo>
                <a:cubicBezTo>
                  <a:pt x="955488" y="942556"/>
                  <a:pt x="1003113" y="948905"/>
                  <a:pt x="1050738" y="947318"/>
                </a:cubicBezTo>
                <a:cubicBezTo>
                  <a:pt x="1098363" y="945731"/>
                  <a:pt x="1193613" y="937793"/>
                  <a:pt x="1193613" y="937793"/>
                </a:cubicBezTo>
                <a:cubicBezTo>
                  <a:pt x="1239650" y="933031"/>
                  <a:pt x="1277751" y="921918"/>
                  <a:pt x="1326963" y="918743"/>
                </a:cubicBezTo>
                <a:cubicBezTo>
                  <a:pt x="1376175" y="915568"/>
                  <a:pt x="1425388" y="917156"/>
                  <a:pt x="1488888" y="918743"/>
                </a:cubicBezTo>
                <a:cubicBezTo>
                  <a:pt x="1552388" y="920330"/>
                  <a:pt x="1646051" y="926681"/>
                  <a:pt x="1707963" y="928268"/>
                </a:cubicBezTo>
                <a:cubicBezTo>
                  <a:pt x="1769875" y="929855"/>
                  <a:pt x="1860363" y="928268"/>
                  <a:pt x="1860363" y="928268"/>
                </a:cubicBezTo>
                <a:lnTo>
                  <a:pt x="2098488" y="928268"/>
                </a:lnTo>
                <a:lnTo>
                  <a:pt x="2288988" y="928268"/>
                </a:lnTo>
                <a:cubicBezTo>
                  <a:pt x="2352488" y="928268"/>
                  <a:pt x="2419163" y="925093"/>
                  <a:pt x="2479488" y="928268"/>
                </a:cubicBezTo>
                <a:cubicBezTo>
                  <a:pt x="2539813" y="931443"/>
                  <a:pt x="2566800" y="945731"/>
                  <a:pt x="2650938" y="947318"/>
                </a:cubicBezTo>
                <a:lnTo>
                  <a:pt x="2984313" y="937793"/>
                </a:lnTo>
                <a:cubicBezTo>
                  <a:pt x="3071625" y="936206"/>
                  <a:pt x="3108138" y="936206"/>
                  <a:pt x="3174813" y="937793"/>
                </a:cubicBezTo>
                <a:cubicBezTo>
                  <a:pt x="3241488" y="939380"/>
                  <a:pt x="3311338" y="945731"/>
                  <a:pt x="3384363" y="947318"/>
                </a:cubicBezTo>
                <a:cubicBezTo>
                  <a:pt x="3457388" y="948905"/>
                  <a:pt x="3612963" y="947318"/>
                  <a:pt x="3612963" y="947318"/>
                </a:cubicBezTo>
                <a:lnTo>
                  <a:pt x="3870138" y="947318"/>
                </a:lnTo>
                <a:cubicBezTo>
                  <a:pt x="3939988" y="947318"/>
                  <a:pt x="3987613" y="948906"/>
                  <a:pt x="4032063" y="947318"/>
                </a:cubicBezTo>
                <a:cubicBezTo>
                  <a:pt x="4076513" y="945731"/>
                  <a:pt x="4101913" y="944143"/>
                  <a:pt x="4136838" y="937793"/>
                </a:cubicBezTo>
                <a:cubicBezTo>
                  <a:pt x="4171763" y="931443"/>
                  <a:pt x="4214626" y="928268"/>
                  <a:pt x="4241613" y="909218"/>
                </a:cubicBezTo>
                <a:cubicBezTo>
                  <a:pt x="4268600" y="890168"/>
                  <a:pt x="4289238" y="855243"/>
                  <a:pt x="4298763" y="823493"/>
                </a:cubicBezTo>
                <a:cubicBezTo>
                  <a:pt x="4308288" y="791743"/>
                  <a:pt x="4305113" y="744118"/>
                  <a:pt x="4298763" y="718718"/>
                </a:cubicBezTo>
                <a:cubicBezTo>
                  <a:pt x="4292413" y="693318"/>
                  <a:pt x="4282888" y="677443"/>
                  <a:pt x="4260663" y="671093"/>
                </a:cubicBezTo>
                <a:cubicBezTo>
                  <a:pt x="4238438" y="664743"/>
                  <a:pt x="4192400" y="675856"/>
                  <a:pt x="4165413" y="680618"/>
                </a:cubicBezTo>
                <a:cubicBezTo>
                  <a:pt x="4138426" y="685380"/>
                  <a:pt x="4132075" y="694906"/>
                  <a:pt x="4098738" y="699668"/>
                </a:cubicBezTo>
                <a:cubicBezTo>
                  <a:pt x="4065401" y="704430"/>
                  <a:pt x="4022538" y="707606"/>
                  <a:pt x="3965388" y="709193"/>
                </a:cubicBezTo>
                <a:cubicBezTo>
                  <a:pt x="3908238" y="710781"/>
                  <a:pt x="3755838" y="709193"/>
                  <a:pt x="3755838" y="709193"/>
                </a:cubicBezTo>
                <a:lnTo>
                  <a:pt x="3660588" y="709193"/>
                </a:lnTo>
                <a:cubicBezTo>
                  <a:pt x="3624076" y="709193"/>
                  <a:pt x="3574863" y="707605"/>
                  <a:pt x="3536763" y="709193"/>
                </a:cubicBezTo>
                <a:cubicBezTo>
                  <a:pt x="3498663" y="710781"/>
                  <a:pt x="3474850" y="717131"/>
                  <a:pt x="3431988" y="718718"/>
                </a:cubicBezTo>
                <a:cubicBezTo>
                  <a:pt x="3389126" y="720305"/>
                  <a:pt x="3279588" y="718718"/>
                  <a:pt x="3279588" y="718718"/>
                </a:cubicBezTo>
                <a:lnTo>
                  <a:pt x="3174813" y="718718"/>
                </a:lnTo>
                <a:lnTo>
                  <a:pt x="3079563" y="718718"/>
                </a:lnTo>
                <a:cubicBezTo>
                  <a:pt x="3038288" y="718718"/>
                  <a:pt x="2960500" y="717131"/>
                  <a:pt x="2927163" y="718718"/>
                </a:cubicBezTo>
                <a:cubicBezTo>
                  <a:pt x="2893826" y="720305"/>
                  <a:pt x="2898588" y="726656"/>
                  <a:pt x="2879538" y="728243"/>
                </a:cubicBezTo>
                <a:cubicBezTo>
                  <a:pt x="2860488" y="729830"/>
                  <a:pt x="2812863" y="728243"/>
                  <a:pt x="2812863" y="728243"/>
                </a:cubicBezTo>
                <a:cubicBezTo>
                  <a:pt x="2801751" y="721893"/>
                  <a:pt x="2814450" y="707605"/>
                  <a:pt x="2812863" y="690143"/>
                </a:cubicBezTo>
                <a:cubicBezTo>
                  <a:pt x="2811276" y="672681"/>
                  <a:pt x="2804926" y="647281"/>
                  <a:pt x="2803338" y="623468"/>
                </a:cubicBezTo>
                <a:cubicBezTo>
                  <a:pt x="2801750" y="599655"/>
                  <a:pt x="2803338" y="547268"/>
                  <a:pt x="2803338" y="547268"/>
                </a:cubicBezTo>
                <a:lnTo>
                  <a:pt x="2803338" y="461543"/>
                </a:lnTo>
                <a:cubicBezTo>
                  <a:pt x="2803338" y="432968"/>
                  <a:pt x="2804925" y="409155"/>
                  <a:pt x="2803338" y="375818"/>
                </a:cubicBezTo>
                <a:cubicBezTo>
                  <a:pt x="2801751" y="342481"/>
                  <a:pt x="2795401" y="293268"/>
                  <a:pt x="2793813" y="261518"/>
                </a:cubicBezTo>
                <a:cubicBezTo>
                  <a:pt x="2792225" y="229768"/>
                  <a:pt x="2793813" y="185318"/>
                  <a:pt x="2793813" y="185318"/>
                </a:cubicBezTo>
                <a:lnTo>
                  <a:pt x="2793813" y="9959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D75DF-4898-C64B-EDAC-A3CB9073924F}"/>
              </a:ext>
            </a:extLst>
          </p:cNvPr>
          <p:cNvGrpSpPr/>
          <p:nvPr/>
        </p:nvGrpSpPr>
        <p:grpSpPr>
          <a:xfrm>
            <a:off x="2801997" y="2446791"/>
            <a:ext cx="4528679" cy="1486653"/>
            <a:chOff x="3623221" y="2351013"/>
            <a:chExt cx="4528679" cy="14866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C69A0D-5EDC-6809-CA59-DD9F883E4F54}"/>
                </a:ext>
              </a:extLst>
            </p:cNvPr>
            <p:cNvGrpSpPr/>
            <p:nvPr/>
          </p:nvGrpSpPr>
          <p:grpSpPr>
            <a:xfrm>
              <a:off x="3893474" y="2567903"/>
              <a:ext cx="3894485" cy="1189117"/>
              <a:chOff x="313241" y="2794293"/>
              <a:chExt cx="3894485" cy="118911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B3780CE-9902-4D49-46F3-DFE830E969D8}"/>
                  </a:ext>
                </a:extLst>
              </p:cNvPr>
              <p:cNvGrpSpPr/>
              <p:nvPr/>
            </p:nvGrpSpPr>
            <p:grpSpPr>
              <a:xfrm>
                <a:off x="313241" y="2794293"/>
                <a:ext cx="3894485" cy="752501"/>
                <a:chOff x="4517650" y="1580691"/>
                <a:chExt cx="3010884" cy="558598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397FA830-9ADA-2D93-F3E4-26F52D8829A8}"/>
                    </a:ext>
                  </a:extLst>
                </p:cNvPr>
                <p:cNvSpPr/>
                <p:nvPr/>
              </p:nvSpPr>
              <p:spPr>
                <a:xfrm rot="5400000">
                  <a:off x="5983200" y="1597565"/>
                  <a:ext cx="79811" cy="1003635"/>
                </a:xfrm>
                <a:prstGeom prst="rect">
                  <a:avLst/>
                </a:prstGeom>
                <a:solidFill>
                  <a:srgbClr val="5F5F5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6DD36759-DA34-BAED-BBE0-82ACE73BA86D}"/>
                    </a:ext>
                  </a:extLst>
                </p:cNvPr>
                <p:cNvSpPr/>
                <p:nvPr/>
              </p:nvSpPr>
              <p:spPr>
                <a:xfrm rot="5400000">
                  <a:off x="6986811" y="1597565"/>
                  <a:ext cx="79811" cy="1003635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AEBB4F1-FF89-F658-88D4-B6BB86EA6779}"/>
                    </a:ext>
                  </a:extLst>
                </p:cNvPr>
                <p:cNvSpPr/>
                <p:nvPr/>
              </p:nvSpPr>
              <p:spPr>
                <a:xfrm rot="5400000">
                  <a:off x="4979565" y="1597563"/>
                  <a:ext cx="79811" cy="100364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6EE6747-10CE-A35D-4FC8-C86247BEB689}"/>
                    </a:ext>
                  </a:extLst>
                </p:cNvPr>
                <p:cNvSpPr/>
                <p:nvPr/>
              </p:nvSpPr>
              <p:spPr>
                <a:xfrm>
                  <a:off x="6434247" y="1583078"/>
                  <a:ext cx="81152" cy="42341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CABCFA6-770B-81BB-5990-EA99D68D4A56}"/>
                    </a:ext>
                  </a:extLst>
                </p:cNvPr>
                <p:cNvSpPr/>
                <p:nvPr/>
              </p:nvSpPr>
              <p:spPr>
                <a:xfrm>
                  <a:off x="5545661" y="1585465"/>
                  <a:ext cx="81152" cy="423412"/>
                </a:xfrm>
                <a:prstGeom prst="rect">
                  <a:avLst/>
                </a:prstGeom>
                <a:solidFill>
                  <a:srgbClr val="92D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5CFDCC1-FC24-43B9-0CF1-B6EB277AA24F}"/>
                    </a:ext>
                  </a:extLst>
                </p:cNvPr>
                <p:cNvSpPr/>
                <p:nvPr/>
              </p:nvSpPr>
              <p:spPr>
                <a:xfrm rot="5400000">
                  <a:off x="5997726" y="1492188"/>
                  <a:ext cx="68712" cy="964664"/>
                </a:xfrm>
                <a:prstGeom prst="rect">
                  <a:avLst/>
                </a:prstGeom>
                <a:solidFill>
                  <a:srgbClr val="5F5F5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EFDE8DE-C18E-9CCF-D009-0191BBC3780E}"/>
                    </a:ext>
                  </a:extLst>
                </p:cNvPr>
                <p:cNvSpPr/>
                <p:nvPr/>
              </p:nvSpPr>
              <p:spPr>
                <a:xfrm>
                  <a:off x="7441829" y="1580691"/>
                  <a:ext cx="78211" cy="423412"/>
                </a:xfrm>
                <a:prstGeom prst="rec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572A747-646D-ED76-B90B-6195A5D3B52D}"/>
                    </a:ext>
                  </a:extLst>
                </p:cNvPr>
                <p:cNvSpPr/>
                <p:nvPr/>
              </p:nvSpPr>
              <p:spPr>
                <a:xfrm>
                  <a:off x="6585455" y="1583078"/>
                  <a:ext cx="78211" cy="42341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5E6236C-64D3-4DA8-49AE-D5A38ABF4756}"/>
                    </a:ext>
                  </a:extLst>
                </p:cNvPr>
                <p:cNvSpPr/>
                <p:nvPr/>
              </p:nvSpPr>
              <p:spPr>
                <a:xfrm rot="5400000">
                  <a:off x="7019888" y="1507285"/>
                  <a:ext cx="68712" cy="929695"/>
                </a:xfrm>
                <a:prstGeom prst="rect">
                  <a:avLst/>
                </a:prstGeom>
                <a:solidFill>
                  <a:srgbClr val="B2B2B2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0591C91-0FC7-C23E-3581-617469535680}"/>
                      </a:ext>
                    </a:extLst>
                  </p:cNvPr>
                  <p:cNvSpPr txBox="1"/>
                  <p:nvPr/>
                </p:nvSpPr>
                <p:spPr>
                  <a:xfrm>
                    <a:off x="1166810" y="3675633"/>
                    <a:ext cx="2244454" cy="307777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/>
                      <a:t>Configuration </a:t>
                    </a:r>
                    <a14:m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a14:m>
                    <a:r>
                      <a:rPr lang="en-US" sz="1400" dirty="0"/>
                      <a:t> of size 2</a:t>
                    </a: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0591C91-0FC7-C23E-3581-6174695356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6810" y="3675633"/>
                    <a:ext cx="2244454" cy="307777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96CF92-DADB-1CFA-EBB9-3D5588F6427C}"/>
                </a:ext>
              </a:extLst>
            </p:cNvPr>
            <p:cNvSpPr/>
            <p:nvPr/>
          </p:nvSpPr>
          <p:spPr>
            <a:xfrm>
              <a:off x="3623221" y="2351013"/>
              <a:ext cx="4528679" cy="1486653"/>
            </a:xfrm>
            <a:custGeom>
              <a:avLst/>
              <a:gdLst>
                <a:gd name="connsiteX0" fmla="*/ 0 w 4528679"/>
                <a:gd name="connsiteY0" fmla="*/ 0 h 1486653"/>
                <a:gd name="connsiteX1" fmla="*/ 430225 w 4528679"/>
                <a:gd name="connsiteY1" fmla="*/ 0 h 1486653"/>
                <a:gd name="connsiteX2" fmla="*/ 951023 w 4528679"/>
                <a:gd name="connsiteY2" fmla="*/ 0 h 1486653"/>
                <a:gd name="connsiteX3" fmla="*/ 1607681 w 4528679"/>
                <a:gd name="connsiteY3" fmla="*/ 0 h 1486653"/>
                <a:gd name="connsiteX4" fmla="*/ 2083192 w 4528679"/>
                <a:gd name="connsiteY4" fmla="*/ 0 h 1486653"/>
                <a:gd name="connsiteX5" fmla="*/ 2603990 w 4528679"/>
                <a:gd name="connsiteY5" fmla="*/ 0 h 1486653"/>
                <a:gd name="connsiteX6" fmla="*/ 3170075 w 4528679"/>
                <a:gd name="connsiteY6" fmla="*/ 0 h 1486653"/>
                <a:gd name="connsiteX7" fmla="*/ 3645587 w 4528679"/>
                <a:gd name="connsiteY7" fmla="*/ 0 h 1486653"/>
                <a:gd name="connsiteX8" fmla="*/ 4528679 w 4528679"/>
                <a:gd name="connsiteY8" fmla="*/ 0 h 1486653"/>
                <a:gd name="connsiteX9" fmla="*/ 4528679 w 4528679"/>
                <a:gd name="connsiteY9" fmla="*/ 480684 h 1486653"/>
                <a:gd name="connsiteX10" fmla="*/ 4528679 w 4528679"/>
                <a:gd name="connsiteY10" fmla="*/ 976235 h 1486653"/>
                <a:gd name="connsiteX11" fmla="*/ 4528679 w 4528679"/>
                <a:gd name="connsiteY11" fmla="*/ 1486653 h 1486653"/>
                <a:gd name="connsiteX12" fmla="*/ 3917307 w 4528679"/>
                <a:gd name="connsiteY12" fmla="*/ 1486653 h 1486653"/>
                <a:gd name="connsiteX13" fmla="*/ 3305936 w 4528679"/>
                <a:gd name="connsiteY13" fmla="*/ 1486653 h 1486653"/>
                <a:gd name="connsiteX14" fmla="*/ 2739851 w 4528679"/>
                <a:gd name="connsiteY14" fmla="*/ 1486653 h 1486653"/>
                <a:gd name="connsiteX15" fmla="*/ 2128479 w 4528679"/>
                <a:gd name="connsiteY15" fmla="*/ 1486653 h 1486653"/>
                <a:gd name="connsiteX16" fmla="*/ 1698255 w 4528679"/>
                <a:gd name="connsiteY16" fmla="*/ 1486653 h 1486653"/>
                <a:gd name="connsiteX17" fmla="*/ 1086883 w 4528679"/>
                <a:gd name="connsiteY17" fmla="*/ 1486653 h 1486653"/>
                <a:gd name="connsiteX18" fmla="*/ 656658 w 4528679"/>
                <a:gd name="connsiteY18" fmla="*/ 1486653 h 1486653"/>
                <a:gd name="connsiteX19" fmla="*/ 0 w 4528679"/>
                <a:gd name="connsiteY19" fmla="*/ 1486653 h 1486653"/>
                <a:gd name="connsiteX20" fmla="*/ 0 w 4528679"/>
                <a:gd name="connsiteY20" fmla="*/ 976235 h 1486653"/>
                <a:gd name="connsiteX21" fmla="*/ 0 w 4528679"/>
                <a:gd name="connsiteY21" fmla="*/ 480684 h 1486653"/>
                <a:gd name="connsiteX22" fmla="*/ 0 w 4528679"/>
                <a:gd name="connsiteY22" fmla="*/ 0 h 14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28679" h="1486653" extrusionOk="0">
                  <a:moveTo>
                    <a:pt x="0" y="0"/>
                  </a:moveTo>
                  <a:cubicBezTo>
                    <a:pt x="163449" y="-9810"/>
                    <a:pt x="299866" y="37614"/>
                    <a:pt x="430225" y="0"/>
                  </a:cubicBezTo>
                  <a:cubicBezTo>
                    <a:pt x="560584" y="-37614"/>
                    <a:pt x="759901" y="40061"/>
                    <a:pt x="951023" y="0"/>
                  </a:cubicBezTo>
                  <a:cubicBezTo>
                    <a:pt x="1142145" y="-40061"/>
                    <a:pt x="1306596" y="29146"/>
                    <a:pt x="1607681" y="0"/>
                  </a:cubicBezTo>
                  <a:cubicBezTo>
                    <a:pt x="1908766" y="-29146"/>
                    <a:pt x="1903743" y="8298"/>
                    <a:pt x="2083192" y="0"/>
                  </a:cubicBezTo>
                  <a:cubicBezTo>
                    <a:pt x="2262641" y="-8298"/>
                    <a:pt x="2422633" y="41828"/>
                    <a:pt x="2603990" y="0"/>
                  </a:cubicBezTo>
                  <a:cubicBezTo>
                    <a:pt x="2785347" y="-41828"/>
                    <a:pt x="2887651" y="52103"/>
                    <a:pt x="3170075" y="0"/>
                  </a:cubicBezTo>
                  <a:cubicBezTo>
                    <a:pt x="3452500" y="-52103"/>
                    <a:pt x="3436683" y="2731"/>
                    <a:pt x="3645587" y="0"/>
                  </a:cubicBezTo>
                  <a:cubicBezTo>
                    <a:pt x="3854491" y="-2731"/>
                    <a:pt x="4321460" y="7031"/>
                    <a:pt x="4528679" y="0"/>
                  </a:cubicBezTo>
                  <a:cubicBezTo>
                    <a:pt x="4567504" y="222653"/>
                    <a:pt x="4501903" y="338852"/>
                    <a:pt x="4528679" y="480684"/>
                  </a:cubicBezTo>
                  <a:cubicBezTo>
                    <a:pt x="4555455" y="622516"/>
                    <a:pt x="4500169" y="861389"/>
                    <a:pt x="4528679" y="976235"/>
                  </a:cubicBezTo>
                  <a:cubicBezTo>
                    <a:pt x="4557189" y="1091081"/>
                    <a:pt x="4472660" y="1332752"/>
                    <a:pt x="4528679" y="1486653"/>
                  </a:cubicBezTo>
                  <a:cubicBezTo>
                    <a:pt x="4285145" y="1499350"/>
                    <a:pt x="4163550" y="1469676"/>
                    <a:pt x="3917307" y="1486653"/>
                  </a:cubicBezTo>
                  <a:cubicBezTo>
                    <a:pt x="3671064" y="1503630"/>
                    <a:pt x="3518449" y="1438998"/>
                    <a:pt x="3305936" y="1486653"/>
                  </a:cubicBezTo>
                  <a:cubicBezTo>
                    <a:pt x="3093423" y="1534308"/>
                    <a:pt x="2957107" y="1436370"/>
                    <a:pt x="2739851" y="1486653"/>
                  </a:cubicBezTo>
                  <a:cubicBezTo>
                    <a:pt x="2522596" y="1536936"/>
                    <a:pt x="2297139" y="1455060"/>
                    <a:pt x="2128479" y="1486653"/>
                  </a:cubicBezTo>
                  <a:cubicBezTo>
                    <a:pt x="1959819" y="1518246"/>
                    <a:pt x="1827489" y="1444861"/>
                    <a:pt x="1698255" y="1486653"/>
                  </a:cubicBezTo>
                  <a:cubicBezTo>
                    <a:pt x="1569021" y="1528445"/>
                    <a:pt x="1279717" y="1434948"/>
                    <a:pt x="1086883" y="1486653"/>
                  </a:cubicBezTo>
                  <a:cubicBezTo>
                    <a:pt x="894049" y="1538358"/>
                    <a:pt x="776999" y="1475777"/>
                    <a:pt x="656658" y="1486653"/>
                  </a:cubicBezTo>
                  <a:cubicBezTo>
                    <a:pt x="536318" y="1497529"/>
                    <a:pt x="246139" y="1476985"/>
                    <a:pt x="0" y="1486653"/>
                  </a:cubicBezTo>
                  <a:cubicBezTo>
                    <a:pt x="-9041" y="1269298"/>
                    <a:pt x="35998" y="1204433"/>
                    <a:pt x="0" y="976235"/>
                  </a:cubicBezTo>
                  <a:cubicBezTo>
                    <a:pt x="-35998" y="748037"/>
                    <a:pt x="15969" y="659715"/>
                    <a:pt x="0" y="480684"/>
                  </a:cubicBezTo>
                  <a:cubicBezTo>
                    <a:pt x="-15969" y="301653"/>
                    <a:pt x="21205" y="118594"/>
                    <a:pt x="0" y="0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12529142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B9085F15-9279-B429-CC46-F23F80DA688C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187377" y="1809325"/>
            <a:ext cx="4165880" cy="133539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D550ACF9-2E22-ECD7-5545-6FE5D08F3197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137915" y="1799268"/>
            <a:ext cx="2893207" cy="1348667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C1E3EED1-E61B-2D7F-A6CB-8B83569B8F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31122" y="1768700"/>
            <a:ext cx="1745690" cy="97827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or: Curved 71">
            <a:extLst>
              <a:ext uri="{FF2B5EF4-FFF2-40B4-BE49-F238E27FC236}">
                <a16:creationId xmlns:a16="http://schemas.microsoft.com/office/drawing/2014/main" id="{FB4AD64D-85C1-F5D5-68D4-157674DBD071}"/>
              </a:ext>
            </a:extLst>
          </p:cNvPr>
          <p:cNvCxnSpPr>
            <a:cxnSpLocks/>
            <a:endCxn id="22" idx="60"/>
          </p:cNvCxnSpPr>
          <p:nvPr/>
        </p:nvCxnSpPr>
        <p:spPr>
          <a:xfrm rot="16200000" flipH="1">
            <a:off x="4808581" y="2042192"/>
            <a:ext cx="1041298" cy="746520"/>
          </a:xfrm>
          <a:prstGeom prst="curvedConnector4">
            <a:avLst>
              <a:gd name="adj1" fmla="val 31954"/>
              <a:gd name="adj2" fmla="val 33287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4563E599-8352-4381-3DDE-0365D647A426}"/>
              </a:ext>
            </a:extLst>
          </p:cNvPr>
          <p:cNvCxnSpPr>
            <a:cxnSpLocks/>
            <a:stCxn id="45" idx="3"/>
            <a:endCxn id="51" idx="0"/>
          </p:cNvCxnSpPr>
          <p:nvPr/>
        </p:nvCxnSpPr>
        <p:spPr>
          <a:xfrm>
            <a:off x="7288798" y="5559409"/>
            <a:ext cx="2338007" cy="12526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nector: Curved 107">
            <a:extLst>
              <a:ext uri="{FF2B5EF4-FFF2-40B4-BE49-F238E27FC236}">
                <a16:creationId xmlns:a16="http://schemas.microsoft.com/office/drawing/2014/main" id="{90093741-93DC-6C0E-C445-0824D77A31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042181" y="4474511"/>
            <a:ext cx="302177" cy="3969490"/>
          </a:xfrm>
          <a:prstGeom prst="curvedConnector4">
            <a:avLst>
              <a:gd name="adj1" fmla="val -42694"/>
              <a:gd name="adj2" fmla="val 6494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Arrow: Left 36">
            <a:extLst>
              <a:ext uri="{FF2B5EF4-FFF2-40B4-BE49-F238E27FC236}">
                <a16:creationId xmlns:a16="http://schemas.microsoft.com/office/drawing/2014/main" id="{6C7F9A22-89A3-DE05-4FD1-F868B0C393AE}"/>
              </a:ext>
            </a:extLst>
          </p:cNvPr>
          <p:cNvSpPr/>
          <p:nvPr/>
        </p:nvSpPr>
        <p:spPr>
          <a:xfrm>
            <a:off x="2982158" y="3264761"/>
            <a:ext cx="307430" cy="195321"/>
          </a:xfrm>
          <a:prstGeom prst="leftArrow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B6E4A8D-57A1-F88F-C17D-6401E900C569}"/>
              </a:ext>
            </a:extLst>
          </p:cNvPr>
          <p:cNvGrpSpPr/>
          <p:nvPr/>
        </p:nvGrpSpPr>
        <p:grpSpPr>
          <a:xfrm>
            <a:off x="7948256" y="4401352"/>
            <a:ext cx="192574" cy="162330"/>
            <a:chOff x="1862852" y="5524568"/>
            <a:chExt cx="91616" cy="53569"/>
          </a:xfrm>
        </p:grpSpPr>
        <p:sp>
          <p:nvSpPr>
            <p:cNvPr id="39" name="Half Frame 38">
              <a:extLst>
                <a:ext uri="{FF2B5EF4-FFF2-40B4-BE49-F238E27FC236}">
                  <a16:creationId xmlns:a16="http://schemas.microsoft.com/office/drawing/2014/main" id="{DB756733-C381-0086-5011-8E0064194EC5}"/>
                </a:ext>
              </a:extLst>
            </p:cNvPr>
            <p:cNvSpPr/>
            <p:nvPr/>
          </p:nvSpPr>
          <p:spPr>
            <a:xfrm rot="18449765">
              <a:off x="1896622" y="5520291"/>
              <a:ext cx="38135" cy="77557"/>
            </a:xfrm>
            <a:prstGeom prst="half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8589DE9-DE4C-DA13-6730-3E26BA127061}"/>
                </a:ext>
              </a:extLst>
            </p:cNvPr>
            <p:cNvSpPr/>
            <p:nvPr/>
          </p:nvSpPr>
          <p:spPr>
            <a:xfrm>
              <a:off x="1862852" y="5524568"/>
              <a:ext cx="60418" cy="36475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8188A0E-EC6E-2120-D3AD-344BEBB32BF1}"/>
              </a:ext>
            </a:extLst>
          </p:cNvPr>
          <p:cNvSpPr/>
          <p:nvPr/>
        </p:nvSpPr>
        <p:spPr>
          <a:xfrm rot="5400000">
            <a:off x="8211776" y="4271355"/>
            <a:ext cx="33560" cy="375179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11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5" grpId="0" animBg="1"/>
      <p:bldP spid="26" grpId="0" animBg="1"/>
      <p:bldP spid="27" grpId="0"/>
      <p:bldP spid="28" grpId="0"/>
      <p:bldP spid="29" grpId="0" animBg="1"/>
      <p:bldP spid="30" grpId="0"/>
      <p:bldP spid="45" grpId="0"/>
      <p:bldP spid="46" grpId="0"/>
      <p:bldP spid="51" grpId="0"/>
      <p:bldP spid="55" grpId="0"/>
      <p:bldP spid="50" grpId="0"/>
      <p:bldP spid="22" grpId="0" animBg="1"/>
      <p:bldP spid="22" grpId="1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4829376"/>
                  </p:ext>
                </p:extLst>
              </p:nvPr>
            </p:nvGraphicFramePr>
            <p:xfrm>
              <a:off x="138112" y="1333257"/>
              <a:ext cx="11870903" cy="2079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56968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92691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  <a:gridCol w="3987016">
                      <a:extLst>
                        <a:ext uri="{9D8B030D-6E8A-4147-A177-3AD203B41FA5}">
                          <a16:colId xmlns:a16="http://schemas.microsoft.com/office/drawing/2014/main" val="3333823111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Partition Function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200" b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IE" sz="22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d>
                                <m:d>
                                  <m:d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IE" sz="2200" b="0" i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Multiple Strands, Unbounded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𝑁𝑃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Complete</m:t>
                                </m:r>
                              </m:oMath>
                            </m:oMathPara>
                          </a14:m>
                          <a:endParaRPr lang="en-IE" sz="2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4829376"/>
                  </p:ext>
                </p:extLst>
              </p:nvPr>
            </p:nvGraphicFramePr>
            <p:xfrm>
              <a:off x="138112" y="1333257"/>
              <a:ext cx="11870903" cy="2079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56968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92691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  <a:gridCol w="3987016">
                      <a:extLst>
                        <a:ext uri="{9D8B030D-6E8A-4147-A177-3AD203B41FA5}">
                          <a16:colId xmlns:a16="http://schemas.microsoft.com/office/drawing/2014/main" val="3333823111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Partition Function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775" t="-111765" r="-102171" b="-20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012" t="-111765" r="-765" b="-20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4" t="-209302" r="-200924" b="-1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775" t="-209302" r="-102171" b="-1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012" t="-209302" r="-765" b="-10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Multiple Strands, Unbounded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775" t="-312941" r="-102171" b="-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012" t="-312941" r="-765" b="-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6CBA63-7E1F-858C-714D-3BAC6DC197A4}"/>
              </a:ext>
            </a:extLst>
          </p:cNvPr>
          <p:cNvSpPr txBox="1"/>
          <p:nvPr/>
        </p:nvSpPr>
        <p:spPr>
          <a:xfrm>
            <a:off x="-1" y="0"/>
            <a:ext cx="1219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Computational complexity of Minimum Free Energy and the Partition Function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D17680-B8EB-1BB8-5304-C55929C1B842}"/>
              </a:ext>
            </a:extLst>
          </p:cNvPr>
          <p:cNvGrpSpPr/>
          <p:nvPr/>
        </p:nvGrpSpPr>
        <p:grpSpPr>
          <a:xfrm>
            <a:off x="719626" y="4572403"/>
            <a:ext cx="10752746" cy="1494987"/>
            <a:chOff x="1880683" y="4945524"/>
            <a:chExt cx="9002973" cy="14949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A60C89-CB46-2B63-FF3B-90567BF5FBCB}"/>
                </a:ext>
              </a:extLst>
            </p:cNvPr>
            <p:cNvSpPr/>
            <p:nvPr/>
          </p:nvSpPr>
          <p:spPr>
            <a:xfrm>
              <a:off x="1897855" y="4945524"/>
              <a:ext cx="8922358" cy="14384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A8A63-1840-B478-65C9-02482F024EDC}"/>
                </a:ext>
              </a:extLst>
            </p:cNvPr>
            <p:cNvGrpSpPr/>
            <p:nvPr/>
          </p:nvGrpSpPr>
          <p:grpSpPr>
            <a:xfrm>
              <a:off x="1880683" y="4996109"/>
              <a:ext cx="9002973" cy="1444402"/>
              <a:chOff x="2007369" y="4868503"/>
              <a:chExt cx="9002973" cy="144440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D1C2C72-765A-F332-FD15-BD15D121B067}"/>
                  </a:ext>
                </a:extLst>
              </p:cNvPr>
              <p:cNvGrpSpPr/>
              <p:nvPr/>
            </p:nvGrpSpPr>
            <p:grpSpPr>
              <a:xfrm>
                <a:off x="2007369" y="4868503"/>
                <a:ext cx="4214475" cy="1444402"/>
                <a:chOff x="2007369" y="5030509"/>
                <a:chExt cx="4214475" cy="144440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DB6CC1DD-B5FA-1935-EF73-9CAC4C4476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7369" y="5034272"/>
                      <a:ext cx="1078821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IE" sz="5400">
                                <a:latin typeface="Cambria Math" panose="02040503050406030204" pitchFamily="18" charset="0"/>
                              </a:rPr>
                              <m:t>Pr</m:t>
                            </m:r>
                            <m:r>
                              <a:rPr lang="en-IE" sz="5400" i="1">
                                <a:latin typeface="Cambria Math" panose="02040503050406030204" pitchFamily="18" charset="0"/>
                              </a:rPr>
                              <m:t>⁡[</m:t>
                            </m:r>
                          </m:oMath>
                        </m:oMathPara>
                      </a14:m>
                      <a:endParaRPr lang="en-IE" sz="5400" dirty="0"/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D5621C23-159A-DDDA-AFCF-C3C6BAD981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07369" y="5034272"/>
                      <a:ext cx="1078821" cy="830997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AA522E8-D7B9-92E3-65A5-0BAEC6FAC6BF}"/>
                    </a:ext>
                  </a:extLst>
                </p:cNvPr>
                <p:cNvGrpSpPr/>
                <p:nvPr/>
              </p:nvGrpSpPr>
              <p:grpSpPr>
                <a:xfrm>
                  <a:off x="3927461" y="5607929"/>
                  <a:ext cx="1080000" cy="866982"/>
                  <a:chOff x="12070470" y="4083668"/>
                  <a:chExt cx="1080000" cy="1008000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6636C4C2-E78D-0C1D-8B0B-2B87BA7F08E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12070470" y="4083668"/>
                    <a:ext cx="1080000" cy="1008000"/>
                    <a:chOff x="11344353" y="48735"/>
                    <a:chExt cx="3844626" cy="3468270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graphicFrame>
                      <p:nvGraphicFramePr>
                        <p:cNvPr id="39" name="Content Placeholder 13">
                          <a:extLst>
                            <a:ext uri="{FF2B5EF4-FFF2-40B4-BE49-F238E27FC236}">
                              <a16:creationId xmlns:a16="http://schemas.microsoft.com/office/drawing/2014/main" id="{46B48F27-E6AE-7BC4-0602-B4FD9B756904}"/>
                            </a:ext>
                          </a:extLst>
                        </p:cNvPr>
                        <p:cNvGraphicFramePr>
                          <a:graphicFrameLocks noChangeAspect="1"/>
                        </p:cNvGraphicFramePr>
                        <p:nvPr>
                          <p:extLst>
                            <p:ext uri="{D42A27DB-BD31-4B8C-83A1-F6EECF244321}">
                              <p14:modId xmlns:p14="http://schemas.microsoft.com/office/powerpoint/2010/main" val="2909078731"/>
                            </p:ext>
                          </p:extLst>
                        </p:nvPr>
                      </p:nvGraphicFramePr>
                      <p:xfrm>
                        <a:off x="11344353" y="48735"/>
                        <a:ext cx="3844626" cy="3468270"/>
                      </p:xfrm>
                      <a:graphic>
                        <a:graphicData uri="http://schemas.openxmlformats.org/drawingml/2006/chart">
                          <c:chart xmlns:c="http://schemas.openxmlformats.org/drawingml/2006/chart" xmlns:r="http://schemas.openxmlformats.org/officeDocument/2006/relationships" r:id="rId18"/>
                        </a:graphicData>
                      </a:graphic>
                    </p:graphicFrame>
                  </mc:Choice>
                  <mc:Fallback xmlns="">
                    <p:graphicFrame>
                      <p:nvGraphicFramePr>
                        <p:cNvPr id="31" name="Content Placeholder 13">
                          <a:extLst>
                            <a:ext uri="{FF2B5EF4-FFF2-40B4-BE49-F238E27FC236}">
                              <a16:creationId xmlns:a16="http://schemas.microsoft.com/office/drawing/2014/main" id="{C170EDD5-1A6D-8EB3-4F7D-7E5162B170BA}"/>
                            </a:ext>
                          </a:extLst>
                        </p:cNvPr>
                        <p:cNvGraphicFramePr>
                          <a:graphicFrameLocks noChangeAspect="1"/>
                        </p:cNvGraphicFramePr>
                        <p:nvPr>
                          <p:extLst>
                            <p:ext uri="{D42A27DB-BD31-4B8C-83A1-F6EECF244321}">
                              <p14:modId xmlns:p14="http://schemas.microsoft.com/office/powerpoint/2010/main" val="2217858228"/>
                            </p:ext>
                          </p:extLst>
                        </p:nvPr>
                      </p:nvGraphicFramePr>
                      <p:xfrm>
                        <a:off x="11344353" y="48735"/>
                        <a:ext cx="3844626" cy="3468270"/>
                      </p:xfrm>
                      <a:graphic>
                        <a:graphicData uri="http://schemas.openxmlformats.org/drawingml/2006/chart">
                          <c:chart xmlns:c="http://schemas.openxmlformats.org/drawingml/2006/chart" xmlns:r="http://schemas.openxmlformats.org/officeDocument/2006/relationships" r:id="rId19"/>
                        </a:graphicData>
                      </a:graphic>
                    </p:graphicFrame>
                  </mc:Fallback>
                </mc:AlternateContent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AEA577AD-F411-92A7-81F7-874496A0950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061349" y="2547180"/>
                      <a:ext cx="373940" cy="382559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" name="Freeform: Shape 18">
                    <a:extLst>
                      <a:ext uri="{FF2B5EF4-FFF2-40B4-BE49-F238E27FC236}">
                        <a16:creationId xmlns:a16="http://schemas.microsoft.com/office/drawing/2014/main" id="{15FC80F6-EB03-F719-5D14-9EE1DD57CCE8}"/>
                      </a:ext>
                    </a:extLst>
                  </p:cNvPr>
                  <p:cNvSpPr/>
                  <p:nvPr/>
                </p:nvSpPr>
                <p:spPr>
                  <a:xfrm>
                    <a:off x="12292227" y="4341493"/>
                    <a:ext cx="543719" cy="454022"/>
                  </a:xfrm>
                  <a:custGeom>
                    <a:avLst/>
                    <a:gdLst>
                      <a:gd name="connsiteX0" fmla="*/ 774797 w 774797"/>
                      <a:gd name="connsiteY0" fmla="*/ 0 h 1263408"/>
                      <a:gd name="connsiteX1" fmla="*/ 0 w 774797"/>
                      <a:gd name="connsiteY1" fmla="*/ 1263408 h 1263408"/>
                      <a:gd name="connsiteX0" fmla="*/ 774797 w 774797"/>
                      <a:gd name="connsiteY0" fmla="*/ 0 h 1263408"/>
                      <a:gd name="connsiteX1" fmla="*/ 369948 w 774797"/>
                      <a:gd name="connsiteY1" fmla="*/ 649155 h 1263408"/>
                      <a:gd name="connsiteX2" fmla="*/ 0 w 774797"/>
                      <a:gd name="connsiteY2" fmla="*/ 1263408 h 1263408"/>
                      <a:gd name="connsiteX0" fmla="*/ 774797 w 774797"/>
                      <a:gd name="connsiteY0" fmla="*/ 0 h 1263408"/>
                      <a:gd name="connsiteX1" fmla="*/ 593313 w 774797"/>
                      <a:gd name="connsiteY1" fmla="*/ 830639 h 1263408"/>
                      <a:gd name="connsiteX2" fmla="*/ 0 w 774797"/>
                      <a:gd name="connsiteY2" fmla="*/ 1263408 h 1263408"/>
                      <a:gd name="connsiteX0" fmla="*/ 774797 w 774797"/>
                      <a:gd name="connsiteY0" fmla="*/ 0 h 1263408"/>
                      <a:gd name="connsiteX1" fmla="*/ 593313 w 774797"/>
                      <a:gd name="connsiteY1" fmla="*/ 830639 h 1263408"/>
                      <a:gd name="connsiteX2" fmla="*/ 0 w 774797"/>
                      <a:gd name="connsiteY2" fmla="*/ 1263408 h 1263408"/>
                      <a:gd name="connsiteX0" fmla="*/ 774797 w 774797"/>
                      <a:gd name="connsiteY0" fmla="*/ 0 h 1263408"/>
                      <a:gd name="connsiteX1" fmla="*/ 593313 w 774797"/>
                      <a:gd name="connsiteY1" fmla="*/ 830639 h 1263408"/>
                      <a:gd name="connsiteX2" fmla="*/ 0 w 774797"/>
                      <a:gd name="connsiteY2" fmla="*/ 1263408 h 1263408"/>
                      <a:gd name="connsiteX0" fmla="*/ 1004 w 2449875"/>
                      <a:gd name="connsiteY0" fmla="*/ 0 h 1695646"/>
                      <a:gd name="connsiteX1" fmla="*/ 2439960 w 2449875"/>
                      <a:gd name="connsiteY1" fmla="*/ 1262877 h 1695646"/>
                      <a:gd name="connsiteX2" fmla="*/ 1846647 w 2449875"/>
                      <a:gd name="connsiteY2" fmla="*/ 1695646 h 1695646"/>
                      <a:gd name="connsiteX0" fmla="*/ 3901 w 1874041"/>
                      <a:gd name="connsiteY0" fmla="*/ 0 h 1695646"/>
                      <a:gd name="connsiteX1" fmla="*/ 416284 w 1874041"/>
                      <a:gd name="connsiteY1" fmla="*/ 513215 h 1695646"/>
                      <a:gd name="connsiteX2" fmla="*/ 1849544 w 1874041"/>
                      <a:gd name="connsiteY2" fmla="*/ 1695646 h 1695646"/>
                      <a:gd name="connsiteX0" fmla="*/ 18127 w 1888267"/>
                      <a:gd name="connsiteY0" fmla="*/ 0 h 1695646"/>
                      <a:gd name="connsiteX1" fmla="*/ 430510 w 1888267"/>
                      <a:gd name="connsiteY1" fmla="*/ 513215 h 1695646"/>
                      <a:gd name="connsiteX2" fmla="*/ 1863770 w 1888267"/>
                      <a:gd name="connsiteY2" fmla="*/ 1695646 h 1695646"/>
                      <a:gd name="connsiteX0" fmla="*/ 18127 w 1896773"/>
                      <a:gd name="connsiteY0" fmla="*/ 0 h 1695646"/>
                      <a:gd name="connsiteX1" fmla="*/ 430510 w 1896773"/>
                      <a:gd name="connsiteY1" fmla="*/ 513215 h 1695646"/>
                      <a:gd name="connsiteX2" fmla="*/ 1863770 w 1896773"/>
                      <a:gd name="connsiteY2" fmla="*/ 1695646 h 1695646"/>
                      <a:gd name="connsiteX0" fmla="*/ 9172 w 1887818"/>
                      <a:gd name="connsiteY0" fmla="*/ 0 h 1695646"/>
                      <a:gd name="connsiteX1" fmla="*/ 421555 w 1887818"/>
                      <a:gd name="connsiteY1" fmla="*/ 513215 h 1695646"/>
                      <a:gd name="connsiteX2" fmla="*/ 1854815 w 1887818"/>
                      <a:gd name="connsiteY2" fmla="*/ 1695646 h 1695646"/>
                      <a:gd name="connsiteX0" fmla="*/ 8390 w 1887036"/>
                      <a:gd name="connsiteY0" fmla="*/ 0 h 1695646"/>
                      <a:gd name="connsiteX1" fmla="*/ 420773 w 1887036"/>
                      <a:gd name="connsiteY1" fmla="*/ 513215 h 1695646"/>
                      <a:gd name="connsiteX2" fmla="*/ 1854033 w 1887036"/>
                      <a:gd name="connsiteY2" fmla="*/ 1695646 h 1695646"/>
                      <a:gd name="connsiteX0" fmla="*/ 0 w 1878646"/>
                      <a:gd name="connsiteY0" fmla="*/ 0 h 1695646"/>
                      <a:gd name="connsiteX1" fmla="*/ 412383 w 1878646"/>
                      <a:gd name="connsiteY1" fmla="*/ 513215 h 1695646"/>
                      <a:gd name="connsiteX2" fmla="*/ 1845643 w 1878646"/>
                      <a:gd name="connsiteY2" fmla="*/ 1695646 h 1695646"/>
                      <a:gd name="connsiteX0" fmla="*/ 0 w 1878646"/>
                      <a:gd name="connsiteY0" fmla="*/ 0 h 1695646"/>
                      <a:gd name="connsiteX1" fmla="*/ 412383 w 1878646"/>
                      <a:gd name="connsiteY1" fmla="*/ 513215 h 1695646"/>
                      <a:gd name="connsiteX2" fmla="*/ 1845643 w 1878646"/>
                      <a:gd name="connsiteY2" fmla="*/ 1695646 h 1695646"/>
                      <a:gd name="connsiteX0" fmla="*/ 0 w 1878187"/>
                      <a:gd name="connsiteY0" fmla="*/ 0 h 1695646"/>
                      <a:gd name="connsiteX1" fmla="*/ 412383 w 1878187"/>
                      <a:gd name="connsiteY1" fmla="*/ 513215 h 1695646"/>
                      <a:gd name="connsiteX2" fmla="*/ 1845643 w 1878187"/>
                      <a:gd name="connsiteY2" fmla="*/ 1695646 h 1695646"/>
                      <a:gd name="connsiteX0" fmla="*/ 0 w 1878187"/>
                      <a:gd name="connsiteY0" fmla="*/ 0 h 1695646"/>
                      <a:gd name="connsiteX1" fmla="*/ 412383 w 1878187"/>
                      <a:gd name="connsiteY1" fmla="*/ 668551 h 1695646"/>
                      <a:gd name="connsiteX2" fmla="*/ 1845643 w 1878187"/>
                      <a:gd name="connsiteY2" fmla="*/ 1695646 h 1695646"/>
                      <a:gd name="connsiteX0" fmla="*/ 0 w 1878187"/>
                      <a:gd name="connsiteY0" fmla="*/ 0 h 1695646"/>
                      <a:gd name="connsiteX1" fmla="*/ 412383 w 1878187"/>
                      <a:gd name="connsiteY1" fmla="*/ 668551 h 1695646"/>
                      <a:gd name="connsiteX2" fmla="*/ 1845643 w 1878187"/>
                      <a:gd name="connsiteY2" fmla="*/ 1695646 h 1695646"/>
                      <a:gd name="connsiteX0" fmla="*/ 0 w 1878492"/>
                      <a:gd name="connsiteY0" fmla="*/ 0 h 1695646"/>
                      <a:gd name="connsiteX1" fmla="*/ 412383 w 1878492"/>
                      <a:gd name="connsiteY1" fmla="*/ 668551 h 1695646"/>
                      <a:gd name="connsiteX2" fmla="*/ 1845643 w 1878492"/>
                      <a:gd name="connsiteY2" fmla="*/ 1695646 h 1695646"/>
                      <a:gd name="connsiteX0" fmla="*/ 0 w 1880272"/>
                      <a:gd name="connsiteY0" fmla="*/ 0 h 1695646"/>
                      <a:gd name="connsiteX1" fmla="*/ 412383 w 1880272"/>
                      <a:gd name="connsiteY1" fmla="*/ 668551 h 1695646"/>
                      <a:gd name="connsiteX2" fmla="*/ 1845643 w 1880272"/>
                      <a:gd name="connsiteY2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905695 w 1845643"/>
                      <a:gd name="connsiteY2" fmla="*/ 861528 h 1695646"/>
                      <a:gd name="connsiteX3" fmla="*/ 1845643 w 1845643"/>
                      <a:gd name="connsiteY3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845643 w 1845643"/>
                      <a:gd name="connsiteY3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239746 w 1845643"/>
                      <a:gd name="connsiteY3" fmla="*/ 1064140 h 1695646"/>
                      <a:gd name="connsiteX4" fmla="*/ 1845643 w 1845643"/>
                      <a:gd name="connsiteY4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65512 w 1845643"/>
                      <a:gd name="connsiteY3" fmla="*/ 1455856 h 1695646"/>
                      <a:gd name="connsiteX4" fmla="*/ 1845643 w 1845643"/>
                      <a:gd name="connsiteY4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65512 w 1845643"/>
                      <a:gd name="connsiteY3" fmla="*/ 1455856 h 1695646"/>
                      <a:gd name="connsiteX4" fmla="*/ 1425330 w 1845643"/>
                      <a:gd name="connsiteY4" fmla="*/ 1577422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65512 w 1845643"/>
                      <a:gd name="connsiteY3" fmla="*/ 145585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95206 w 1845643"/>
                      <a:gd name="connsiteY3" fmla="*/ 625149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789073 w 1845643"/>
                      <a:gd name="connsiteY5" fmla="*/ 1057387 h 1695646"/>
                      <a:gd name="connsiteX6" fmla="*/ 1845643 w 1845643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71517"/>
                      <a:gd name="connsiteY0" fmla="*/ 0 h 1695646"/>
                      <a:gd name="connsiteX1" fmla="*/ 412383 w 2271517"/>
                      <a:gd name="connsiteY1" fmla="*/ 668551 h 1695646"/>
                      <a:gd name="connsiteX2" fmla="*/ 794345 w 2271517"/>
                      <a:gd name="connsiteY2" fmla="*/ 611642 h 1695646"/>
                      <a:gd name="connsiteX3" fmla="*/ 1172935 w 2271517"/>
                      <a:gd name="connsiteY3" fmla="*/ 692686 h 1695646"/>
                      <a:gd name="connsiteX4" fmla="*/ 1714840 w 2271517"/>
                      <a:gd name="connsiteY4" fmla="*/ 280709 h 1695646"/>
                      <a:gd name="connsiteX5" fmla="*/ 2264167 w 2271517"/>
                      <a:gd name="connsiteY5" fmla="*/ 206418 h 1695646"/>
                      <a:gd name="connsiteX6" fmla="*/ 2019195 w 2271517"/>
                      <a:gd name="connsiteY6" fmla="*/ 1050633 h 1695646"/>
                      <a:gd name="connsiteX7" fmla="*/ 1845643 w 2271517"/>
                      <a:gd name="connsiteY7" fmla="*/ 1695646 h 1695646"/>
                      <a:gd name="connsiteX0" fmla="*/ 0 w 2267980"/>
                      <a:gd name="connsiteY0" fmla="*/ 0 h 1695646"/>
                      <a:gd name="connsiteX1" fmla="*/ 412383 w 2267980"/>
                      <a:gd name="connsiteY1" fmla="*/ 668551 h 1695646"/>
                      <a:gd name="connsiteX2" fmla="*/ 794345 w 2267980"/>
                      <a:gd name="connsiteY2" fmla="*/ 611642 h 1695646"/>
                      <a:gd name="connsiteX3" fmla="*/ 1172935 w 2267980"/>
                      <a:gd name="connsiteY3" fmla="*/ 692686 h 1695646"/>
                      <a:gd name="connsiteX4" fmla="*/ 1714840 w 2267980"/>
                      <a:gd name="connsiteY4" fmla="*/ 280709 h 1695646"/>
                      <a:gd name="connsiteX5" fmla="*/ 2264167 w 2267980"/>
                      <a:gd name="connsiteY5" fmla="*/ 206418 h 1695646"/>
                      <a:gd name="connsiteX6" fmla="*/ 1774225 w 2267980"/>
                      <a:gd name="connsiteY6" fmla="*/ 699440 h 1695646"/>
                      <a:gd name="connsiteX7" fmla="*/ 1845643 w 2267980"/>
                      <a:gd name="connsiteY7" fmla="*/ 1695646 h 1695646"/>
                      <a:gd name="connsiteX0" fmla="*/ 0 w 2267980"/>
                      <a:gd name="connsiteY0" fmla="*/ 0 h 1695646"/>
                      <a:gd name="connsiteX1" fmla="*/ 412383 w 2267980"/>
                      <a:gd name="connsiteY1" fmla="*/ 668551 h 1695646"/>
                      <a:gd name="connsiteX2" fmla="*/ 794345 w 2267980"/>
                      <a:gd name="connsiteY2" fmla="*/ 611642 h 1695646"/>
                      <a:gd name="connsiteX3" fmla="*/ 1172935 w 2267980"/>
                      <a:gd name="connsiteY3" fmla="*/ 692686 h 1695646"/>
                      <a:gd name="connsiteX4" fmla="*/ 1714840 w 2267980"/>
                      <a:gd name="connsiteY4" fmla="*/ 280709 h 1695646"/>
                      <a:gd name="connsiteX5" fmla="*/ 2264167 w 2267980"/>
                      <a:gd name="connsiteY5" fmla="*/ 206418 h 1695646"/>
                      <a:gd name="connsiteX6" fmla="*/ 1774225 w 2267980"/>
                      <a:gd name="connsiteY6" fmla="*/ 699440 h 1695646"/>
                      <a:gd name="connsiteX7" fmla="*/ 1385396 w 2267980"/>
                      <a:gd name="connsiteY7" fmla="*/ 1695646 h 1695646"/>
                      <a:gd name="connsiteX0" fmla="*/ 0 w 2269019"/>
                      <a:gd name="connsiteY0" fmla="*/ 0 h 1695646"/>
                      <a:gd name="connsiteX1" fmla="*/ 412383 w 2269019"/>
                      <a:gd name="connsiteY1" fmla="*/ 668551 h 1695646"/>
                      <a:gd name="connsiteX2" fmla="*/ 794345 w 2269019"/>
                      <a:gd name="connsiteY2" fmla="*/ 611642 h 1695646"/>
                      <a:gd name="connsiteX3" fmla="*/ 1172935 w 2269019"/>
                      <a:gd name="connsiteY3" fmla="*/ 692686 h 1695646"/>
                      <a:gd name="connsiteX4" fmla="*/ 1714840 w 2269019"/>
                      <a:gd name="connsiteY4" fmla="*/ 280709 h 1695646"/>
                      <a:gd name="connsiteX5" fmla="*/ 2264167 w 2269019"/>
                      <a:gd name="connsiteY5" fmla="*/ 206418 h 1695646"/>
                      <a:gd name="connsiteX6" fmla="*/ 1774225 w 2269019"/>
                      <a:gd name="connsiteY6" fmla="*/ 699440 h 1695646"/>
                      <a:gd name="connsiteX7" fmla="*/ 1385396 w 2269019"/>
                      <a:gd name="connsiteY7" fmla="*/ 1695646 h 1695646"/>
                      <a:gd name="connsiteX0" fmla="*/ 0 w 2269019"/>
                      <a:gd name="connsiteY0" fmla="*/ 0 h 1695646"/>
                      <a:gd name="connsiteX1" fmla="*/ 412383 w 2269019"/>
                      <a:gd name="connsiteY1" fmla="*/ 668551 h 1695646"/>
                      <a:gd name="connsiteX2" fmla="*/ 794345 w 2269019"/>
                      <a:gd name="connsiteY2" fmla="*/ 611642 h 1695646"/>
                      <a:gd name="connsiteX3" fmla="*/ 1172935 w 2269019"/>
                      <a:gd name="connsiteY3" fmla="*/ 692686 h 1695646"/>
                      <a:gd name="connsiteX4" fmla="*/ 1714840 w 2269019"/>
                      <a:gd name="connsiteY4" fmla="*/ 280709 h 1695646"/>
                      <a:gd name="connsiteX5" fmla="*/ 2264167 w 2269019"/>
                      <a:gd name="connsiteY5" fmla="*/ 206418 h 1695646"/>
                      <a:gd name="connsiteX6" fmla="*/ 1774225 w 2269019"/>
                      <a:gd name="connsiteY6" fmla="*/ 699440 h 1695646"/>
                      <a:gd name="connsiteX7" fmla="*/ 1385396 w 2269019"/>
                      <a:gd name="connsiteY7" fmla="*/ 1695646 h 1695646"/>
                      <a:gd name="connsiteX0" fmla="*/ 0 w 2269019"/>
                      <a:gd name="connsiteY0" fmla="*/ 0 h 1547065"/>
                      <a:gd name="connsiteX1" fmla="*/ 412383 w 2269019"/>
                      <a:gd name="connsiteY1" fmla="*/ 668551 h 1547065"/>
                      <a:gd name="connsiteX2" fmla="*/ 794345 w 2269019"/>
                      <a:gd name="connsiteY2" fmla="*/ 611642 h 1547065"/>
                      <a:gd name="connsiteX3" fmla="*/ 1172935 w 2269019"/>
                      <a:gd name="connsiteY3" fmla="*/ 692686 h 1547065"/>
                      <a:gd name="connsiteX4" fmla="*/ 1714840 w 2269019"/>
                      <a:gd name="connsiteY4" fmla="*/ 280709 h 1547065"/>
                      <a:gd name="connsiteX5" fmla="*/ 2264167 w 2269019"/>
                      <a:gd name="connsiteY5" fmla="*/ 206418 h 1547065"/>
                      <a:gd name="connsiteX6" fmla="*/ 1774225 w 2269019"/>
                      <a:gd name="connsiteY6" fmla="*/ 699440 h 1547065"/>
                      <a:gd name="connsiteX7" fmla="*/ 1407667 w 2269019"/>
                      <a:gd name="connsiteY7" fmla="*/ 1547065 h 1547065"/>
                      <a:gd name="connsiteX0" fmla="*/ 0 w 2269019"/>
                      <a:gd name="connsiteY0" fmla="*/ 0 h 1587587"/>
                      <a:gd name="connsiteX1" fmla="*/ 412383 w 2269019"/>
                      <a:gd name="connsiteY1" fmla="*/ 668551 h 1587587"/>
                      <a:gd name="connsiteX2" fmla="*/ 794345 w 2269019"/>
                      <a:gd name="connsiteY2" fmla="*/ 611642 h 1587587"/>
                      <a:gd name="connsiteX3" fmla="*/ 1172935 w 2269019"/>
                      <a:gd name="connsiteY3" fmla="*/ 692686 h 1587587"/>
                      <a:gd name="connsiteX4" fmla="*/ 1714840 w 2269019"/>
                      <a:gd name="connsiteY4" fmla="*/ 280709 h 1587587"/>
                      <a:gd name="connsiteX5" fmla="*/ 2264167 w 2269019"/>
                      <a:gd name="connsiteY5" fmla="*/ 206418 h 1587587"/>
                      <a:gd name="connsiteX6" fmla="*/ 1774225 w 2269019"/>
                      <a:gd name="connsiteY6" fmla="*/ 699440 h 1587587"/>
                      <a:gd name="connsiteX7" fmla="*/ 1385397 w 2269019"/>
                      <a:gd name="connsiteY7" fmla="*/ 1587587 h 1587587"/>
                      <a:gd name="connsiteX0" fmla="*/ 0 w 2269019"/>
                      <a:gd name="connsiteY0" fmla="*/ 0 h 1559397"/>
                      <a:gd name="connsiteX1" fmla="*/ 412383 w 2269019"/>
                      <a:gd name="connsiteY1" fmla="*/ 668551 h 1559397"/>
                      <a:gd name="connsiteX2" fmla="*/ 794345 w 2269019"/>
                      <a:gd name="connsiteY2" fmla="*/ 611642 h 1559397"/>
                      <a:gd name="connsiteX3" fmla="*/ 1172935 w 2269019"/>
                      <a:gd name="connsiteY3" fmla="*/ 692686 h 1559397"/>
                      <a:gd name="connsiteX4" fmla="*/ 1714840 w 2269019"/>
                      <a:gd name="connsiteY4" fmla="*/ 280709 h 1559397"/>
                      <a:gd name="connsiteX5" fmla="*/ 2264167 w 2269019"/>
                      <a:gd name="connsiteY5" fmla="*/ 206418 h 1559397"/>
                      <a:gd name="connsiteX6" fmla="*/ 1774225 w 2269019"/>
                      <a:gd name="connsiteY6" fmla="*/ 699440 h 1559397"/>
                      <a:gd name="connsiteX7" fmla="*/ 1305331 w 2269019"/>
                      <a:gd name="connsiteY7" fmla="*/ 1559397 h 1559397"/>
                      <a:gd name="connsiteX0" fmla="*/ 0 w 2268523"/>
                      <a:gd name="connsiteY0" fmla="*/ 0 h 1559397"/>
                      <a:gd name="connsiteX1" fmla="*/ 412383 w 2268523"/>
                      <a:gd name="connsiteY1" fmla="*/ 668551 h 1559397"/>
                      <a:gd name="connsiteX2" fmla="*/ 794345 w 2268523"/>
                      <a:gd name="connsiteY2" fmla="*/ 611642 h 1559397"/>
                      <a:gd name="connsiteX3" fmla="*/ 1172935 w 2268523"/>
                      <a:gd name="connsiteY3" fmla="*/ 692686 h 1559397"/>
                      <a:gd name="connsiteX4" fmla="*/ 1714840 w 2268523"/>
                      <a:gd name="connsiteY4" fmla="*/ 280709 h 1559397"/>
                      <a:gd name="connsiteX5" fmla="*/ 2264167 w 2268523"/>
                      <a:gd name="connsiteY5" fmla="*/ 206418 h 1559397"/>
                      <a:gd name="connsiteX6" fmla="*/ 1728473 w 2268523"/>
                      <a:gd name="connsiteY6" fmla="*/ 661854 h 1559397"/>
                      <a:gd name="connsiteX7" fmla="*/ 1305331 w 2268523"/>
                      <a:gd name="connsiteY7" fmla="*/ 1559397 h 1559397"/>
                      <a:gd name="connsiteX0" fmla="*/ 0 w 2267679"/>
                      <a:gd name="connsiteY0" fmla="*/ 0 h 1559397"/>
                      <a:gd name="connsiteX1" fmla="*/ 412383 w 2267679"/>
                      <a:gd name="connsiteY1" fmla="*/ 668551 h 1559397"/>
                      <a:gd name="connsiteX2" fmla="*/ 794345 w 2267679"/>
                      <a:gd name="connsiteY2" fmla="*/ 611642 h 1559397"/>
                      <a:gd name="connsiteX3" fmla="*/ 1172935 w 2267679"/>
                      <a:gd name="connsiteY3" fmla="*/ 692686 h 1559397"/>
                      <a:gd name="connsiteX4" fmla="*/ 1714840 w 2267679"/>
                      <a:gd name="connsiteY4" fmla="*/ 280709 h 1559397"/>
                      <a:gd name="connsiteX5" fmla="*/ 2264167 w 2267679"/>
                      <a:gd name="connsiteY5" fmla="*/ 206418 h 1559397"/>
                      <a:gd name="connsiteX6" fmla="*/ 1621236 w 2267679"/>
                      <a:gd name="connsiteY6" fmla="*/ 625621 h 1559397"/>
                      <a:gd name="connsiteX7" fmla="*/ 1305331 w 2267679"/>
                      <a:gd name="connsiteY7" fmla="*/ 1559397 h 1559397"/>
                      <a:gd name="connsiteX0" fmla="*/ 0 w 2267679"/>
                      <a:gd name="connsiteY0" fmla="*/ 0 h 1577513"/>
                      <a:gd name="connsiteX1" fmla="*/ 412383 w 2267679"/>
                      <a:gd name="connsiteY1" fmla="*/ 668551 h 1577513"/>
                      <a:gd name="connsiteX2" fmla="*/ 794345 w 2267679"/>
                      <a:gd name="connsiteY2" fmla="*/ 611642 h 1577513"/>
                      <a:gd name="connsiteX3" fmla="*/ 1172935 w 2267679"/>
                      <a:gd name="connsiteY3" fmla="*/ 692686 h 1577513"/>
                      <a:gd name="connsiteX4" fmla="*/ 1714840 w 2267679"/>
                      <a:gd name="connsiteY4" fmla="*/ 280709 h 1577513"/>
                      <a:gd name="connsiteX5" fmla="*/ 2264167 w 2267679"/>
                      <a:gd name="connsiteY5" fmla="*/ 206418 h 1577513"/>
                      <a:gd name="connsiteX6" fmla="*/ 1621236 w 2267679"/>
                      <a:gd name="connsiteY6" fmla="*/ 625621 h 1577513"/>
                      <a:gd name="connsiteX7" fmla="*/ 1230265 w 2267679"/>
                      <a:gd name="connsiteY7" fmla="*/ 1577513 h 1577513"/>
                      <a:gd name="connsiteX0" fmla="*/ 0 w 1974217"/>
                      <a:gd name="connsiteY0" fmla="*/ 0 h 1577513"/>
                      <a:gd name="connsiteX1" fmla="*/ 412383 w 1974217"/>
                      <a:gd name="connsiteY1" fmla="*/ 668551 h 1577513"/>
                      <a:gd name="connsiteX2" fmla="*/ 794345 w 1974217"/>
                      <a:gd name="connsiteY2" fmla="*/ 611642 h 1577513"/>
                      <a:gd name="connsiteX3" fmla="*/ 1172935 w 1974217"/>
                      <a:gd name="connsiteY3" fmla="*/ 692686 h 1577513"/>
                      <a:gd name="connsiteX4" fmla="*/ 1714840 w 1974217"/>
                      <a:gd name="connsiteY4" fmla="*/ 280709 h 1577513"/>
                      <a:gd name="connsiteX5" fmla="*/ 1966672 w 1974217"/>
                      <a:gd name="connsiteY5" fmla="*/ 778100 h 1577513"/>
                      <a:gd name="connsiteX6" fmla="*/ 1621236 w 1974217"/>
                      <a:gd name="connsiteY6" fmla="*/ 625621 h 1577513"/>
                      <a:gd name="connsiteX7" fmla="*/ 1230265 w 1974217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714840 w 1971753"/>
                      <a:gd name="connsiteY4" fmla="*/ 280709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551216 w 1971753"/>
                      <a:gd name="connsiteY4" fmla="*/ 362378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66672"/>
                      <a:gd name="connsiteY0" fmla="*/ 0 h 1577513"/>
                      <a:gd name="connsiteX1" fmla="*/ 412383 w 1966672"/>
                      <a:gd name="connsiteY1" fmla="*/ 668551 h 1577513"/>
                      <a:gd name="connsiteX2" fmla="*/ 794345 w 1966672"/>
                      <a:gd name="connsiteY2" fmla="*/ 611642 h 1577513"/>
                      <a:gd name="connsiteX3" fmla="*/ 1172935 w 1966672"/>
                      <a:gd name="connsiteY3" fmla="*/ 692686 h 1577513"/>
                      <a:gd name="connsiteX4" fmla="*/ 1633027 w 1966672"/>
                      <a:gd name="connsiteY4" fmla="*/ 330967 h 1577513"/>
                      <a:gd name="connsiteX5" fmla="*/ 1966672 w 1966672"/>
                      <a:gd name="connsiteY5" fmla="*/ 778100 h 1577513"/>
                      <a:gd name="connsiteX6" fmla="*/ 1494801 w 1966672"/>
                      <a:gd name="connsiteY6" fmla="*/ 713573 h 1577513"/>
                      <a:gd name="connsiteX7" fmla="*/ 1230265 w 1966672"/>
                      <a:gd name="connsiteY7" fmla="*/ 1577513 h 1577513"/>
                      <a:gd name="connsiteX0" fmla="*/ 0 w 2033609"/>
                      <a:gd name="connsiteY0" fmla="*/ 0 h 1520974"/>
                      <a:gd name="connsiteX1" fmla="*/ 479320 w 2033609"/>
                      <a:gd name="connsiteY1" fmla="*/ 612012 h 1520974"/>
                      <a:gd name="connsiteX2" fmla="*/ 861282 w 2033609"/>
                      <a:gd name="connsiteY2" fmla="*/ 555103 h 1520974"/>
                      <a:gd name="connsiteX3" fmla="*/ 1239872 w 2033609"/>
                      <a:gd name="connsiteY3" fmla="*/ 636147 h 1520974"/>
                      <a:gd name="connsiteX4" fmla="*/ 1699964 w 2033609"/>
                      <a:gd name="connsiteY4" fmla="*/ 274428 h 1520974"/>
                      <a:gd name="connsiteX5" fmla="*/ 2033609 w 2033609"/>
                      <a:gd name="connsiteY5" fmla="*/ 721561 h 1520974"/>
                      <a:gd name="connsiteX6" fmla="*/ 1561738 w 2033609"/>
                      <a:gd name="connsiteY6" fmla="*/ 657034 h 1520974"/>
                      <a:gd name="connsiteX7" fmla="*/ 1297202 w 2033609"/>
                      <a:gd name="connsiteY7" fmla="*/ 1520974 h 1520974"/>
                      <a:gd name="connsiteX0" fmla="*/ 0 w 2033609"/>
                      <a:gd name="connsiteY0" fmla="*/ 0 h 1520974"/>
                      <a:gd name="connsiteX1" fmla="*/ 479320 w 2033609"/>
                      <a:gd name="connsiteY1" fmla="*/ 612012 h 1520974"/>
                      <a:gd name="connsiteX2" fmla="*/ 861282 w 2033609"/>
                      <a:gd name="connsiteY2" fmla="*/ 555103 h 1520974"/>
                      <a:gd name="connsiteX3" fmla="*/ 1239872 w 2033609"/>
                      <a:gd name="connsiteY3" fmla="*/ 636147 h 1520974"/>
                      <a:gd name="connsiteX4" fmla="*/ 1699964 w 2033609"/>
                      <a:gd name="connsiteY4" fmla="*/ 274428 h 1520974"/>
                      <a:gd name="connsiteX5" fmla="*/ 2033609 w 2033609"/>
                      <a:gd name="connsiteY5" fmla="*/ 721561 h 1520974"/>
                      <a:gd name="connsiteX6" fmla="*/ 1561738 w 2033609"/>
                      <a:gd name="connsiteY6" fmla="*/ 657034 h 1520974"/>
                      <a:gd name="connsiteX7" fmla="*/ 1297202 w 2033609"/>
                      <a:gd name="connsiteY7" fmla="*/ 1520974 h 1520974"/>
                      <a:gd name="connsiteX0" fmla="*/ 0 w 2033609"/>
                      <a:gd name="connsiteY0" fmla="*/ 0 h 1476998"/>
                      <a:gd name="connsiteX1" fmla="*/ 479320 w 2033609"/>
                      <a:gd name="connsiteY1" fmla="*/ 568036 h 1476998"/>
                      <a:gd name="connsiteX2" fmla="*/ 861282 w 2033609"/>
                      <a:gd name="connsiteY2" fmla="*/ 511127 h 1476998"/>
                      <a:gd name="connsiteX3" fmla="*/ 1239872 w 2033609"/>
                      <a:gd name="connsiteY3" fmla="*/ 592171 h 1476998"/>
                      <a:gd name="connsiteX4" fmla="*/ 1699964 w 2033609"/>
                      <a:gd name="connsiteY4" fmla="*/ 230452 h 1476998"/>
                      <a:gd name="connsiteX5" fmla="*/ 2033609 w 2033609"/>
                      <a:gd name="connsiteY5" fmla="*/ 677585 h 1476998"/>
                      <a:gd name="connsiteX6" fmla="*/ 1561738 w 2033609"/>
                      <a:gd name="connsiteY6" fmla="*/ 613058 h 1476998"/>
                      <a:gd name="connsiteX7" fmla="*/ 1297202 w 2033609"/>
                      <a:gd name="connsiteY7" fmla="*/ 1476998 h 1476998"/>
                      <a:gd name="connsiteX0" fmla="*/ 0 w 2033609"/>
                      <a:gd name="connsiteY0" fmla="*/ 0 h 1476998"/>
                      <a:gd name="connsiteX1" fmla="*/ 479320 w 2033609"/>
                      <a:gd name="connsiteY1" fmla="*/ 568036 h 1476998"/>
                      <a:gd name="connsiteX2" fmla="*/ 861282 w 2033609"/>
                      <a:gd name="connsiteY2" fmla="*/ 511127 h 1476998"/>
                      <a:gd name="connsiteX3" fmla="*/ 1239872 w 2033609"/>
                      <a:gd name="connsiteY3" fmla="*/ 592171 h 1476998"/>
                      <a:gd name="connsiteX4" fmla="*/ 1699964 w 2033609"/>
                      <a:gd name="connsiteY4" fmla="*/ 230452 h 1476998"/>
                      <a:gd name="connsiteX5" fmla="*/ 2033609 w 2033609"/>
                      <a:gd name="connsiteY5" fmla="*/ 677585 h 1476998"/>
                      <a:gd name="connsiteX6" fmla="*/ 1561738 w 2033609"/>
                      <a:gd name="connsiteY6" fmla="*/ 613058 h 1476998"/>
                      <a:gd name="connsiteX7" fmla="*/ 1297202 w 2033609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699964 w 2170180"/>
                      <a:gd name="connsiteY4" fmla="*/ 230452 h 1476998"/>
                      <a:gd name="connsiteX5" fmla="*/ 2170180 w 2170180"/>
                      <a:gd name="connsiteY5" fmla="*/ 621045 h 1476998"/>
                      <a:gd name="connsiteX6" fmla="*/ 1561738 w 2170180"/>
                      <a:gd name="connsiteY6" fmla="*/ 613058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888146 w 2170180"/>
                      <a:gd name="connsiteY4" fmla="*/ 185389 h 1476998"/>
                      <a:gd name="connsiteX5" fmla="*/ 2170180 w 2170180"/>
                      <a:gd name="connsiteY5" fmla="*/ 621045 h 1476998"/>
                      <a:gd name="connsiteX6" fmla="*/ 1561738 w 2170180"/>
                      <a:gd name="connsiteY6" fmla="*/ 613058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888146 w 2170180"/>
                      <a:gd name="connsiteY4" fmla="*/ 185389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888146 w 2170180"/>
                      <a:gd name="connsiteY4" fmla="*/ 185389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467648 w 2170180"/>
                      <a:gd name="connsiteY6" fmla="*/ 552975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21057 w 2170180"/>
                      <a:gd name="connsiteY3" fmla="*/ 547112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467648 w 2170180"/>
                      <a:gd name="connsiteY6" fmla="*/ 552975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21057 w 2170180"/>
                      <a:gd name="connsiteY3" fmla="*/ 547112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467648 w 2170180"/>
                      <a:gd name="connsiteY6" fmla="*/ 552975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386876"/>
                      <a:gd name="connsiteX1" fmla="*/ 479320 w 2170180"/>
                      <a:gd name="connsiteY1" fmla="*/ 568036 h 1386876"/>
                      <a:gd name="connsiteX2" fmla="*/ 861282 w 2170180"/>
                      <a:gd name="connsiteY2" fmla="*/ 511127 h 1386876"/>
                      <a:gd name="connsiteX3" fmla="*/ 1221057 w 2170180"/>
                      <a:gd name="connsiteY3" fmla="*/ 547112 h 1386876"/>
                      <a:gd name="connsiteX4" fmla="*/ 1944598 w 2170180"/>
                      <a:gd name="connsiteY4" fmla="*/ 140326 h 1386876"/>
                      <a:gd name="connsiteX5" fmla="*/ 2170180 w 2170180"/>
                      <a:gd name="connsiteY5" fmla="*/ 621045 h 1386876"/>
                      <a:gd name="connsiteX6" fmla="*/ 1467648 w 2170180"/>
                      <a:gd name="connsiteY6" fmla="*/ 552975 h 1386876"/>
                      <a:gd name="connsiteX7" fmla="*/ 1297200 w 2170180"/>
                      <a:gd name="connsiteY7" fmla="*/ 1386876 h 1386876"/>
                      <a:gd name="connsiteX0" fmla="*/ 0 w 2170180"/>
                      <a:gd name="connsiteY0" fmla="*/ 0 h 1431936"/>
                      <a:gd name="connsiteX1" fmla="*/ 479320 w 2170180"/>
                      <a:gd name="connsiteY1" fmla="*/ 568036 h 1431936"/>
                      <a:gd name="connsiteX2" fmla="*/ 861282 w 2170180"/>
                      <a:gd name="connsiteY2" fmla="*/ 511127 h 1431936"/>
                      <a:gd name="connsiteX3" fmla="*/ 1221057 w 2170180"/>
                      <a:gd name="connsiteY3" fmla="*/ 547112 h 1431936"/>
                      <a:gd name="connsiteX4" fmla="*/ 1944598 w 2170180"/>
                      <a:gd name="connsiteY4" fmla="*/ 140326 h 1431936"/>
                      <a:gd name="connsiteX5" fmla="*/ 2170180 w 2170180"/>
                      <a:gd name="connsiteY5" fmla="*/ 621045 h 1431936"/>
                      <a:gd name="connsiteX6" fmla="*/ 1467648 w 2170180"/>
                      <a:gd name="connsiteY6" fmla="*/ 552975 h 1431936"/>
                      <a:gd name="connsiteX7" fmla="*/ 1184290 w 2170180"/>
                      <a:gd name="connsiteY7" fmla="*/ 1431936 h 1431936"/>
                      <a:gd name="connsiteX0" fmla="*/ 0 w 2148416"/>
                      <a:gd name="connsiteY0" fmla="*/ 0 h 1431936"/>
                      <a:gd name="connsiteX1" fmla="*/ 479320 w 2148416"/>
                      <a:gd name="connsiteY1" fmla="*/ 568036 h 1431936"/>
                      <a:gd name="connsiteX2" fmla="*/ 861282 w 2148416"/>
                      <a:gd name="connsiteY2" fmla="*/ 511127 h 1431936"/>
                      <a:gd name="connsiteX3" fmla="*/ 1221057 w 2148416"/>
                      <a:gd name="connsiteY3" fmla="*/ 547112 h 1431936"/>
                      <a:gd name="connsiteX4" fmla="*/ 1944598 w 2148416"/>
                      <a:gd name="connsiteY4" fmla="*/ 140326 h 1431936"/>
                      <a:gd name="connsiteX5" fmla="*/ 2148416 w 2148416"/>
                      <a:gd name="connsiteY5" fmla="*/ 469555 h 1431936"/>
                      <a:gd name="connsiteX6" fmla="*/ 1467648 w 2148416"/>
                      <a:gd name="connsiteY6" fmla="*/ 552975 h 1431936"/>
                      <a:gd name="connsiteX7" fmla="*/ 1184290 w 2148416"/>
                      <a:gd name="connsiteY7" fmla="*/ 1431936 h 1431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48416" h="1431936">
                        <a:moveTo>
                          <a:pt x="0" y="0"/>
                        </a:moveTo>
                        <a:cubicBezTo>
                          <a:pt x="214182" y="15536"/>
                          <a:pt x="212191" y="256029"/>
                          <a:pt x="479320" y="568036"/>
                        </a:cubicBezTo>
                        <a:cubicBezTo>
                          <a:pt x="630269" y="711624"/>
                          <a:pt x="622405" y="339945"/>
                          <a:pt x="861282" y="511127"/>
                        </a:cubicBezTo>
                        <a:cubicBezTo>
                          <a:pt x="999176" y="577059"/>
                          <a:pt x="1045842" y="650100"/>
                          <a:pt x="1221057" y="547112"/>
                        </a:cubicBezTo>
                        <a:cubicBezTo>
                          <a:pt x="1441024" y="302742"/>
                          <a:pt x="1681739" y="186451"/>
                          <a:pt x="1944598" y="140326"/>
                        </a:cubicBezTo>
                        <a:cubicBezTo>
                          <a:pt x="2114046" y="178172"/>
                          <a:pt x="2111741" y="340530"/>
                          <a:pt x="2148416" y="469555"/>
                        </a:cubicBezTo>
                        <a:cubicBezTo>
                          <a:pt x="2005770" y="560183"/>
                          <a:pt x="2006302" y="-32431"/>
                          <a:pt x="1467648" y="552975"/>
                        </a:cubicBezTo>
                        <a:cubicBezTo>
                          <a:pt x="1316237" y="787673"/>
                          <a:pt x="1213215" y="1324434"/>
                          <a:pt x="1184290" y="1431936"/>
                        </a:cubicBezTo>
                      </a:path>
                    </a:pathLst>
                  </a:custGeom>
                  <a:noFill/>
                  <a:ln w="15875">
                    <a:gradFill flip="none" rotWithShape="1">
                      <a:gsLst>
                        <a:gs pos="41741">
                          <a:srgbClr val="C00000"/>
                        </a:gs>
                        <a:gs pos="31000">
                          <a:schemeClr val="accent1"/>
                        </a:gs>
                        <a:gs pos="54000">
                          <a:schemeClr val="accent6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prstDash val="dash"/>
                    <a:headEnd type="none" w="med" len="med"/>
                    <a:tailEnd type="stealth" w="med" len="lg"/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133555"/>
                              <a:gd name="connsiteY0" fmla="*/ 0 h 1640816"/>
                              <a:gd name="connsiteX1" fmla="*/ 387763 w 2133555"/>
                              <a:gd name="connsiteY1" fmla="*/ 690966 h 1640816"/>
                              <a:gd name="connsiteX2" fmla="*/ 746921 w 2133555"/>
                              <a:gd name="connsiteY2" fmla="*/ 632149 h 1640816"/>
                              <a:gd name="connsiteX3" fmla="*/ 1102908 w 2133555"/>
                              <a:gd name="connsiteY3" fmla="*/ 715910 h 1640816"/>
                              <a:gd name="connsiteX4" fmla="*/ 1612461 w 2133555"/>
                              <a:gd name="connsiteY4" fmla="*/ 290120 h 1640816"/>
                              <a:gd name="connsiteX5" fmla="*/ 2128992 w 2133555"/>
                              <a:gd name="connsiteY5" fmla="*/ 213338 h 1640816"/>
                              <a:gd name="connsiteX6" fmla="*/ 1668300 w 2133555"/>
                              <a:gd name="connsiteY6" fmla="*/ 722890 h 1640816"/>
                              <a:gd name="connsiteX7" fmla="*/ 1302686 w 2133555"/>
                              <a:gd name="connsiteY7" fmla="*/ 1640816 h 16408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2133555" h="1640816" extrusionOk="0">
                                <a:moveTo>
                                  <a:pt x="0" y="0"/>
                                </a:moveTo>
                                <a:cubicBezTo>
                                  <a:pt x="169871" y="215190"/>
                                  <a:pt x="131766" y="370306"/>
                                  <a:pt x="387763" y="690966"/>
                                </a:cubicBezTo>
                                <a:cubicBezTo>
                                  <a:pt x="564144" y="846619"/>
                                  <a:pt x="499739" y="455945"/>
                                  <a:pt x="746921" y="632149"/>
                                </a:cubicBezTo>
                                <a:cubicBezTo>
                                  <a:pt x="871574" y="705182"/>
                                  <a:pt x="934532" y="842371"/>
                                  <a:pt x="1102908" y="715910"/>
                                </a:cubicBezTo>
                                <a:cubicBezTo>
                                  <a:pt x="1323539" y="600930"/>
                                  <a:pt x="1466551" y="437882"/>
                                  <a:pt x="1612461" y="290120"/>
                                </a:cubicBezTo>
                                <a:cubicBezTo>
                                  <a:pt x="1836803" y="203774"/>
                                  <a:pt x="2113549" y="-40796"/>
                                  <a:pt x="2128992" y="213338"/>
                                </a:cubicBezTo>
                                <a:cubicBezTo>
                                  <a:pt x="2167451" y="344547"/>
                                  <a:pt x="1810319" y="486002"/>
                                  <a:pt x="1668300" y="722890"/>
                                </a:cubicBezTo>
                                <a:cubicBezTo>
                                  <a:pt x="1523663" y="943848"/>
                                  <a:pt x="1320714" y="1542452"/>
                                  <a:pt x="1302686" y="1640816"/>
                                </a:cubicBezTo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EFA92CD-E0C1-9863-A5F5-7C25088A03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22696" y="5030509"/>
                      <a:ext cx="399148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IE" sz="5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en-IE" sz="54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C28E922D-E4AE-2ADB-3040-7B82050A6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22696" y="5030509"/>
                      <a:ext cx="399148" cy="830997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4B8E9BA-528B-8BAC-5215-83778045334C}"/>
                      </a:ext>
                    </a:extLst>
                  </p:cNvPr>
                  <p:cNvSpPr txBox="1"/>
                  <p:nvPr/>
                </p:nvSpPr>
                <p:spPr>
                  <a:xfrm>
                    <a:off x="6437502" y="4879698"/>
                    <a:ext cx="4572840" cy="83099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IE" sz="5400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</m:oMath>
                      </m:oMathPara>
                    </a14:m>
                    <a:endParaRPr lang="en-IE" sz="5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4B8E9BA-528B-8BAC-5215-8377804533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7502" y="4879698"/>
                    <a:ext cx="4572840" cy="830997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9CB1D0-78A3-F91D-0C2B-EE6313101019}"/>
                </a:ext>
              </a:extLst>
            </p:cNvPr>
            <p:cNvGrpSpPr/>
            <p:nvPr/>
          </p:nvGrpSpPr>
          <p:grpSpPr>
            <a:xfrm>
              <a:off x="2867101" y="5142010"/>
              <a:ext cx="2944737" cy="551103"/>
              <a:chOff x="2831106" y="3743551"/>
              <a:chExt cx="5093078" cy="64746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F3FC43-3F09-6120-B4D4-5678EEDA20EF}"/>
                  </a:ext>
                </a:extLst>
              </p:cNvPr>
              <p:cNvSpPr/>
              <p:nvPr/>
            </p:nvSpPr>
            <p:spPr>
              <a:xfrm rot="5400000">
                <a:off x="4702728" y="3715594"/>
                <a:ext cx="77313" cy="1273520"/>
              </a:xfrm>
              <a:prstGeom prst="rect">
                <a:avLst/>
              </a:prstGeom>
              <a:solidFill>
                <a:srgbClr val="5F5F5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D00BBDA-85A4-1459-3BF5-9C7DB2512319}"/>
                  </a:ext>
                </a:extLst>
              </p:cNvPr>
              <p:cNvSpPr/>
              <p:nvPr/>
            </p:nvSpPr>
            <p:spPr>
              <a:xfrm rot="5400000">
                <a:off x="5975749" y="3716093"/>
                <a:ext cx="77313" cy="1272521"/>
              </a:xfrm>
              <a:prstGeom prst="rect">
                <a:avLst/>
              </a:prstGeom>
              <a:solidFill>
                <a:srgbClr val="B2B2B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BC7BB90-9205-29A7-D251-B0793CD4D9C8}"/>
                  </a:ext>
                </a:extLst>
              </p:cNvPr>
              <p:cNvSpPr/>
              <p:nvPr/>
            </p:nvSpPr>
            <p:spPr>
              <a:xfrm rot="5400000">
                <a:off x="7248767" y="3715594"/>
                <a:ext cx="77313" cy="1273520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EBC7F7C-4CA1-A5CE-FED4-E8591802DB66}"/>
                  </a:ext>
                </a:extLst>
              </p:cNvPr>
              <p:cNvSpPr/>
              <p:nvPr/>
            </p:nvSpPr>
            <p:spPr>
              <a:xfrm rot="5400000">
                <a:off x="3429214" y="3715592"/>
                <a:ext cx="77312" cy="1273527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6DCA90E-F3D1-D158-9214-D2C9B7599226}"/>
                  </a:ext>
                </a:extLst>
              </p:cNvPr>
              <p:cNvGrpSpPr/>
              <p:nvPr/>
            </p:nvGrpSpPr>
            <p:grpSpPr>
              <a:xfrm>
                <a:off x="4138190" y="3748569"/>
                <a:ext cx="1206389" cy="479095"/>
                <a:chOff x="3018267" y="4139917"/>
                <a:chExt cx="2340984" cy="798784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8A26110-12F0-5286-DDF7-E96903584B24}"/>
                    </a:ext>
                  </a:extLst>
                </p:cNvPr>
                <p:cNvSpPr/>
                <p:nvPr/>
              </p:nvSpPr>
              <p:spPr>
                <a:xfrm>
                  <a:off x="5225020" y="4139917"/>
                  <a:ext cx="134231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F24E74E-D902-A04F-2B52-B1140EA55E26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7C51E9C-8F46-8F23-8832-B93C543FD96E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5F5F5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D786964-D3EC-D557-F3D9-EF00535D7899}"/>
                  </a:ext>
                </a:extLst>
              </p:cNvPr>
              <p:cNvGrpSpPr/>
              <p:nvPr/>
            </p:nvGrpSpPr>
            <p:grpSpPr>
              <a:xfrm>
                <a:off x="5419154" y="3748569"/>
                <a:ext cx="1201951" cy="479095"/>
                <a:chOff x="3018267" y="4139917"/>
                <a:chExt cx="2340984" cy="798784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D9FD25F-C765-F9C1-93E0-E164992CABC8}"/>
                    </a:ext>
                  </a:extLst>
                </p:cNvPr>
                <p:cNvSpPr/>
                <p:nvPr/>
              </p:nvSpPr>
              <p:spPr>
                <a:xfrm>
                  <a:off x="5225020" y="4139917"/>
                  <a:ext cx="134231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D2C5AEC-88FA-18AC-64F9-EECA44B59BB2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0A0057F-0E66-17C5-EC12-73C21420E55B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80808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6BA1DBB-B289-9470-E550-CE57DF378C89}"/>
                  </a:ext>
                </a:extLst>
              </p:cNvPr>
              <p:cNvGrpSpPr/>
              <p:nvPr/>
            </p:nvGrpSpPr>
            <p:grpSpPr>
              <a:xfrm>
                <a:off x="6695681" y="3748569"/>
                <a:ext cx="1161276" cy="479095"/>
                <a:chOff x="3018267" y="4139917"/>
                <a:chExt cx="2340984" cy="79878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2BD391F-FD65-ED52-D5E1-D829D2929937}"/>
                    </a:ext>
                  </a:extLst>
                </p:cNvPr>
                <p:cNvSpPr/>
                <p:nvPr/>
              </p:nvSpPr>
              <p:spPr>
                <a:xfrm>
                  <a:off x="5225020" y="4139917"/>
                  <a:ext cx="134231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4520C37-D29E-25D2-DF5D-ED87E20FD0AE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AFEC38F-0490-4A1B-881E-5E69365ED8E2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DDDDDD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FD3C24-BD90-4543-0A97-52B8EEF9FCDC}"/>
                  </a:ext>
                </a:extLst>
              </p:cNvPr>
              <p:cNvSpPr/>
              <p:nvPr/>
            </p:nvSpPr>
            <p:spPr>
              <a:xfrm>
                <a:off x="4001888" y="3743551"/>
                <a:ext cx="69173" cy="47640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41" name="Wave 40">
            <a:extLst>
              <a:ext uri="{FF2B5EF4-FFF2-40B4-BE49-F238E27FC236}">
                <a16:creationId xmlns:a16="http://schemas.microsoft.com/office/drawing/2014/main" id="{0D92EBED-DAE1-7D86-27D5-1321D741BA12}"/>
              </a:ext>
            </a:extLst>
          </p:cNvPr>
          <p:cNvSpPr/>
          <p:nvPr/>
        </p:nvSpPr>
        <p:spPr>
          <a:xfrm>
            <a:off x="10293781" y="3880139"/>
            <a:ext cx="1715233" cy="951304"/>
          </a:xfrm>
          <a:prstGeom prst="wav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/>
              <a:t>At equilibrium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8E1BA0-6C6F-E071-16F1-63A22778B0EA}"/>
              </a:ext>
            </a:extLst>
          </p:cNvPr>
          <p:cNvSpPr txBox="1"/>
          <p:nvPr/>
        </p:nvSpPr>
        <p:spPr>
          <a:xfrm>
            <a:off x="5599712" y="4001848"/>
            <a:ext cx="1378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b="1" dirty="0">
                <a:solidFill>
                  <a:srgbClr val="FF0000"/>
                </a:solidFill>
              </a:rPr>
              <a:t>GOAL</a:t>
            </a:r>
          </a:p>
        </p:txBody>
      </p:sp>
      <p:sp>
        <p:nvSpPr>
          <p:cNvPr id="43" name="Double Wave 42">
            <a:extLst>
              <a:ext uri="{FF2B5EF4-FFF2-40B4-BE49-F238E27FC236}">
                <a16:creationId xmlns:a16="http://schemas.microsoft.com/office/drawing/2014/main" id="{FDF04189-B640-68A1-8F37-AA72FF125DCF}"/>
              </a:ext>
            </a:extLst>
          </p:cNvPr>
          <p:cNvSpPr/>
          <p:nvPr/>
        </p:nvSpPr>
        <p:spPr>
          <a:xfrm>
            <a:off x="10505113" y="5518830"/>
            <a:ext cx="1378326" cy="707886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solidFill>
                  <a:schemeClr val="tx1"/>
                </a:solidFill>
              </a:rPr>
              <a:t>Efficiently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D9165C9-4EAF-5D20-9F1B-F930D5202781}"/>
              </a:ext>
            </a:extLst>
          </p:cNvPr>
          <p:cNvSpPr/>
          <p:nvPr/>
        </p:nvSpPr>
        <p:spPr>
          <a:xfrm>
            <a:off x="10511448" y="2425359"/>
            <a:ext cx="1365656" cy="33916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/>
              <a:t>NUPACK</a:t>
            </a: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0CB5C532-7834-2D5A-F137-8F27EAF3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9325" y="633316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9</a:t>
            </a:fld>
            <a:endParaRPr lang="en-IE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D60D25-29A3-E38D-0F06-5DA7E3CC1E2B}"/>
              </a:ext>
            </a:extLst>
          </p:cNvPr>
          <p:cNvSpPr/>
          <p:nvPr/>
        </p:nvSpPr>
        <p:spPr>
          <a:xfrm>
            <a:off x="6201624" y="2979562"/>
            <a:ext cx="1656313" cy="33916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/>
              <a:t>Condon et al.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050C99-5900-157A-878B-0CDADA645460}"/>
              </a:ext>
            </a:extLst>
          </p:cNvPr>
          <p:cNvSpPr/>
          <p:nvPr/>
        </p:nvSpPr>
        <p:spPr>
          <a:xfrm>
            <a:off x="10497810" y="1928545"/>
            <a:ext cx="1361562" cy="33916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/>
              <a:t>McCaskill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41F733-AC10-C237-00D5-700A2DA4925A}"/>
              </a:ext>
            </a:extLst>
          </p:cNvPr>
          <p:cNvSpPr/>
          <p:nvPr/>
        </p:nvSpPr>
        <p:spPr>
          <a:xfrm>
            <a:off x="6201624" y="1928545"/>
            <a:ext cx="1656313" cy="33916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err="1"/>
              <a:t>Nussinov</a:t>
            </a:r>
            <a:r>
              <a:rPr lang="en-IE" b="1" dirty="0"/>
              <a:t> et 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20A8082-1E64-7363-7BEB-05D5090D6986}"/>
                  </a:ext>
                </a:extLst>
              </p:cNvPr>
              <p:cNvSpPr txBox="1"/>
              <p:nvPr/>
            </p:nvSpPr>
            <p:spPr>
              <a:xfrm>
                <a:off x="6575246" y="4502258"/>
                <a:ext cx="2042950" cy="1344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IE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36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⁡[</m:t>
                          </m:r>
                        </m:e>
                      </m:nary>
                    </m:oMath>
                  </m:oMathPara>
                </a14:m>
                <a:endParaRPr lang="en-IE" sz="3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20A8082-1E64-7363-7BEB-05D5090D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246" y="4502258"/>
                <a:ext cx="2042950" cy="134427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C7F6ED1-98BD-993B-C073-DC880CE1BF38}"/>
                  </a:ext>
                </a:extLst>
              </p:cNvPr>
              <p:cNvSpPr txBox="1"/>
              <p:nvPr/>
            </p:nvSpPr>
            <p:spPr>
              <a:xfrm>
                <a:off x="7754426" y="4876248"/>
                <a:ext cx="37179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sz="200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𝑎𝑛𝑜𝑡h𝑒𝑟</m:t>
                      </m:r>
                      <m:r>
                        <a:rPr lang="en-IE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000" i="1">
                          <a:latin typeface="Cambria Math" panose="02040503050406030204" pitchFamily="18" charset="0"/>
                        </a:rPr>
                        <m:t>𝑐𝑜𝑛𝑓𝑖𝑔𝑢𝑟𝑎𝑡𝑖𝑜𝑛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C7F6ED1-98BD-993B-C073-DC880CE1B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426" y="4876248"/>
                <a:ext cx="3717946" cy="400110"/>
              </a:xfrm>
              <a:prstGeom prst="rect">
                <a:avLst/>
              </a:prstGeom>
              <a:blipFill>
                <a:blip r:embed="rId2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48B85AC-9B93-F68A-C2D9-6F085F9AE2BE}"/>
                  </a:ext>
                </a:extLst>
              </p:cNvPr>
              <p:cNvSpPr txBox="1"/>
              <p:nvPr/>
            </p:nvSpPr>
            <p:spPr>
              <a:xfrm>
                <a:off x="10905446" y="4726515"/>
                <a:ext cx="35269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IE" sz="3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48B85AC-9B93-F68A-C2D9-6F085F9AE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446" y="4726515"/>
                <a:ext cx="352693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/>
              <p:nvPr/>
            </p:nvSpPr>
            <p:spPr>
              <a:xfrm>
                <a:off x="10644201" y="3445488"/>
                <a:ext cx="1334917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201" y="3445488"/>
                <a:ext cx="1334917" cy="276999"/>
              </a:xfrm>
              <a:prstGeom prst="rect">
                <a:avLst/>
              </a:prstGeom>
              <a:blipFill>
                <a:blip r:embed="rId25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rrow: Up 50">
            <a:extLst>
              <a:ext uri="{FF2B5EF4-FFF2-40B4-BE49-F238E27FC236}">
                <a16:creationId xmlns:a16="http://schemas.microsoft.com/office/drawing/2014/main" id="{7BCA8BE0-F04D-4359-D965-71316ED7CA52}"/>
              </a:ext>
            </a:extLst>
          </p:cNvPr>
          <p:cNvSpPr/>
          <p:nvPr/>
        </p:nvSpPr>
        <p:spPr>
          <a:xfrm>
            <a:off x="1897759" y="3332819"/>
            <a:ext cx="506848" cy="1158776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E23A96-A64C-C25A-5022-3F4796412255}"/>
              </a:ext>
            </a:extLst>
          </p:cNvPr>
          <p:cNvGrpSpPr/>
          <p:nvPr/>
        </p:nvGrpSpPr>
        <p:grpSpPr>
          <a:xfrm>
            <a:off x="1766796" y="5063367"/>
            <a:ext cx="443989" cy="277258"/>
            <a:chOff x="1849732" y="5524568"/>
            <a:chExt cx="161228" cy="53569"/>
          </a:xfrm>
        </p:grpSpPr>
        <p:sp>
          <p:nvSpPr>
            <p:cNvPr id="55" name="Half Frame 54">
              <a:extLst>
                <a:ext uri="{FF2B5EF4-FFF2-40B4-BE49-F238E27FC236}">
                  <a16:creationId xmlns:a16="http://schemas.microsoft.com/office/drawing/2014/main" id="{DB7859F0-FFB6-197F-146A-2708835086A5}"/>
                </a:ext>
              </a:extLst>
            </p:cNvPr>
            <p:cNvSpPr/>
            <p:nvPr/>
          </p:nvSpPr>
          <p:spPr>
            <a:xfrm rot="18449765">
              <a:off x="1896622" y="5520291"/>
              <a:ext cx="38135" cy="77557"/>
            </a:xfrm>
            <a:prstGeom prst="half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9000633-C6E0-56BD-C544-1DE3DC942409}"/>
                </a:ext>
              </a:extLst>
            </p:cNvPr>
            <p:cNvSpPr/>
            <p:nvPr/>
          </p:nvSpPr>
          <p:spPr>
            <a:xfrm>
              <a:off x="1849732" y="5524568"/>
              <a:ext cx="161228" cy="36475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927B75BB-3AF2-A096-4B38-3EB9110B1344}"/>
              </a:ext>
            </a:extLst>
          </p:cNvPr>
          <p:cNvSpPr/>
          <p:nvPr/>
        </p:nvSpPr>
        <p:spPr>
          <a:xfrm rot="5400000">
            <a:off x="2305261" y="4728772"/>
            <a:ext cx="65806" cy="830015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38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  <p:bldP spid="47" grpId="0"/>
      <p:bldP spid="48" grpId="0"/>
      <p:bldP spid="49" grpId="0"/>
      <p:bldP spid="51" grpId="0" animBg="1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1384</Words>
  <Application>Microsoft Office PowerPoint</Application>
  <PresentationFormat>Widescreen</PresentationFormat>
  <Paragraphs>511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Helvetica</vt:lpstr>
      <vt:lpstr>LMRoman9-Regular</vt:lpstr>
      <vt:lpstr>LMSans10-Bold</vt:lpstr>
      <vt:lpstr>Wingdings</vt:lpstr>
      <vt:lpstr>Office Theme</vt:lpstr>
      <vt:lpstr>Minimum Free Energy, Partition Function &amp; Kinetics Simulation Algorithms for a Multistranded Scaffolded DNA Computer</vt:lpstr>
      <vt:lpstr>Thermodynamically favourable computation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Minimum Free Energy, Partition Function and Kinetics Simulation Algorithms for a Multistranded Scaffolded DNA Computer</dc:title>
  <dc:creator>aaaa bbbb</dc:creator>
  <cp:lastModifiedBy>Ahmed Shalaby</cp:lastModifiedBy>
  <cp:revision>204</cp:revision>
  <dcterms:created xsi:type="dcterms:W3CDTF">2023-08-24T08:26:37Z</dcterms:created>
  <dcterms:modified xsi:type="dcterms:W3CDTF">2024-07-20T10:39:15Z</dcterms:modified>
</cp:coreProperties>
</file>