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521" r:id="rId2"/>
    <p:sldId id="259" r:id="rId3"/>
    <p:sldId id="257" r:id="rId4"/>
    <p:sldId id="401" r:id="rId5"/>
    <p:sldId id="414" r:id="rId6"/>
    <p:sldId id="430" r:id="rId7"/>
    <p:sldId id="546" r:id="rId8"/>
    <p:sldId id="502" r:id="rId9"/>
    <p:sldId id="522" r:id="rId10"/>
    <p:sldId id="504" r:id="rId11"/>
    <p:sldId id="532" r:id="rId12"/>
    <p:sldId id="523" r:id="rId13"/>
    <p:sldId id="508" r:id="rId14"/>
    <p:sldId id="528" r:id="rId15"/>
    <p:sldId id="506" r:id="rId16"/>
    <p:sldId id="524" r:id="rId17"/>
    <p:sldId id="533" r:id="rId18"/>
    <p:sldId id="534" r:id="rId19"/>
    <p:sldId id="537" r:id="rId20"/>
    <p:sldId id="538" r:id="rId21"/>
    <p:sldId id="539" r:id="rId22"/>
    <p:sldId id="544" r:id="rId23"/>
    <p:sldId id="545" r:id="rId24"/>
    <p:sldId id="542" r:id="rId25"/>
    <p:sldId id="540" r:id="rId26"/>
    <p:sldId id="543" r:id="rId27"/>
    <p:sldId id="547" r:id="rId28"/>
    <p:sldId id="510" r:id="rId29"/>
    <p:sldId id="549" r:id="rId30"/>
    <p:sldId id="509" r:id="rId31"/>
    <p:sldId id="541" r:id="rId32"/>
    <p:sldId id="553" r:id="rId33"/>
    <p:sldId id="530" r:id="rId34"/>
    <p:sldId id="554" r:id="rId35"/>
    <p:sldId id="556" r:id="rId36"/>
    <p:sldId id="525" r:id="rId37"/>
    <p:sldId id="555" r:id="rId38"/>
    <p:sldId id="531" r:id="rId39"/>
    <p:sldId id="557" r:id="rId40"/>
    <p:sldId id="559" r:id="rId41"/>
    <p:sldId id="560" r:id="rId42"/>
    <p:sldId id="561" r:id="rId43"/>
    <p:sldId id="516" r:id="rId44"/>
    <p:sldId id="548" r:id="rId45"/>
    <p:sldId id="562" r:id="rId46"/>
    <p:sldId id="632" r:id="rId47"/>
    <p:sldId id="563" r:id="rId48"/>
    <p:sldId id="263" r:id="rId49"/>
    <p:sldId id="489" r:id="rId50"/>
    <p:sldId id="564" r:id="rId51"/>
    <p:sldId id="567" r:id="rId52"/>
    <p:sldId id="566" r:id="rId53"/>
    <p:sldId id="568" r:id="rId54"/>
    <p:sldId id="517" r:id="rId55"/>
    <p:sldId id="460" r:id="rId56"/>
    <p:sldId id="512" r:id="rId57"/>
    <p:sldId id="518" r:id="rId58"/>
    <p:sldId id="519" r:id="rId59"/>
    <p:sldId id="587" r:id="rId60"/>
    <p:sldId id="588" r:id="rId61"/>
    <p:sldId id="589" r:id="rId62"/>
    <p:sldId id="590" r:id="rId63"/>
    <p:sldId id="611" r:id="rId64"/>
    <p:sldId id="595" r:id="rId65"/>
    <p:sldId id="612" r:id="rId66"/>
    <p:sldId id="596" r:id="rId67"/>
    <p:sldId id="573" r:id="rId68"/>
    <p:sldId id="617" r:id="rId69"/>
    <p:sldId id="618" r:id="rId70"/>
    <p:sldId id="622" r:id="rId71"/>
    <p:sldId id="623" r:id="rId72"/>
    <p:sldId id="624" r:id="rId73"/>
    <p:sldId id="626" r:id="rId74"/>
    <p:sldId id="616" r:id="rId75"/>
    <p:sldId id="569" r:id="rId76"/>
    <p:sldId id="576" r:id="rId77"/>
    <p:sldId id="577" r:id="rId78"/>
    <p:sldId id="605" r:id="rId79"/>
    <p:sldId id="615" r:id="rId80"/>
    <p:sldId id="580" r:id="rId81"/>
    <p:sldId id="613" r:id="rId82"/>
    <p:sldId id="583" r:id="rId83"/>
    <p:sldId id="591" r:id="rId84"/>
    <p:sldId id="636" r:id="rId85"/>
    <p:sldId id="637" r:id="rId86"/>
    <p:sldId id="638" r:id="rId87"/>
    <p:sldId id="639" r:id="rId88"/>
    <p:sldId id="640" r:id="rId89"/>
    <p:sldId id="593" r:id="rId90"/>
    <p:sldId id="641" r:id="rId91"/>
    <p:sldId id="630" r:id="rId92"/>
    <p:sldId id="642" r:id="rId93"/>
    <p:sldId id="643" r:id="rId94"/>
    <p:sldId id="644" r:id="rId95"/>
    <p:sldId id="631" r:id="rId96"/>
    <p:sldId id="594" r:id="rId97"/>
    <p:sldId id="628" r:id="rId98"/>
    <p:sldId id="629" r:id="rId99"/>
    <p:sldId id="501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E5B1"/>
    <a:srgbClr val="FFFF00"/>
    <a:srgbClr val="FF3B3B"/>
    <a:srgbClr val="0000FF"/>
    <a:srgbClr val="CC0000"/>
    <a:srgbClr val="FFB9B9"/>
    <a:srgbClr val="FFA3A3"/>
    <a:srgbClr val="FF8181"/>
    <a:srgbClr val="FF5D5D"/>
    <a:srgbClr val="CC5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02.751"/>
    </inkml:context>
    <inkml:brush xml:id="br0">
      <inkml:brushProperty name="width" value="0.05" units="cm"/>
      <inkml:brushProperty name="height" value="0.05" units="cm"/>
      <inkml:brushProperty name="color" value="#202AF4"/>
    </inkml:brush>
  </inkml:definitions>
  <inkml:trace contextRef="#ctx0" brushRef="#br0">50 28 404,'0'4'8186,"1"11"-6069,3-11-2155,5-10 93,-9 5-42,8-12 13,-11 10-36,-11 9-22,11-5 32,1 1 0,-1 0 1,1 1-1,0-1 0,0 0 0,0 1 0,0-1 1,1 1-1,-3 4 0,3-6 4,1-1-1,0 1 1,-1-1-1,1 1 1,0-1 0,-1 1-1,1-1 1,0 1-1,0-1 1,0 1 0,-1-1-1,1 1 1,0 0 0,0-1-1,0 1 1,0-1-1,0 1 1,0-1 0,0 1-1,0 0 1,1-1-1,-1 1 1,0-1 0,0 1-1,0-1 1,1 1 0,-1-1-1,0 1 1,0-1-1,1 1 1,-1-1 0,0 1-1,1-1 1,-1 1-1,1-1 1,-1 0 0,1 1-1,-1-1 1,1 0 0,-1 1-1,1-1 1,-1 0-1,1 1 1,-1-1 0,1 0-1,-1 0 1,1 0-1,-1 0 1,1 0 0,0 0-1,-1 0 1,1 0 0,-1 0-1,1 0 1,-1 0-1,2 0 1,0 0 7,1-1 0,-1 1 0,0-1 0,1 1 0,-1-1 0,0 0 0,0 0 0,1 0 0,-1 0-1,0-1 1,0 1 0,0-1 0,-1 1 0,1-1 0,0 1 0,0-1 0,-1 0 0,1 0 0,1-3 0,-2 4-5,-1 1 0,1-1 0,-1 0 0,1 0 0,-1 0 0,1 1 0,-1-1 0,0 0 0,1 0 0,-1 0 0,0 0 1,0 0-1,0 0 0,0 0 0,1 1 0,-1-1 0,0 0 0,-1 0 0,1 0 0,0 0 0,0 0 0,0 0 0,0 0 0,-1 0 0,1 0 0,0 1 0,-1-1 0,1 0 0,-1 0 0,1 0 1,-1 1-1,1-1 0,-1 0 0,0 0 0,1 1 0,-1-1 0,0 1 0,0-1 0,1 0 0,-1 1 0,0 0 0,0-1 0,0 1 0,0-1 0,1 1 0,-1 0 0,-2-1 0,1 1-2,0 1 0,0-1-1,-1 0 1,1 1 0,0-1-1,0 1 1,0 0-1,0 0 1,0 0 0,0 0-1,0 0 1,0 0 0,0 0-1,0 0 1,1 1 0,-1-1-1,-2 4 1,3-5-1,0 0 0,1 1 1,-1-1-1,0 1 0,1-1 1,-1 1-1,0 0 0,1-1 1,-1 1-1,1 0 0,-1-1 0,1 1 1,-1 0-1,1 0 0,-1-1 1,1 1-1,0 0 0,-1 0 1,1 0-1,0-1 0,0 1 0,0 0 1,0 0-1,-1 0 0,1 0 1,0 0-1,1-1 0,-1 1 1,0 0-1,0 0 0,0 0 0,0 0 1,1 0-1,-1-1 0,0 1 1,1 0-1,-1 0 0,1-1 1,-1 1-1,1 0 0,-1 0 0,1-1 1,0 2-1,0-2 2,1 0 1,-1 1-1,0-1 1,0 0-1,1 0 0,-1 1 1,0-1-1,1 0 1,-1-1-1,0 1 0,1 0 1,-1 0-1,0 0 1,1-1-1,-1 1 0,0-1 1,0 1-1,1-1 0,-1 1 1,0-1-1,0 0 1,0 0-1,0 1 0,0-1 1,0 0-1,0 0 1,0 0-1,0 0 0,0 0 1,-1 0-1,1 0 0,0-1 1,0-1-1,1 1-15,-1 0-1,0 1 0,0-1 0,0 0 0,0 0 1,0 0-1,-1 0 0,1-1 0,-1 1 1,1 0-1,-1 0 0,0 0 0,1 0 1,-1-1-1,0 1 0,-1 0 0,1 0 1,0 0-1,-2-5 0,2 7 10,-1-1 0,1 1 1,0-1-1,-1 1 0,1-1 0,-1 1 0,1-1 0,-1 1 0,0-1 1,1 1-1,-1 0 0,1-1 0,-1 1 0,0 0 0,1-1 0,-1 1 1,0 0-1,0 0 0,1 0 0,-1 0 0,0 0 0,1 0 0,-1-1 1,0 2-1,0-1 0,1 0 0,-1 0 0,0 0 0,0 0 0,-25 15 11,24-14-8,1 0-1,-1 1 0,0-1 1,1 0-1,-1 1 1,1 0-1,-1-1 1,1 1-1,0 0 1,0-1-1,0 1 0,0 0 1,0 0-1,0 0 1,0 0-1,1 0 1,-1 0-1,1 0 1,-1 0-1,1 0 0,0 0 1,0 0-1,0 3 1,0-5 0,1 1-1,-1-1 1,0 1 0,1-1 0,-1 1 0,1-1 0,-1 1 0,1-1-1,-1 1 1,1-1 0,-1 1 0,1-1 0,0 0 0,-1 1 0,1-1-1,0 0 1,-1 0 0,1 0 0,-1 1 0,1-1 0,0 0 0,0 0-1,-1 0 1,1 0 0,0 0 0,-1 0 0,1 0 0,0 0 0,-1 0-1,1-1 1,0 1 0,-1 0 0,1 0 0,0-1 0,-1 1 0,1 0-1,-1-1 1,1 1 0,-1 0 0,1-1 0,-1 1 0,1-1 0,-1 1-1,1-1 1,-1 1 0,1-1 0,-1 1 0,0-1 0,1 0 0,-1 0-1,2-2 14,0 1-1,0-1 0,0 1 1,-1-1-1,0 0 0,1 1 1,-1-1-1,0 0 0,0 0 1,-1 0-1,2-3 0,-2 5-10,0 0-1,-1 1 0,1-1 1,0 1-1,0-1 0,0 1 1,0-1-1,-1 0 0,1 1 0,0-1 1,0 1-1,-1-1 0,1 1 1,0-1-1,-1 1 0,1-1 1,-1 1-1,1 0 0,-1-1 0,1 1 1,-1 0-1,1-1 0,-1 1 1,1 0-1,-1-1 0,1 1 1,-1 0-1,1 0 0,-1 0 1,0 0-1,1-1 0,-1 1 0,1 0 1,-1 0-1,0 0 0,1 0 1,-1 0-1,1 0 0,-1 1 1,0-1-1,1 0 0,-1 0 0,1 0 1,-1 0-1,1 1 0,-1-1 1,1 0-1,-1 1 0,1-1 1,-1 0-1,1 1 0,-1-1 0,0 1 1,0 0-4,-1 0 1,0 0 0,1 0-1,-1 0 1,1 0 0,-1 0-1,1 0 1,0 1 0,0-1-1,-1 0 1,1 1 0,0-1-1,0 1 1,0 0 0,0-1-1,1 1 1,-1 0-1,0-1 1,1 1 0,-1 2-1,1-3-3,0 0-1,1 0 1,-1 1-1,0-1 1,1 0-1,-1 0 0,1 0 1,-1 0-1,1 0 1,0 0-1,-1 0 1,1 0-1,0-1 0,0 1 1,-1 0-1,1 0 1,0-1-1,0 1 1,0 0-1,0-1 0,0 1 1,0-1-1,0 1 1,0-1-1,1 0 1,-1 1-1,0-1 0,0 0 1,0 0-1,0 1 1,0-1-1,1 0 1,-1 0-1,0-1 0,0 1 1,0 0-1,0 0 1,0 0-1,0-1 1,1 1-1,-1-1 0,0 1 1,0-1-1,0 1 1,0-1-1,0 0 1,0 1-1,-1-1 0,1 0 1,0 0-1,0 1 1,1-3-1,-2 2 6,1 0-1,-1-1 1,1 1 0,-1 0 0,0-1-1,0 1 1,1 0 0,-1-1-1,0 1 1,0 0 0,0-1-1,-1 1 1,1 0 0,0 0-1,0-1 1,-1 1 0,1 0-1,-1-1 1,1 1 0,-1 0 0,0 0-1,1 0 1,-1 0 0,0 0-1,0-1 1,1 1 0,-1 1-1,0-1 1,0 0 0,0 0-1,-1 0 1,1 0 0,0 1-1,-1-2 1,-15-2-2924,0 8-3974,13-2 5434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7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05.921"/>
    </inkml:context>
    <inkml:brush xml:id="br0">
      <inkml:brushProperty name="width" value="0.05" units="cm"/>
      <inkml:brushProperty name="height" value="0.05" units="cm"/>
      <inkml:brushProperty name="color" value="#202AF4"/>
    </inkml:brush>
  </inkml:definitions>
  <inkml:trace contextRef="#ctx0" brushRef="#br0">0 1 236,'0'0'8049,"2"11"-3206,5 33-2523,-2-36-1434,-1 0-1,-1 0 1,1 1-1,2 11 1,-2-8 363,-1-5-767,0 0 0,0 1 0,-1-1-1,0 1 1,-1-1 0,0 1 0,0 0-1,0-1 1,-1 1 0,0 0 0,-2 14-1,-7 5 260,4-13-529,1-1 0,0 1 0,1 0 0,-2 25 0,5-36-208,0 0 0,1-1 1,0 1-1,-1 0 0,1 0 1,0-1-1,0 1 0,1 0 1,-1-1-1,1 1 0,1 2 0,-1-2 1,0-1-1,0 1 0,-1 0 0,1 0 0,-1 0 0,0 0 0,1 0 0,-2 1 0,1-1 0,0 0 0,0 6 0,-2 3 95,-1 1 0,0-1 1,0 0-1,-1 1 0,-1-1 1,-6 15-1,5-15 3,0-1 1,2 1-1,-1 1 1,1-1-1,1 0 0,-1 18 1,4-25-21,0 1 1,0-1 0,0 0-1,1 1 1,0-1-1,0 0 1,0 0-1,1 0 1,0-1 0,-1 1-1,2-1 1,-1 1-1,0-1 1,5 4 0,-4-4 4,0 0 0,0 1 0,-1-1 1,1 1-1,-1 0 0,0 0 1,-1 0-1,1 0 0,-1 1 1,0-1-1,0 0 0,-1 1 0,0 0 1,1 6-1,-3 4-87,-1 0 0,0 0 0,-7 23 0,5-23 0,0 1 0,1-1 0,-1 26 0,4-20 0,0 0 0,2 0 0,0 0 0,2-1 0,12 42 0,-14-54 0,1 0 0,-2 1 0,1-1 0,-1 1 0,0 0 0,-1-1 0,0 1 0,-1 0 0,-2 13 0,-4 13 0,-15 41 0,1-1 0,19-67 0,1 0 0,0 0 0,0 0 0,1-1 0,1 1 0,-1 0 0,1 0 0,1 0 0,0-1 0,0 1 0,1-1 0,6 16 0,-5-13 0,-3-2 0,0 0 0,0 0 0,-1 0 0,0 0 0,-1 1 0,0-1 0,0 0 0,-1-1 0,0 1 0,0 0 0,-5 9 0,-3 17 0,-3 49 0,13-78 0,0-1 0,0 1 0,0 0 0,0-1 0,1 1 0,0 0 0,0-1 0,1 1 0,-1-1 0,1 1 0,0-1 0,5 9 0,-4-11 0,0 1 0,0-1 0,-1 1 0,1 0 0,-1 0 0,0-1 0,-1 2 0,1-1 0,-1 0 0,1 0 0,-1 0 0,0 1 0,-1-1 0,1 0 0,-1 1 0,0-1 0,0 1 0,0-1 0,-1 6 0,-6 8 0,1 1 0,-6 37 0,12-52 0,-1 1 0,0 0 0,1 0 0,0 0 0,0 0 0,0 0 0,1-1 0,0 1 0,0 0 0,0 0 0,0-1 0,1 1 0,0-1 0,0 1 0,0-1 0,0 1 0,4 4 0,0 0 0,-1 0 0,0 1 0,-1 0 0,0 0 0,0 0 0,-1 1 0,-1-1 0,1 1 0,-2 0 0,0 0 0,0 0 0,-1 17 0,1-16 0,1-1 0,0 1 0,1 0 0,1-1 0,-1 0 0,2 0 0,0 0 0,8 14 0,2 7 0,-14-29 0,0 0 0,-1 0 0,1 0 0,-1 0 0,0 0 0,1 0 0,-1 0 0,-1 0 0,1 0 0,0 0 0,-1 0 0,1 0 0,-3 5 0,-17 42 0,8-24 0,11-22 0,0 1 0,0-1 0,0 0 0,0 1 0,1-1 0,0 1 0,0-1 0,0 1 0,0-1 0,1 1 0,0-1 0,-1 1 0,2-1 0,-1 0 0,0 0 0,1 1 0,3 5 0,-3-7 0,-1 1 0,0-1 0,0 0 0,-1 1 0,1-1 0,-1 1 0,0-1 0,0 0 0,0 1 0,0-1 0,0 1 0,-2 6 0,-1 12 0,-6 65 0,3-56-4784,3-25 3577,2 1-1,-1-1 0,1 0 0,0 1 0,0 0 0,1 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39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68 100 64,'0'0'148,"19"-25"-95,-19 24 6,-2-8 223,-2 11-219,2-1-68,0 0 40,4 14 229,1-15-252,0 0 0,0-1 0,0 1 0,0-1 0,-1 0 0,1 0 0,0 0 0,0 0 0,-1-1 0,1 1 0,-1-1 0,1 1 0,-1-1 0,3-3 0,14-8 118,-19 13-121,1 0 0,-1 0 0,1 0 0,-1 0 0,0-1 0,1 1-1,-1 0 1,0 0 0,1-1 0,-1 1 0,1 0 0,-1 0 0,0-1-1,0 1 1,1 0 0,-1-1 0,0 1 0,1-1 0,-1 1 0,0 0-1,0-1 1,0 1 0,0-1 0,1 1 0,-1 0 0,0-1-1,0 1 1,0-1 0,0 1 0,0-1 0,0 1 0,0 0 0,0-1-1,0 1 1,0-1 0,0 1 0,0-1 0,-1 1 0,1-1 0,0 1-1,0 0 1,0-1 0,-1 1 0,1 0 0,0-1 0,0 1 0,-1-1-1,1 1 1,0 0 0,-1 0 0,1-1 0,0 1 0,-1 0 0,1-1-1,0 1 1,-1 0 0,1 0 0,-1 0 0,1 0 0,-1-1 0,-4 3-18,1-1 1,0 1-1,0 0 1,0 0-1,0 0 1,0 1 0,0 0-1,1-1 1,-1 1-1,1 1 1,0-1 0,-4 5-1,7-8 8,-1 0 0,1 0 1,0 1-1,-1-1 0,1 0 0,0 0 0,0 1 0,-1-1 1,1 0-1,0 0 0,-1 1 0,1-1 0,0 0 0,0 1 1,0-1-1,-1 1 0,1-1 0,0 0 0,0 1 0,0-1 1,0 0-1,0 1 0,0-1 0,0 1 0,0-1 0,0 0 1,0 1-1,0-1 0,0 1 0,0-1 0,0 0 0,0 1 1,0-1-1,0 1 0,0-1 0,1 0 0,-1 1 0,0-1 1,0 0-1,0 1 0,1-1 0,-1 0 0,0 1 0,1-1 1,-1 0-1,0 1 0,0-1 0,1 0 0,-1 0 0,0 0 1,1 1-1,0-1 0,14 3-13,-15-3 15,3-2 22,0 1 1,0-1 0,0 0-1,0 0 1,0 0 0,0 0-1,0-1 1,-1 1 0,1-1 0,-1 1-1,0-1 1,0 0 0,0 0-1,0 0 1,0 0 0,0 0-1,-1-1 1,0 1 0,2-5-1,-5 6-1,1 2-23,0-1 1,-1 1 0,1-1 0,0 1-1,-1-1 1,1 1 0,0 0 0,-1-1-1,1 1 1,0 0 0,-1 0 0,1 0-1,0 0 1,-1 0 0,1 1 0,0-1-1,-1 0 1,1 1 0,0-1 0,-1 1-1,1-1 1,0 1 0,0-1 0,-1 1-1,1 0 1,-2 1 0,-20 26-20,18-22 17,4-6 23,1 1-1,-1-1 1,0 1-1,1 0 0,-1-1 1,1 1-1,-1 0 1,0-1-1,1 1 1,-1 0-1,1 0 1,0-1-1,-1 1 1,1 0-1,0 0 1,-1 0-1,1 0 0,0-1 1,0 1-1,0 0 1,0 0-1,0 0 1,0 0-1,0 0 1,0 0-1,0-1 1,0 1-1,1 0 1,-1 0-1,0 0 0,0 0 1,1-1-1,-1 1 1,1 0-1,-1 0 1,1 0-1,-1-1 1,1 1-1,-1 0 1,1-1-1,0 1 1,-1-1-1,1 1 0,0 0 1,-1-1-1,1 0 1,0 1-1,0-1 1,-1 1-1,1-1 1,0 0-1,0 0 1,0 1-1,0-1 0,0 0 1,-1 0-1,1 0 1,0 0-1,2 0 1,1 1 94,1-1 1,-1 1-1,1-1 1,-1 0 0,1 0-1,-1 0 1,1-1-1,-1 1 1,1-1-1,-1 0 1,9-4-1,-11 4-53,1 0-1,-1-1 1,1 1-1,-1-1 0,0 0 1,0 0-1,0 1 1,0-1-1,0 0 0,0-1 1,-1 1-1,1 0 1,-1 0-1,1-1 0,-1 1 1,0-1-1,0 1 0,0-1 1,0 0-1,0 1 1,-1-1-1,1 0 0,-1 0 1,0 1-1,0-6 1,0 7-106,-1-1 0,1 1 0,0 0 0,-1-1 0,0 1 0,1 0 0,-1-1 0,0 1 1,1 0-1,-1 0 0,0 0 0,0 0 0,0 0 0,0 0 0,0 0 0,0 0 1,-1 0-1,1 0 0,0 0 0,0 1 0,-1-1 0,1 0 0,0 1 0,-1-1 0,1 1 1,0 0-1,-1-1 0,1 1 0,-1 0 0,1 0 0,-1 0 0,1 0 0,0 0 1,-1 0-1,1 0 0,-1 1 0,1-1 0,-1 0 0,1 1 0,0-1 0,-1 1 0,1 0 1,0-1-1,0 1 0,-1 0 0,1 0 0,0 0 0,0 0 0,-1 1 0,-12 8-677,13-10 667,-1 1 1,1 0 0,0-1-1,-1 1 1,1 0-1,0 0 1,0-1 0,0 1-1,0 0 1,0 0-1,0 0 1,0 1 0,0-1-1,0 0 1,0 0-1,1 0 1,-1 1 0,1-1-1,-1 0 1,1 1-1,-1-1 1,1 0 0,-1 2-1,-5 15-325,1-4 857,5-14-465,0 0-1,0 0 1,0 0-1,1 1 1,-1-1 0,0 0-1,0 0 1,0 0 0,0 0-1,1 0 1,-1 1-1,0-1 1,0 0 0,0 0-1,1 0 1,-1 0 0,0 0-1,0 0 1,1 0 0,-1 0-1,0 0 1,0 0-1,0 0 1,1 0 0,-1 0-1,0 0 1,0 0 0,1 0-1,-1 0 1,0 0-1,0 0 1,0 0 0,1 0-1,-1 0 1,0 0 0,0 0-1,0 0 1,1-1-1,-1 1 1,0 0 0,0 0-1,0 0 1,1 0 0,-1 0-1,0-1 1,0 1-1,0 0 1,0 0 0,0 0-1,0-1 1,1 1 0,1-2 56,0 0 0,-1 0 0,1 0 0,0-1 1,-1 1-1,1 0 0,-1-1 0,0 1 0,1-1 1,0-2-1,-2 4-60,0 1 1,1-1 0,-1 1-1,1-1 1,-1 1-1,0-1 1,0 1-1,1-1 1,-1 1 0,0-1-1,0 1 1,0-1-1,1 0 1,-1 1 0,0-1-1,0 1 1,0-1-1,0 0 1,0 1 0,0-1-1,0 0 1,-1 1-1,1-1 1,0 1 0,0-1-1,0 0 1,0 1-1,-1-1 1,1 1-1,0-1 1,-1 1 0,1-1-1,0 1 1,-1-1-1,1 1 1,-1-1 0,1 1-1,-1 0 1,1-1-1,-1 1 1,1 0 0,-1-1-1,1 1 1,-2-1-1,1 1 2,-37 16-242,36-14 220,-2-1 4,1 0-1,0 1 0,0-1 1,0 1-1,0 0 1,0 0-1,0 0 0,0 0 1,1 0-1,-1 1 1,1-1-1,0 1 0,-1 0 1,1 0-1,0-1 1,1 1-1,-1 1 0,0-1 1,1 0-1,0 0 1,-1 4-1,3-6 25,0 0 0,0-1 1,1 1-1,-1-1 0,0 1 1,1-1-1,-1 0 0,1 0 0,-1 0 1,0 1-1,1-1 0,-1 0 0,1-1 1,-1 1-1,0 0 0,1 0 0,-1-1 1,1 1-1,-1 0 0,0-1 0,0 0 1,2 0-1,-1 1 35,0-1 0,0 1 0,-1 0 0,1-1 0,0 0 0,0 1 0,-1-1 1,1 0-1,0 0 0,-1 0 0,1 0 0,-1 0 0,1 0 0,-1 0 0,0-1 0,1 1 0,-1-1 0,0 1 0,2-3 0,1-10 364,-4 14-412,1 0 0,-1 0 0,0 0 0,0-1 0,0 1 0,1 0 0,-1 0 0,0-1 0,0 1 0,0 0 0,0-1 0,0 1 0,0 0 0,0 0 0,1-1 0,-1 1 0,0 0 0,0-1 0,0 1 0,0 0 0,0 0 0,0-1 0,0 1 0,0 0 0,-1-1 0,1 1 0,0 0 0,0 0 0,0-1 0,0 1 0,0 0 0,0-1 0,-1 1 0,1 0 0,0 0 0,0 0 0,0-1 0,0 1 0,-1 0 0,1 0 0,0 0 0,0-1 0,-1 1 0,1 0 0,0 0 0,0 0-1,-1 0 1,1 0 0,-1-1 0,-11-14-75,10 14 67,1 1-1,-1 0 0,0-1 0,0 1 0,1 0 1,-1 0-1,0 0 0,1 0 0,-1 1 0,0-1 1,1 0-1,-1 1 0,0-1 0,1 1 0,-1-1 1,1 1-1,-1 0 0,1 0 0,-1 0 0,1 0 1,-1 0-1,1 0 0,0 0 0,-2 2 0,-27 32-235,29-33 202,0 0 0,0 1 0,1-1 0,-1 1 0,1-1-1,0 1 1,0-1 0,0 1 0,0-1 0,0 1-1,0-1 1,1 1 0,-1-1 0,1 0 0,0 1-1,-1-1 1,1 0 0,0 1 0,1-1 0,-1 0 0,2 3-1,0-4 54,-1 0-1,0-1 0,0 1 1,1-1-1,-1 1 0,0-1 0,1 0 1,-1 0-1,0 0 0,1-1 1,-1 1-1,0 0 0,0-1 1,1 1-1,-1-1 0,0 0 0,0 0 1,0 0-1,0 0 0,0 0 1,0 0-1,0-1 0,0 1 1,0-1-1,-1 1 0,1-1 0,0 0 1,-1 1-1,1-1 0,-1 0 1,0 0-1,0 0 0,0 0 1,0 0-1,0-1 0,0 1 0,0-3 1,3-9-8,-1 1 0,-1-1 0,0 0 0,0 1 0,-2-22 0,0 36-11,0 0 0,0 0-1,0 0 1,0 0-1,-1-1 1,1 1 0,0 0-1,0 0 1,-1 0-1,1-1 1,0 1 0,-1 0-1,1-1 1,-1 1-1,1 0 1,-1-1 0,1 1-1,-1 0 1,0-1-1,1 1 1,-1-1-1,0 1 1,1-1 0,-1 0-1,0 1 1,0-1-1,1 0 1,-1 1 0,0-1-1,0 0 1,0 0-1,1 1 1,-1-1 0,0 0-1,0 0 1,0 0-1,1 0 1,-1 0 0,0-1-1,0 1 1,0 0-1,0 0 1,1 0 0,-1-1-1,0 1 1,0 0-1,1-1 1,-1 1-1,0-1 1,1 1 0,-1-1-1,0 1 1,1-1-1,-1 1 1,1-1 0,-1 0-1,0 1 1,1-1-1,0 0 1,-1 1 0,1-1-1,-1 0 1,1 0-1,0 1-3,-1 1 0,1 0 0,0-1 1,0 1-1,0 0 0,0 0 0,0-1 0,-1 1 0,2 0 0,-1 0 0,0-1 0,0 1 0,0 0 0,0 0 0,0-1 0,1 1 0,-1 0 0,0-1 0,0 1 0,1 0 0,-1-1 0,1 1 0,-1 0 0,1-1 0,-1 1 0,1-1 0,-1 1 0,1-1 0,-1 1 0,1-1 0,-1 1 0,1-1 0,0 0 0,-1 1 0,1-1 0,0 0 1,0 1-1,-1-1 0,1 0 0,0 0 0,1 0 0,27-13 851,-19 7-348,-10 6-472,1 0 0,-1 0 0,0 0 0,0-1 0,1 1 0,-1 0 0,0 0 0,1 0 0,-1 0 0,0-1-1,0 1 1,1 0 0,-1 0 0,0 0 0,0-1 0,0 1 0,1 0 0,-1 0 0,0-1 0,0 1-1,0 0 1,0 0 0,0-1 0,0 1 0,1 0 0,-1-1 0,0 1 0,0 0 0,0-1 0,0 1 0,0 0-1,0-1 1,0 1 0,0 0 0,0 0 0,0-1 0,0 1 0,-1 0 0,1-1 0,0 1 0,0 0-1,0-1 1,0 1 0,0 0 0,-1 0 0,1-1 0,0 1 0,0 0 0,0 0 0,-1 0 0,1-1 0,0 1-1,0 0 1,-1 0 0,1-1 0,-19-5-118,-10 12-5131,21-2 4397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60,'0'0'456,"10"0"-548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 12,'0'0'117,"-19"25"1613,19 75 1109,-9-69-1688,8-23-939,-1-2 1,1 1-1,-2 0 1,1 0 0,-1-1-1,0 1 1,0-1 0,-1 0-1,-4 8 1,-10 17 165,0-2-124,15-26-231,0 1 0,0 0-1,1-1 1,-1 1 0,1 0 0,0 0 0,0 1 0,0-1-1,1 0 1,0 1 0,-2 6 0,-6 56 273,9-51 152,1-10-88,-1-1 0,0 1 0,0 0 0,0 0 0,-1-1 0,0 1 0,0-1 0,-1 1 0,-2 7 0,-6 9 156,-9 12-312,-28 45 1152,44-72-1184,-1 0 0,1 0-1,0 0 1,0 0-1,1 1 1,-2 10-1,-9 25 179,12-39-249,0 0 1,1 0 0,-1 1 0,1-1 0,0 0 0,0 1 0,1-1 0,-1 0 0,1 0-1,0 1 1,1 3 0,4 25 886,-6-22-561,-1 1 1,0 0 0,-1-1-1,0 1 1,0-1 0,-7 19-1,-19 39 512,9-12-667,17-51-166,0 1 0,1-1-1,0 0 1,0 1 0,0-1 0,1 13 0,0-14-8,0 0 0,0 1 1,-1-1-1,1 0 0,-1 0 1,0 0-1,-1 0 1,1 0-1,-3 6 0,2-6 12,1 0 0,0 0 0,0 1 0,0-1 0,1 0 0,0 1-1,0-1 1,0 0 0,2 10 0,0 8 79,-2-8 217,0 1-1,-1-1 0,-1 0 0,0 0 0,-1 0 0,-6 18 1,-10 31 2586,17-55-2882,-1 1 0,1-1 0,1 0 0,0 0 0,0 11 0,-5-1-110,6-18 0,-1 1 0,0-1 0,1 0 0,-1 0 0,1 1 0,0-1 0,-1 1 0,1-1 0,0 0 0,0 1 0,0-1 0,0 1 0,0-1 0,0 0 0,0 1 0,0-1 0,0 1 0,1-1 0,0 2 0,6 29 0,1 3 0,11 23 0,-17-54 0,0-1 0,-1 1 0,1 0 0,-1 0 0,0 0 0,0 1 0,-1-1 0,1 0 0,-1 0 0,0 0 0,0 1 0,0-1 0,0 0 0,-1 0 0,0 0 0,0 0 0,0 0 0,-3 8 0,-5 39 0,8-47 0,0 0 0,0 1 0,1-1 0,-1 0 0,1 0 0,0 0 0,1 0 0,-1 0 0,1 1 0,-1-1 0,1 0 0,1 0 0,-1 0 0,3 5 0,4 15 0,3 0 0,1 17 0,22 17 0,-32-50 0,-2-7 0,0 0 0,0 0 0,-1-1 0,1 1 0,0 0 0,1 0 0,-1-1 0,0 1 0,0 0 0,0 0 0,0-1 0,1 1 0,-1 0 0,0 0 0,1-1 0,-1 1 0,0 0 0,1-1 0,-1 1 0,1-1 0,-1 1 0,1 0 0,-1-1 0,1 1 0,0 0 0,1 6 0,-2-6 0,0 0 0,0 0 0,0-1 0,0 1 0,0 0 0,0 0 0,0-1 0,0 1 0,0 0 0,0 0 0,1-1 0,-1 1 0,0 0 0,0 0 0,1-1 0,-1 1 0,1 0 0,-1-1 0,0 1 0,1-1 0,-1 1 0,1 0 0,0-1 0,-1 1 0,2 0 0,-1 1 0,-1 1 0,1 0 0,0-1 0,-1 1 0,1 0 0,-1 0 0,0 0 0,0 0 0,0-1 0,0 1 0,0 0 0,-1 4 0,-1 26 0,2-28 0,0 0 0,-1 21 0,-4-19 0,0-3 0,3-2-13,0 1 0,0 0 0,0 0 1,1 0-1,-1 0 0,1 0 0,0 0 0,-1 1 0,0 4 0,1-4 433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7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29 316,'-18'16'1680,"14"-5"-1094,0 4 664,4-15-1210,1 0 1,-1 1-1,1-1 0,-1 0 0,1 1 0,-1-1 0,1 0 0,-1 0 0,1 1 0,-1-1 0,1 0 0,-1 0 0,1 0 0,-1 0 0,1 0 0,-1 1 0,1-1 1,-1 0-1,1 0 0,0-1 0,-1 1 0,1 0 0,-1 0 0,1 0 0,-1 0 0,1 0 0,-1-1 0,1 1 0,-1 0 0,1 0 0,0-1 0,7-3 735,0 1-1,0-1 0,0-1 1,0 0-1,-1 0 0,0 0 0,0-1 1,-1 0-1,9-9 0,-15 14-763,1 1 0,-1 0-1,0 0 1,0-1 0,0 1-1,1 0 1,-1 0 0,0-1-1,0 1 1,0 0 0,0-1-1,0 1 1,1 0 0,-1-1-1,0 1 1,0 0 0,0-1-1,0 1 1,0 0 0,0-1-1,0 1 1,0 0 0,0 0-1,0-1 1,0 1 0,0 0-1,-1-1 1,1 1 0,0 0 0,0-1-1,0 1 1,0 0 0,0-1-1,-1 1 1,1 0 0,0 0-1,0-1 1,0 1 0,-1 0-1,1 0 1,0 0 0,-1-1-1,1 1 1,0 0 0,0 0-1,-1 0 1,1 0 0,0 0-1,-1-1 1,1 1 0,0 0-1,-1 0 1,1 0 0,0 0-1,-1 0 1,1 0 0,0 0-1,-1 0 1,1 0 0,0 0 0,0 0-1,-1 1 1,1-1 0,0 0-1,-1 0 1,1 0 0,-1 0-1,-25 3 456,17 0-471,1 0 1,0 0-1,1 1 0,-12 7 0,16-9 4,1-1 0,0 0 0,0 1-1,-1 0 1,1-1 0,0 1 0,1 0 0,-1 0-1,0 0 1,0 0 0,1 0 0,0 1 0,-1-1-1,1 0 1,0 1 0,0-1 0,0 1 0,0-1-1,0 4 1,-3 6 1,4-12 0,0 1 0,-1-1 0,1 0 0,0 0 0,0 1 0,0-1 0,0 1 0,-1-1 0,1 0 1,0 1-1,0-1 0,0 0 0,0 1 0,0-1 0,0 0 0,0 1 0,0-1 0,0 1 0,0-1 0,0 0 0,0 1 1,0-1-1,1 0 0,-1 1 0,0-1 0,0 0 0,0 1 0,0-1 0,1 0 0,-1 1 0,0-1 0,0 0 0,0 1 1,1-1-1,-1 0 0,0 0 0,1 1 0,-1-1 0,6 6 54,-6-5-30,0-1 0,1 1 0,-1 0 0,0-1 0,1 1 0,-1-1 0,0 1 0,1-1-1,-1 1 1,1-1 0,-1 1 0,1-1 0,0 1 0,-1-1 0,1 0 0,-1 1 0,1-1 0,0 0 0,-1 0 0,1 0 0,0 1 0,-1-1 0,1 0 0,0 0 0,-1 0-1,1 0 1,0 0 0,-1 0 0,1 0 0,0 0 0,-1 0 0,1 0 0,0-1 0,-1 1 0,1 0 0,0 0 0,-1-1 0,1 1 0,-1 0 0,1-1 0,-1 1 0,1 0-1,0-2 1,1 2 52,-1-1 0,0 1-1,0-1 1,1 0-1,-1 1 1,0-1-1,0 0 1,0 0-1,0 0 1,0 0 0,0 0-1,0 0 1,0 0-1,-1 0 1,1 0-1,0-1 1,-1 1 0,1 0-1,-1 0 1,1-1-1,-1 1 1,1 0-1,-1-1 1,0 1-1,0 0 1,0-1 0,0 1-1,0 0 1,0-1-1,0 1 1,0 0-1,0-1 1,-1 1-1,1-1 1,-1 0 0,0 0-80,0 1 1,0-1 0,0 1-1,0-1 1,0 1 0,0 0-1,-1 0 1,1 0 0,0 0-1,-1 0 1,1 0 0,-1 0-1,1 0 1,-1 0 0,0 0-1,1 1 1,-1-1 0,0 1-1,1 0 1,-1-1-1,0 1 1,0 0 0,1 0-1,-1 0 1,0 0 0,0 0-1,1 0 1,-1 0 0,-3 2-1,2-1-15,0 0-1,-1 0 1,1 1-1,0-1 1,0 1-1,0 0 1,1 0-1,-1 0 1,0 0-1,1 0 0,-1 1 1,1-1-1,0 1 1,-4 5-1,6-7 16,-1-1 1,1 0-1,-1 1 0,1-1 0,-1 1 0,1-1 0,0 1 0,-1-1 0,1 1 1,0-1-1,0 1 0,-1-1 0,1 1 0,0 0 0,0-1 0,0 1 0,-1-1 1,1 1-1,0 0 0,0-1 0,0 1 0,0-1 0,0 1 0,0 0 1,0-1-1,1 1 0,-1-1 0,0 1 0,0 0 0,0-1 0,1 1 0,-1-1 1,0 1-1,0-1 0,1 1 0,-1-1 0,1 1 0,-1-1 0,0 1 1,1-1-1,-1 0 0,1 1 0,-1-1 0,1 1 0,-1-1 0,1 0 0,-1 0 1,1 1-1,0-1 0,0 0 0,1 1 9,0-1-1,0 0 1,1 0 0,-1 0-1,0 0 1,0-1 0,0 1-1,0 0 1,0-1 0,0 0-1,0 1 1,4-3 0,-3 2 7,1 0 0,-1-1 1,0 0-1,0 1 0,0-1 1,0-1-1,0 1 0,0 0 1,0-1-1,-1 1 1,1-1-1,-1 0 0,0 0 1,0 0-1,0 0 0,0 0 1,0 0-1,-1 0 0,1-1 1,-1 1-1,0-1 1,0 1-1,0-5 0,-2 8-15,0 0 0,-1 0-1,1 0 1,-1 0-1,1 0 1,-1 0 0,1 0-1,0 0 1,-1 0 0,1 1-1,0-1 1,-1 1 0,1-1-1,0 1 1,-1-1-1,0 2 1,0-1 0,0-1 1,0 1 0,1 0-1,-1 0 1,0 0 0,1 0 0,-1 1-1,0-1 1,1 0 0,0 1 0,-1-1-1,1 1 1,0 0 0,0-1-1,0 1 1,0 0 0,0 0 0,0-1-1,0 1 1,0 0 0,1 0-1,-1 0 1,1 0 0,0 0 0,-1 0-1,1 0 1,0 0 0,0 0 0,0 0-1,1 0 1,-1 0 0,0 0-1,1 0 1,-1 0 0,1 0 0,0 0-1,-1 0 1,1 0 0,0-1-1,0 1 1,3 3 0,48 52 3176,-51-55-3020,0 1 0,0-1 0,0 0 0,0 1 1,-1-1-1,1 1 0,-1-1 0,1 1 0,-1-1 1,0 1-1,0-1 0,0 1 0,0-1 0,-1 1 1,1-1-1,-1 0 0,-1 5 0,-35 81 194,36-81-356,-1 1 1,2-1-1,-1 0 0,1 1 0,0-1 1,2 12-1,-1 1 6,17 27 206,-17-42-75,-1 0 0,1-1 0,0 1 0,1-1-1,-1 1 1,1-1 0,0 1 0,2 3 0,-1-4-29,-2-1 1,1 0 0,0 1 0,-1 0-1,1-1 1,-1 1 0,0 0-1,0-1 1,-1 1 0,1 0 0,-1 0-1,0 0 1,0-1 0,0 1-1,0 0 1,-1 0 0,-1 4-1,-18 55 1797,-21 51 899,39-110-2784,1 0 1,1 1 0,-1-1-1,1 0 1,-1 1-1,1-1 1,0 0-1,1 1 1,-1-1-1,1 0 1,0 1-1,0-1 1,0 0 0,1 0-1,-1 0 1,1 0-1,0 0 1,0 0-1,1 0 1,-1-1-1,1 1 1,4 4 0,12 23 14,-17-24-4,1 0 0,-1 0 1,-1 0-1,1 0 0,-1 0 0,-1 1 0,1-1 1,-1 0-1,0 0 0,-1 1 0,0-1 1,0 0-1,0 0 0,-1 0 0,-5 13 0,-4 6 141,-2 0-1,-26 42 0,21-38-128,15-25-35,0 1 0,1-1 0,-1 1 0,1 0 0,1 0 0,-1-1 0,1 1 0,0 0 0,0 0 0,1 0 0,0 1 0,0-1 0,0 0 0,2 8 0,2 4 0,1 0 0,0-1 0,10 22 0,-1-3 0,-12-30 0,0-1 0,0 1 0,-1 0 0,0 0 0,0 1 0,0-1 0,-1 0 0,0 0 0,0 0 0,-1 0 0,0 0 0,0 0 0,-3 10 0,-14 48 0,-1 3 0,18-62 0,0-1 0,0 1 0,0-1 0,1 1 0,0 0 0,0 0 0,0-1 0,0 1 0,1 0 0,0-1 0,0 1 0,0-1 0,0 1 0,1-1 0,-1 1 0,4 5 0,-1-7 0,-1 1 0,1 0 0,-1 1 0,0-1 0,-1 0 0,1 1 0,-1 0 0,0-1 0,0 1 0,-1 0 0,1 0 0,-1 0 0,0 0 0,0 0 0,-1 1 0,1-1 0,-1 0 0,0 0 0,-1 0 0,1 1 0,-1-1 0,0 0 0,0 0 0,-1 0 0,-2 5 0,-39 105 0,38-99 0,2 0 0,-1 1 0,2-1 0,0 1 0,2 0 0,-1 0 0,5 30 0,-2 10 0,-2 68 0,-9-78 0,9-47-225,0 1 0,1 0 0,-1 0 0,0-1 0,0 1 1,0 0-1,0 0 0,0 0 0,0-1 0,0 1 0,0 0 0,0 0 0,0 0 0,0-1 0,0 1 0,0 0 1,-1 0-1,1-1 0,0 1 0,-1 0 0,1 0 0,0-1 0,-1 1 0,1 0 0,-1-1 0,1 1 0,-1-1 1,0 2-1,-10-18-12418,-1-1 4305,3 12 4498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8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95 68,'0'0'714,"-3"13"9689,-3-5-5599,-23 7 1726,13-2-6443,32-9 709,-15-4-652,27-21 1084,-23 5-620,-4 15-594,-1 1 0,1-1 0,-1 1 0,0-1 0,1 0 0,-1 1 0,0-1 0,1 1 0,-1-1 0,0 0 0,0 1 0,1-1 0,-1 0 0,0 1 0,0-1 0,0 0 0,0 1 0,0-1 0,0 0 0,0 1 0,0-1 0,0 0 0,0 1 0,-1-1 0,1 1 0,0-1 0,0 0 0,-1 1 0,1-1 0,0 0 0,-1 1 0,1-1 0,0 1 0,-1-1 0,1 1 0,-1-1 0,1 1 0,-1-1 0,1 1 0,-1 0 0,0-1 0,-4 2-3,1 0 0,0 1-1,0 0 1,1 0 0,-1 0-1,0 0 1,1 0 0,-5 5-1,-34 32-47,40-37 35,0 1 0,-1 0 0,1-1 0,0 1-1,1 0 1,-1 0 0,0 0 0,1 1-1,-1-1 1,1 0 0,0 0 0,0 1 0,0 5-1,1-9 6,0 1-1,0-1 0,0 1 0,0-1 1,0 1-1,0-1 0,0 0 0,1 1 1,-1-1-1,0 1 0,0-1 0,0 1 1,1-1-1,-1 1 0,0-1 0,0 0 1,1 1-1,-1-1 0,0 0 0,1 1 1,-1-1-1,1 0 0,-1 1 0,0-1 1,1 0-1,-1 0 0,1 1 0,-1-1 1,1 0-1,-1 0 0,1 0 1,-1 0-1,0 0 0,1 0 0,0 0 0,25-3 51,20-19 25,-28 8 1,-15 12 14,1 0-1,-1 0 1,0 0 0,0-1-1,0 1 1,0-1 0,-1 0-1,1 0 1,-1 0-1,1 0 1,-1 0 0,0 0-1,0-1 1,-1 1 0,1-1-1,-1 1 1,1-1 0,-1 0-1,0 0 1,0-7 0,-1 10-84,0 0 1,-1 0-1,1 0 1,0 0 0,-1 0-1,1 1 1,-1-1-1,0 0 1,1 0 0,-1 0-1,0 0 1,1 1-1,-1-1 1,0 0-1,0 1 1,0-1 0,0 1-1,0-1 1,1 1-1,-1-1 1,0 1 0,0-1-1,0 1 1,0 0-1,0 0 1,0-1 0,-1 1-1,1 0 1,0 0-1,0 0 1,0 0 0,0 0-1,0 0 1,0 1-1,0-1 1,0 0 0,0 0-1,0 1 1,-1 0-1,-2 0-20,0-1 0,0 1 0,0 0 0,0 0-1,0 1 1,1-1 0,-1 1 0,0 0 0,-2 2 0,-8 7-150,13-11 135,0 1 0,0-1 0,0 1-1,1 0 1,-1-1 0,0 1-1,0 0 1,1-1 0,-1 1 0,0 0-1,1 0 1,-1 0 0,1 0 0,-1-1-1,1 1 1,-1 0 0,1 0 0,0 0-1,-1 0 1,1 0 0,0 0 0,0 0-1,0 0 1,0 0 0,0 0 0,0 0-1,0 0 1,0 0 0,0 2 0,1-3 12,0 1 1,0 0 0,-1 0 0,1-1-1,0 1 1,0-1 0,0 1 0,0-1 0,0 1-1,0-1 1,0 0 0,0 1 0,0-1 0,0 0-1,0 0 1,0 0 0,0 0 0,0 0-1,0 0 1,0 0 0,0 0 0,0 0 0,0 0-1,0 0 1,0-1 0,2 0 0,34-6 434,-33 6-284,-1-1 0,1 0 1,-1 0-1,0 0 0,1 0 1,-1 0-1,0 0 0,0-1 1,-1 0-1,1 1 1,-1-1-1,1 0 0,-1 0 1,0-1-1,0 1 0,0 0 1,0-1-1,-1 1 1,1-1-1,1-6 0,-3 8-211,1-1 1,-1 1-1,1-1 0,-1 1 0,0-1 0,0 0 1,0 1-1,-1-1 0,1 1 0,0-1 0,-1 1 0,0-1 1,-1-3-1,1 4-203,0 0 1,0 0-1,-1 0 1,1 0-1,-1 1 1,1-1-1,-1 1 1,1-1-1,-1 1 0,0-1 1,0 1-1,1 0 1,-1 0-1,0 0 1,0 0-1,0 0 1,-1 0-1,-1 0 1,-1 1-1083,0-1 1,0 1 0,0 0-1,0 0 1,0 1 0,0-1-1,0 1 1,0 1 0,0-1-1,0 0 1,0 1 0,1 0-1,-1 0 1,1 1 0,-7 3-1,2-1-507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03.029"/>
    </inkml:context>
    <inkml:brush xml:id="br0">
      <inkml:brushProperty name="width" value="0.1" units="cm"/>
      <inkml:brushProperty name="height" value="0.1" units="cm"/>
      <inkml:brushProperty name="color" value="#202AF4"/>
    </inkml:brush>
  </inkml:definitions>
  <inkml:trace contextRef="#ctx0" brushRef="#br0">131 33 204,'0'0'1089,"-29"25"-754,29-25-323,-1 0-1,1 0 1,-1 0-1,1 0 1,0 1-1,-1-1 1,1 0-1,0 0 1,-1 0-1,1 0 1,0 1 0,0-1-1,-1 0 1,1 0-1,0 1 1,0-1-1,-1 0 1,1 1-1,0-1 1,0 0-1,0 1 1,-1-1-1,1 0 1,0 1 0,0-1-1,0 0 1,0 1-1,0-1 1,0 0-1,0 1 1,0-1-1,0 1 1,11 4 690,-8-4-623,0-1 1,0 0-1,0 0 1,-1 0-1,1 0 1,0 0-1,0-1 1,0 1-1,0-1 1,4-2-1,-2 1 69,-3 1-52,-1 0-1,1 1 1,0-1 0,0 0 0,-1 0-1,1 0 1,0 0 0,-1-1-1,1 1 1,-1 0 0,1-1 0,-1 1-1,0-1 1,0 0 0,1 1-1,-1-1 1,0 0 0,-1 1 0,1-1-1,0 0 1,0 0 0,0-2 0,-2 3-94,1 1 0,-1-1 0,1 1 0,-1-1 1,1 1-1,-1 0 0,1-1 0,-1 1 1,1 0-1,-1-1 0,0 1 0,1 0 1,-1 0-1,1-1 0,-1 1 0,0 0 1,1 0-1,-1 0 0,0 0 0,1 0 0,-1 0 1,0 0-1,1 0 0,-1 0 0,0 0 1,1 1-1,-1-1 0,1 0 0,-1 0 1,0 0-1,1 1 0,-1-1 0,1 0 1,-1 1-1,1-1 0,-1 1 0,1-1 0,-2 1 1,-21 11 2,21-10-5,0-1 1,0 1 0,0-1-1,0 1 1,0 0 0,1 0-1,-1 0 1,0 0-1,1 0 1,0 1 0,-1-1-1,1 0 1,0 1 0,0-1-1,0 1 1,0 3 0,0-5 5,1 0 0,0 0-1,0 0 1,0 1 0,0-1 0,0 0 0,0 0 0,0 0 0,1 0 0,-1 0-1,0 0 1,0 0 0,1 0 0,-1 0 0,1-1 0,-1 1 0,1 0 0,-1 0 0,1 0-1,-1 0 1,1 0 0,0-1 0,-1 1 0,1 0 0,0-1 0,0 1 0,0 0 0,0-1-1,-1 1 1,1-1 0,0 1 0,0-1 0,0 0 0,0 1 0,0-1 0,0 0-1,0 0 1,0 0 0,0 0 0,0 1 0,0-1 0,0-1 0,0 1 0,2 0 0,1 0 83,0 0 1,1 0 0,-1-1-1,0 1 1,0-1 0,1 0-1,-1-1 1,0 1 0,0 0 0,0-1-1,-1 0 1,5-2 0,-6 2-15,0 0 0,0 0 1,0 0-1,0 0 1,0 0-1,-1 0 0,1 0 1,-1 0-1,0-1 0,1 1 1,-1 0-1,0-1 0,0 1 1,0-1-1,-1 0 1,1 1-1,-1-1 0,1 0 1,-1 1-1,0-6 0,0 6-71,-1 0-1,1 0 0,-1 0 0,0 0 0,1 0 1,-1 0-1,0 0 0,0 0 0,0 1 0,0-1 0,-1 0 1,1 1-1,0-1 0,-1 0 0,1 1 0,-1 0 1,0-1-1,1 1 0,-1 0 0,0 0 0,0 0 0,0 0 1,0 0-1,0 0 0,0 1 0,0-1 0,0 0 1,0 1-1,0 0 0,0-1 0,0 1 0,0 0 0,0 0 1,0 1-1,0-1 0,0 0 0,-1 0 0,1 1 0,0 0 1,0-1-1,0 1 0,1 0 0,-1 0 0,0 0 1,0 0-1,0 0 0,1 0 0,-1 1 0,0-1 0,1 1 1,-2 1-1,-8 13 3,9-14-3,0 0 0,1 0-1,-1 1 1,1-1-1,0 1 1,0-1 0,0 1-1,0-1 1,0 1-1,0-1 1,1 1 0,-1 0-1,1 0 1,-1-1-1,1 1 1,0 3 0,0-6 0,1 0 0,-1 1 1,0-1-1,0 0 1,0 1-1,0-1 1,0 0-1,0 1 1,0-1-1,0 0 1,1 0-1,-1 1 0,0-1 1,0 0-1,0 0 1,1 1-1,-1-1 1,0 0-1,0 0 1,1 1-1,-1-1 0,0 0 1,1 0-1,-1 0 1,0 0-1,0 1 1,1-1-1,-1 0 1,0 0-1,1 0 1,-1 0-1,0 0 0,1 0 1,-1 0-1,0 0 1,1 0-1,-1 0 1,21-3 436,14-12 775,-33 14-1151,-1 0-1,0 0 0,1 0 0,-1 0 0,0 0 0,0 0 1,0 0-1,0-1 0,0 1 0,0 0 0,0-1 0,-1 1 1,1-1-1,0 1 0,-1-1 0,1 1 0,-1-1 0,1-2 1,8-16 365,-9 20-427,0-1 0,0 1 1,0 0-1,1-1 0,-1 1 0,0-1 1,0 1-1,0 0 0,0-1 0,0 1 0,0-1 1,0 1-1,0 0 0,0-1 0,0 1 1,0-1-1,0 1 0,-1-1 0,1 1 1,0 0-1,0-1 0,0 1 0,0 0 1,-1-1-1,1 1 0,0 0 0,0-1 1,-1 1-1,1 0 0,0-1 0,-1 1 1,1 0-1,0 0 0,-1-1 0,1 1 1,0 0-1,-1 0 0,1 0 0,-1-1 0,0 1 1,-19-7-12,18 7-14,0 0 0,-1 1 1,1-1-1,-1 0 0,1 1 1,0 0-1,-1-1 0,1 1 1,0 0-1,0 0 1,0 0-1,0 0 0,-1 1 1,2-1-1,-1 1 0,0-1 1,0 1-1,0-1 1,1 1-1,-1 0 0,1 0 1,-1 0-1,1 0 0,0 0 1,0 0-1,0 0 1,0 1-1,0-1 0,0 0 1,0 4-1,2-5 22,1 0-1,0 0 1,0 0 0,-1 0-1,1-1 1,0 1 0,0-1-1,0 1 1,0-1 0,0 0-1,0 1 1,0-1 0,0 0-1,-1-1 1,1 1 0,0 0-1,4-1 1,26-12 468,-31 12-443,0 0 0,0 1-1,0-1 1,0 0 0,0 0 0,0 0-1,0 0 1,0-1 0,0 1 0,-1 0-1,1 0 1,0 0 0,-1-1 0,1 1-1,-1 0 1,0-1 0,1 1 0,-1 0-1,0-1 1,0 1 0,0 0 0,0-2 0,0 2-99,-1 0 0,1 0 0,-1 0 0,0 1 0,0-1 0,1 0 0,-1 1 1,0-1-1,0 0 0,0 1 0,0-1 0,1 1 0,-1-1 0,0 1 1,0 0-1,0-1 0,0 1 0,0 0 0,0 0 0,0 0 0,0 0 1,0-1-1,0 2 0,0-1 0,-1 0 0,1 0 0,-1 0 0,8 20-8282,-4-18 8486,-1-1-1,1 1 1,0-1 0,-1 1-1,1 0 1,-1 0 0,1 0 0,-1-1-1,0 1 1,0 0 0,0 0-1,0 1 1,0-1 0,0 0-1,-1 0 1,1 0 0,-1 1-1,1-1 1,-1 0 0,0 0 0,0 1-1,0-1 1,0 0 0,-1 1-1,1-1 1,0 0 0,-1 0-1,0 1 1,1-1 0,-1 0 0,0 0-1,0 0 1,-2 3 0,-10 39 735,5-24-723,5-14-121,0 0 1,0 1-1,1-1 1,0 1-1,0 0 0,-1 12 1,-6 79 87,10-81 345,2 1 0,0-1 0,1 1 0,1-1 0,10 25 0,2 7 394,-15-41-453,0 1 0,-1-1 0,0 1-1,0-1 1,0 1 0,-1 0 0,-1-1-1,1 1 1,-1-1 0,-1 1 0,0-1-1,-4 13 1,-4 3 2126,-1 0-1,-25 40 1,30-54-2086,-22 53 590,26-58-1017,-1-1 0,1 1-1,0 0 1,0-1-1,0 1 1,1 0 0,0 0-1,0 0 1,0 1-1,0-1 1,1 0 0,0 0-1,0 0 1,0 0-1,1 1 1,0-1 0,0 0-1,0 0 1,2 5-1,4 15 2,5 11 12,-11-32 9,1-1 0,-1 1 0,0-1-1,-1 1 1,1 0 0,0-1 0,-1 1-1,0 0 1,0-1 0,0 1 0,0 0 0,-1-1-1,0 1 1,1 0 0,-1-1 0,0 1-1,-1-1 1,-2 7 0,-6 11 747,-25 38 1,20-34-368,8-11-355,1-1 1,1 0 0,0 1-1,1 0 1,0 0 0,1 1-1,1-1 1,0 1 0,1-1-1,1 1 1,1 17 0,9 41 941,-20 235 1516,12-297-2512,0 0 0,1-1 0,0 1 0,1 0 0,9 18 0,-13-29 0,9 14 0,-8-13 0,0 0 0,0 0 0,0 1 0,0-1 0,0 0 0,-1 0 0,1 1 0,0-1 0,-1 0 0,1 1 0,-1-1 0,1 1 0,-1-1 0,0 1 0,1 1 0,-1-1 0,1 1 0,-1-1 0,1 0 0,-1 1 0,1-1 0,0 0 0,0 0 0,0 0 0,1 0 0,-1 0 0,3 4 0,-2-4 0,0 0 0,-1 0 0,0 0 0,1 0 0,-1 1 0,0-1 0,0 0 0,0 1 0,0-1 0,-1 1 0,1-1 0,0 4 0,8 62 0,0 63 0,0-48 0,1-16 0,-12-54-3019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09.50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 1 100,'0'0'1017,"10"16"2134,-11-12-3056,0 0 0,0 0-1,0 0 1,-1 0-1,1 0 1,-1 0-1,0 0 1,0 0-1,-3 4 1,2-5-76,1 1-1,0 0 1,-1 0 0,1 0-1,1 1 1,-1-1 0,1 0-1,0 1 1,-2 6-1,4-9-15,-1-1-1,0 0 0,0 1 0,1-1 0,-1 0 1,0 0-1,1 1 0,-1-1 0,1 0 0,0 0 0,-1 0 1,1 0-1,0 0 0,0 0 0,0 0 0,1 2 0,-2-3-1,23 18 9,-21-18-8,0 1 0,0 1 0,0-1 0,0 0 0,0 0 0,0 1 0,-1-1 0,1 1 0,0 0 0,-1-1 0,3 4 1,-3-3 17,0 0 0,0 0 0,0 1 0,0-1 0,0 1 1,0-1-1,-1 1 0,1-1 0,-1 1 0,0-1 0,0 1 1,0-1-1,0 1 0,0 0 0,0-1 0,-1 1 0,1-1 1,-1 1-1,0-1 0,1 1 0,-1-1 0,-1 0 0,0 3 1,-7 19 416,-1 0 106,8-21-513,1 0 0,-1 1 1,1-1-1,0 0 0,0 1 0,0-1 1,0 1-1,0-1 0,1 1 1,0-1-1,0 1 0,0-1 0,0 1 1,0-1-1,1 1 0,-1 0 1,1-1-1,0 0 0,0 1 0,3 6 1,15 31 1027,46 90 2499,-65-127-3450,1 0 1,0 1-1,-1-1 1,0 1-1,0-1 0,0 0 1,-1 1-1,1-1 1,-1 0-1,0 0 1,-1 1-1,1-1 0,0 0 1,-1 0-1,0 0 1,0 0-1,0-1 1,-1 1-1,-4 5 0,-8 18 1165,-19 26 328,32-47-1587,0 0 0,0 1-1,0-1 1,1 1 0,0-1 0,0 1-1,0 0 1,1-1 0,0 1 0,1 0-1,-1-1 1,1 1 0,0-1 0,1 1-1,0-1 1,3 10 0,1-7 30,-1 0 1,0 0-1,-1 0 0,0 1 1,0-1-1,-1 1 0,2 12 1,4 56 1826,-9-62-1397,1-6-261,-1 0 0,0 0 0,-1 0 0,0-1 0,-1 1 0,-2 9 0,1-8-155,2 0 0,-1 0 0,2 0 0,-1 0 0,1 0 0,3 17 0,-1 9-30,-3-30-30,1 1 0,0 0-1,0 0 1,1-1 0,0 1-1,1 0 1,-1-1 0,1 1-1,1-1 1,-1 0 0,1 1-1,1-1 1,6 10 0,-7-12 0,0-1 1,0 0-1,-1 1 1,0-1 0,1 1-1,-2 0 1,1 0-1,0 0 1,-1 0 0,0 0-1,1 6 1,1 62 61,-3-62-43,-19 57 61,10-1 6,0-20-63,-1 21 17,1-20 3,0-7-6,-1 6-8,1 21-6,0-1-80,0-4 80,18-5-3657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1.11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74 145 60,'-1'-1'150,"1"1"0,-1-1 0,0 0 1,1 0-1,-1 0 0,0 1 0,1-1 0,-1 1 0,0-1 1,0 0-1,0 1 0,1-1 0,-1 1 0,0 0 0,0-1 0,0 1 1,0 0-1,0-1 0,0 1 0,0 0 0,0 0 0,0 0 0,0 0 1,0 0-1,0 0 0,0 0 0,0 0 0,-2 1 0,2-1 6,10-41 1173,-35 54-1058,7 0-262,10 2 55,11-15-41,18-1 125,-20 1-146,1 0-1,0 0 1,-1 0-1,1 0 0,-1 0 1,1 0-1,-1 0 1,1 0-1,-1-1 1,1 1-1,-1 0 0,1 0 1,-1-1-1,1 1 1,-1 0-1,1-1 1,-1 1-1,1 0 0,-1-1 1,0 1-1,1 0 1,-1-1-1,1 1 1,-1-1-1,0 1 0,0-1 1,1 1-1,-1-1 1,0 1-1,0-2 1,5-4 6,-4 4-8,1 0 0,-1 0 1,1 0-1,-1 0 0,0 0 0,0 0 0,0 0 0,0-1 0,0 1 0,0 0 0,0-5 1,-2-13-27,-1 20 25,1 0 1,0 0 0,-1 0-1,1 0 1,0 0 0,0 1-1,0-1 1,-1 0-1,1 1 1,0-1 0,0 1-1,0-1 1,0 1 0,0 0-1,0-1 1,0 1 0,0 0-1,0 0 1,0 0 0,0 0-1,0 0 1,-1 2 0,0 3 4,2-6-3,-1 0 0,1 1-1,0-1 1,-1 1 0,1-1-1,0 1 1,0-1 0,-1 1-1,1-1 1,0 0-1,0 1 1,0 0 0,-1-1-1,1 1 1,0-1 0,0 1-1,0-1 1,0 1 0,0-1-1,0 1 1,0-1 0,0 1-1,0-1 1,0 1 0,1-1-1,-1 1 1,0-1 0,0 1-1,0-1 1,1 1 0,-1-1-1,0 1 1,0-1 0,1 1-1,-1-1 1,0 0 0,1 1-1,-1-1 1,1 0-1,-1 1 1,1-1 0,-1 0-1,0 1 1,1-1 0,-1 0-1,1 0 1,-1 0 0,1 1-1,-1-1 1,1 0 0,-1 0-1,1 0 1,0 0 0,-1 0-1,1 0 1,-1 0 0,1 0-1,-1 0 1,1 0 0,7 0-16,-1-1 0,0 0-1,0 0 1,0 0 0,-1-1 0,1 0 0,0 0 0,0 0 0,11-7 0,-15 7-2,0 0 1,-1 1-1,1-1 0,0 0 0,-1 0 1,0-1-1,1 1 0,-1 0 0,0-1 1,0 1-1,-1-1 0,1 0 0,0 0 0,-1 1 1,0-1-1,1 0 0,-1 0 0,0 0 1,-1-1-1,1 1 0,0 0 0,-1-5 1,0 7 11,0 0 0,0 0 1,0 1-1,0-1 0,0 0 1,0 0-1,-1 0 0,1 0 1,0 0-1,-1 0 0,1 1 1,0-1-1,-1 0 1,1 0-1,-1 0 0,1 1 1,-1-1-1,0 0 0,1 1 1,-1-1-1,0 0 0,1 1 1,-1-1-1,0 1 0,0-1 1,0 1-1,-1-1 0,0 0 19,-1 1 0,1-1 0,-1 1 0,1-1 0,-1 1 0,0 0 0,1 0 0,-1 0 0,1 1 0,-4-1 0,2 1-48,0 0 0,1 0-1,-1 0 1,0 0-1,0 0 1,1 1 0,-1-1-1,1 1 1,-1 0-1,1 0 1,0 1 0,0-1-1,0 0 1,-3 4-1,2-1-677,4-4 564,-1-1 0,1 1 0,-1 0 0,0 0 0,1-1 0,-1 1 0,1 0 0,0 0 0,-1-1 0,1 1 0,-1 0 1,1 0-1,0 0 0,0 0 0,0 0 0,-1 0 0,1-1 0,0 1 0,0 0 0,0 0 0,0 0 0,1 0 0,-1 0 0,0 1 0,8 4-707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7.1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168 30 72,'0'0'243,"2"21"27,6-19-128,-7-2-126,-1 0 0,1 1 0,0-1 0,0 0 0,-1 0 0,1 0 0,0 0 0,0 1 0,-1-1-1,1 0 1,0-1 0,0 1 0,-1 0 0,1 0 0,0 0 0,0 0 0,-1-1 0,1 1 0,0 0 0,0-1 0,14-5 113,-14 6-126,0 0 0,1 0 0,-1 0 0,0-1 1,0 1-1,0 0 0,1-1 0,-1 1 0,0-1 1,0 0-1,0 1 0,0-1 0,0 0 0,0 0 1,0 1-1,0-1 0,0 0 0,0 0 0,-1 0 1,1 0-1,0 0 0,0-2 0,-1 3-3,0-1 1,0 0-1,0 0 0,0 1 0,1-1 0,-1 0 1,0 0-1,0 1 0,1-1 0,-1 0 1,0 1-1,1-1 0,-1 0 0,1 1 0,-1-1 1,1 1-1,-1-1 0,1 0 0,-1 1 1,2-1-1,1-4-7,-12-3-7,7 8 14,0-1 0,1 1 0,-1-1-1,1 1 1,-1-1 0,0 1 0,1 0 0,-1 0 0,0 0 0,0 0-1,1 0 1,-1 0 0,0 1 0,1-1 0,-1 1 0,1-1-1,-1 1 1,0-1 0,1 1 0,-1 0 0,1 0 0,-1-1-1,-1 3 1,-21 18 13,23-20 5,0-1 0,0 1-1,0 0 1,0 0-1,1-1 1,-1 1-1,0 0 1,1 0-1,-1 0 1,0-1 0,1 1-1,-1 0 1,1 0-1,0 0 1,-1 0-1,1 0 1,0 0 0,-1 0-1,1 0 1,0 0-1,0 0 1,0 1-1,0-1 1,0 0-1,0 0 1,0 0 0,0 0-1,1 0 1,-1 0-1,0 0 1,0 0-1,1 0 1,-1 0-1,1 0 1,-1 0 0,1 0-1,0-1 1,-1 1-1,1 0 1,0 0-1,-1 0 1,1-1-1,0 1 1,0 0 0,0-1-1,-1 1 1,1-1-1,0 1 1,0-1-1,0 1 1,0-1 0,0 0-1,0 1 1,0-1-1,0 0 1,2 0-1,-1 1 48,1 0 0,0-1 0,0 1 0,0-1 0,0 0 0,0 0 0,0 0 0,0 0 0,0-1 0,0 1 0,0-1 1,0 0-1,-1 0 0,1 0 0,0 0 0,0 0 0,-1 0 0,1-1 0,-1 1 0,5-4 0,-6 4-69,-1 0 1,1 1 0,0-1 0,0 0-1,-1 0 1,1 0 0,-1 1-1,1-1 1,-1 0 0,1 0 0,-1 0-1,0 0 1,1 0 0,-1 0-1,0 0 1,0 0 0,1 0 0,-1 0-1,0 0 1,0 0 0,0 0 0,0 0-1,0 0 1,-1 0 0,1 0-1,0 0 1,0 0 0,-1 0 0,1 0-1,-1 0 1,1 0 0,-1 0-1,1 0 1,-1 0 0,1 1 0,-1-1-1,0 0 1,1 0 0,-1 1 0,0-1-1,0 0 1,1 1 0,-1-1-1,0 1 1,0-1 0,0 1 0,0-1-1,0 1 1,0 0 0,0-1-1,0 1 1,0 0 0,0 0 0,0 0-1,0 0 1,0 0 0,0 0 0,-1 0-1,0 0-15,1-1-1,-1 1 1,1 0-1,-1-1 1,0 1-1,1 0 1,-1 0-1,0 0 1,1 1 0,-1-1-1,0 0 1,1 0-1,-1 1 1,1-1-1,-1 1 1,1 0-1,-1-1 1,1 1-1,-1 0 1,1 0-1,0 0 1,-1 0-1,1 0 1,0 0-1,0 0 1,0 1 0,0-1-1,0 0 1,0 1-1,0-1 1,0 0-1,1 1 1,-1-1-1,0 1 1,1-1-1,-1 1 1,1 0-1,-1 1 1,2-2 6,0 0 0,-1 0 0,1 0 1,0 0-1,0 0 0,0 0 0,0-1 0,0 1 0,0 0 0,0-1 1,0 1-1,0-1 0,0 1 0,0-1 0,0 1 0,0-1 1,0 0-1,0 1 0,1-1 0,-1 0 0,0 0 0,0 0 0,0 0 1,1 0-1,-1 0 0,0 0 0,2-1 0,0 1 33,0 0-1,1 0 1,-1 0-1,0 0 1,0-1 0,0 0-1,0 1 1,0-1-1,5-3 1,5-3 103,-4 0-3,-5-20-30,-4 26-90,0 1 0,-1-1 0,1 1 0,0 0 0,-1-1 0,1 1 0,0 0 0,-1-1 0,1 1 0,-1 0 0,1 0-1,-1-1 1,1 1 0,0 0 0,-1 0 0,1 0 0,-1 0 0,1 0 0,-1-1 0,1 1 0,-1 0 0,1 0 0,-1 0 0,1 0 0,-1 0 0,1 1-1,-1-1 1,1 0 0,-1 0 0,1 0 0,-1 0 0,1 0 0,-1 1 0,1-1 0,0 0 0,-1 1 0,-24 7-4,21-7 2,2 0 12,0 0-1,0 1 0,0 0 0,0-1 1,0 1-1,0 0 0,1 0 0,-1 0 1,1 0-1,-1 0 0,1 0 1,0 0-1,-1 0 0,1 1 0,0-1 1,1 1-1,-1-1 0,0 1 0,1-1 1,-1 5-1,1-7 16,0 1 1,1 0 0,-1-1-1,0 1 1,1 0-1,-1-1 1,0 1-1,1 0 1,-1-1-1,1 1 1,-1-1-1,1 1 1,-1-1 0,1 1-1,-1-1 1,1 1-1,0-1 1,-1 0-1,1 1 1,0-1-1,-1 0 1,1 0-1,0 1 1,-1-1 0,1 0-1,1 0 1,-1 0 8,0 1 1,0-1-1,0 0 1,0 0-1,0 1 1,0-1-1,0 1 1,0-1-1,0 1 1,0-1-1,0 1 1,0 0-1,0-1 1,0 1 0,-1 0-1,1 0 1,0 0-1,-1 0 1,1-1-1,0 1 1,-1 0-1,1 0 1,-1 0-1,0 0 1,1 0-1,-1 0 1,0 0-1,1 1 1,-1 0-1,-2 3 25,1 0-1,-1 0 0,-1 0 0,1 0 0,-1-1 0,0 1 1,0-1-1,0 0 0,-1 0 0,1 0 0,-1 0 0,-8 6 1,-8 10 21,-2 1-48,18-19-31,1 0-1,0 0 1,0 1-1,0-1 1,0 1-1,0 0 0,0 0 1,1 0-1,0 1 1,-1-1-1,1 0 0,1 1 1,-1-1-1,0 1 1,1 0-1,-2 5 1,4-6 0,1 0 1,-1 0 0,1-1 0,-1 1 0,1-1-1,0 1 1,0-1 0,0 1 0,1-1 0,-1 0-1,0 0 1,1 0 0,-1-1 0,1 1 0,0-1-1,-1 1 1,1-1 0,3 1 0,26 20 26,-31-21-15,0 0 1,-1 0-1,1 0 1,0 0 0,-1 0-1,1 0 1,0 1-1,-1-1 1,1 0 0,-1 0-1,0 0 1,1 1-1,-1-1 1,0 0 0,0 1-1,0-1 1,0 0-1,0 0 1,0 1 0,0-1-1,0 0 1,-1 1 0,1-1-1,0 0 1,-1 0-1,1 0 1,-1 1 0,1-1-1,-1 0 1,-1 2-1,-34 35 382,31-34-345,1 0 1,-1 0 0,1 1-1,0-1 1,0 1-1,-4 7 1,-6 7 43,13-18-89,0 0 0,0 0 0,0 0 0,0 1 0,0-1 0,0 1 0,0-1 1,0 1-1,1-1 0,-1 1 0,0-1 0,1 1 0,-1-1 0,1 1 0,0 0 0,0-1 0,-1 1 0,1 0 1,1 2-1,-1-2-4,0 1 1,1-1 0,0 0-1,-1 0 1,1 1 0,0-1 0,0 0-1,1 0 1,-1 0 0,0 0-1,1 0 1,-1-1 0,1 1 0,-1 0-1,1-1 1,0 1 0,0-1-1,0 1 1,0-1 0,2 1 0,11 11 8,-13-11 8,-1-1 1,0 1 0,0 0 0,0 0-1,0 0 1,0 0 0,0-1 0,-1 1 0,1 0-1,0 0 1,-1 0 0,0 0 0,1 1-1,-1-1 1,0 0 0,0 0 0,0 0-1,-1 0 1,1 0 0,0 0 0,-1 2-1,-20 46 894,5-14-293,-1-6-424,15-27-186,0 1-1,0-1 1,0 0 0,0 1-1,0-1 1,1 1 0,-1-1-1,1 1 1,0 0 0,0 0-1,0 5 1,-3 12 21,4-20-28,-1 1 1,1-1 0,-1 0 0,1 1 0,0-1 0,0 0 0,-1 1 0,1-1 0,0 0-1,0 1 1,0-1 0,1 1 0,-1-1 0,0 0 0,0 1 0,1-1 0,-1 0 0,1 0 0,-1 1-1,1-1 1,0 1 0,18 35 67,-17-32-60,1 0 0,-1 0 0,0 0 0,-1 0 0,0 0 1,1 0-1,-2 1 0,1-1 0,0 1 0,-1-1 0,0 0 1,-1 1-1,1-1 0,-1 1 0,-2 8 0,-3 6 42,-1 0-1,-15 32 0,13-33-53,8-16 2,-1-1 0,1 0 1,0 1-1,0-1 0,0 1 0,1-1 0,-1 1 0,1-1 0,-1 1 0,1 0 1,0-1-1,0 1 0,0 0 0,0-1 0,0 1 0,1-1 0,-1 1 0,1 0 1,0-1-1,0 1 0,1 2 0,3 2 5,0 1 1,-1-1 0,0 1-1,0 0 1,-1 0-1,0 1 1,0-1-1,-1 1 1,0-1-1,-1 1 1,2 15 0,-4-17 60,-1 1 0,1-1 0,-1 0 0,0 0 0,-1 0 0,0 0 0,0 0 0,0 0 0,-1-1 0,-5 7 0,-16 36 770,14-23-707,9-22-111,0-1 1,0 0 0,1 1 0,-1-1-1,1 1 1,-1 0 0,1 0 0,0-1 0,1 1-1,-1 0 1,1 0 0,0 0 0,0 0-1,0 0 1,0-1 0,0 1 0,1 0-1,0 0 1,0 0 0,0-1 0,0 1 0,1 0-1,2 4 1,3 4 24,-1 1-1,0 0 0,-1-1 1,0 2-1,-1-1 1,-1 1-1,0-1 1,-1 1-1,0 0 0,0 26 1,-3-34 30,0 0 0,0-1 0,0 1 0,0 0 0,-1 0 0,-5 10 0,5-10-44,-1 0 1,1 0-1,0 1 1,1-1-1,-1 0 1,1 1-1,0 6 1,-4 14 2,5-25-31,-1 0 0,1 0 0,-1 0 0,1 0 0,-1 0 0,1 0-1,0 0 1,0 0 0,0 0 0,0 0 0,0 0 0,1 0 0,-1 0 0,0 0 0,1 0 0,0 0 0,-1 0-1,1-1 1,1 3 0,7 18 6,4 4 2,9 14-2,-10-16 0,-10-17 91,-1 0 1,0 0 0,0 0-1,0 0 1,-1 0-1,0 1 1,-1-1 0,-1 8-1,1 12 473,1 76-131,9-55-204,-16-27-3056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14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39 103 92,'-14'0'2115,"15"-12"-1656,0-14 905,-1 25-1349,0 1 0,0-1 1,-1 1-1,1 0 1,-1-1-1,1 1 1,0-1-1,-1 1 0,1 0 1,-1-1-1,1 1 1,-1 0-1,1 0 0,-1-1 1,1 1-1,-1 0 1,1 0-1,-1 0 0,1-1 1,-1 1-1,1 0 1,-1 0-1,1 0 0,-1 0 1,1 0-1,-1 0 1,1 0-1,-1 0 0,0 1 1,1-1-1,-1 0 1,1 0-1,-1 0 1,1 0-1,-1 1 0,1-1 1,0 0-1,-1 1 1,1-1-1,-1 0 0,1 1 1,-1-1-1,1 0 1,0 1-1,-1 0 0,1-1-11,-1 0-1,1 0 1,0 0-1,0 0 1,-1 0-1,1 1 1,0-1-1,0 0 0,-1 0 1,1 0-1,0 1 1,0-1-1,-1 0 1,1 0-1,0 0 1,0 1-1,0-1 1,0 0-1,0 0 0,-1 1 1,1-1-1,0 0 1,0 0-1,0 1 1,0-1-1,0 0 1,0 1-1,0-1 0,0 0 1,0 0-1,0 1 1,0-1-1,0 0 1,0 1-1,0-1 1,0 0-1,0 0 1,0 1-1,0-1 0,0 0 1,1 0-1,-1 1 1,0-1-1,0 0 1,0 0-1,0 1 1,1-1-1,-1 0 0,0 0 1,0 0-1,1 1 1,-1-1 26,1 0-1,-1 1 1,1-1 0,-1 0-1,1 0 1,-1 0 0,1 0 0,-1 1-1,1-1 1,0 0 0,-1 0-1,1 0 1,-1 0 0,1 0 0,-1 0-1,1-1 1,-1 1 0,1 0-1,-1 0 1,1 0 0,-1 0 0,1-1-1,-1 1 1,1 0 0,-1 0 0,1-1-1,-1 1 1,1 0 0,-1-1-1,0 1 1,1-1 0,0 1 0,16-14 1177,-15 13-1052,-1 0 0,1 0 1,0 0-1,-1 0 0,1 0 0,-1 0 0,1-1 0,-1 1 0,1 0 1,-1-1-1,0 1 0,0-1 0,0 0 0,0 1 0,0-1 0,0 0 1,0 0-1,-1 0 0,2-1 0,-2 2-149,0 1 0,0 0 1,-1 0-1,1-1 0,0 1 0,0 0 0,0 0 1,0-1-1,0 1 0,0 0 0,0 0 1,-1 0-1,1-1 0,0 1 0,0 0 0,0 0 1,0 0-1,-1-1 0,1 1 0,0 0 0,0 0 1,0 0-1,-1 0 0,1 0 0,0 0 0,0 0 1,-1-1-1,1 1 0,0 0 0,0 0 1,-1 0-1,1 0 0,0 0 0,0 0 0,-1 0 1,1 0-1,0 0 0,0 0 0,-1 0 0,1 0 1,0 1-1,-1-1 0,-17 7-15,16-6 1,0 0 0,0 0 0,0 0 0,1 0 0,-1 0 0,0 0 0,1 1 0,-1-1 0,1 1 0,-1-1 0,1 1 0,0-1 0,0 1 0,0 0 1,0 0-1,0 0 0,-1 2 0,2 5-4,-1-8 16,1 0 1,0 0-1,-1-1 1,1 1 0,0 0-1,0 0 1,0 0 0,0 0-1,0 0 1,0-1-1,0 1 1,0 0 0,0 0-1,0 0 1,0 0 0,0 0-1,1-1 1,-1 1-1,0 0 1,1 0 0,-1 0-1,1-1 1,-1 1 0,1 0-1,-1 0 1,1-1-1,-1 1 1,1 0 0,-1-1-1,1 1 1,0-1-1,0 1 1,-1-1 0,1 1-1,0-1 1,0 0 0,-1 1-1,1-1 1,0 0-1,0 1 1,0-1 0,0 0-1,0 0 1,-1 0 0,1 0-1,0 0 1,0 0-1,0 0 1,0 0 0,0 0-1,0 0 1,-1-1 0,1 1-1,0 0 1,0-1-1,0 1 1,0-1 0,2 0 48,0 0 1,-1 0-1,1 0 0,-1 0 1,1 0-1,-1-1 1,1 1-1,-1-1 1,0 0-1,0 0 1,0 0-1,0 0 1,0 0-1,0 0 1,-1 0-1,1-1 0,-1 1 1,1-1-1,-1 1 1,0-1-1,1-3 1,-1 5-53,-1 0 1,1-1-1,-1 1 0,1-1 1,-1 1-1,0-1 1,0 1-1,0-1 1,0 1-1,0-1 1,0 0-1,0 1 0,0-1 1,-1 1-1,1-1 1,0 1-1,-1 0 1,1-1-1,-1 1 0,0-1 1,0 1-1,1 0 1,-1-1-1,0 1 1,0 0-1,0 0 1,0 0-1,0 0 0,0 0 1,-1 0-1,1 0 1,0 0-1,-1 0 1,1 1-1,0-1 0,-1 0 1,1 1-1,-3-1 1,2 0-5,1 1-1,0 0 1,0 0 0,-1 0 0,1 0 0,0 0 0,-1 0 0,1 0 0,0 0-1,-1 0 1,1 1 0,0-1 0,-1 1 0,1-1 0,0 1 0,0-1 0,0 1-1,-1 0 1,1-1 0,0 1 0,0 0 0,0 0 0,0 0 0,0 0-1,1 0 1,-1 0 0,0 0 0,0 0 0,1 0 0,-1 0 0,0 1 0,0 0-1,0 0-1,0 0 0,0 1-1,1-1 1,-1 0 0,0 1-1,1-1 1,0 1-1,-1-1 1,1 0 0,0 1-1,0-1 1,0 1 0,1-1-1,-1 1 1,0-1-1,2 3 1,-2-4 6,0 0 0,1 0 0,-1 0 0,0 0-1,1 0 1,-1 0 0,1 0 0,-1 0 0,1 0 0,0-1 0,-1 1 0,1 0-1,0 0 1,-1-1 0,1 1 0,0 0 0,0-1 0,0 1 0,0-1 0,0 1-1,-1-1 1,1 0 0,0 1 0,0-1 0,1 1 0,-1-2 1,0 1 0,0 0 1,0 0-1,0-1 0,0 1 1,-1-1-1,1 1 0,0-1 1,0 1-1,-1-1 0,1 1 1,0-1-1,0 0 0,-1 1 0,1-1 1,-1 0-1,1 1 0,-1-1 1,1 0-1,0-1 0,4-21 44,-5 22-46,0 1 1,0-1-1,0 1 1,0-1-1,0 1 0,0-1 1,0 1-1,0-1 0,0 1 1,0-1-1,0 1 1,0-1-1,-1 1 0,1 0 1,0-1-1,0 1 0,-1-1 1,1 1-1,0 0 0,-1-1 1,1 1-1,0 0 1,-1-1-1,1 1 0,0 0 1,-1 0-1,1-1 0,-1 1 1,1 0-1,-1 0 1,1 0-1,0 0 0,-1-1 1,1 1-1,-1 0 0,0 0 1,0 0-6,0 1 0,-1-1 1,1 1-1,0-1 1,0 1-1,-1 0 0,1-1 1,0 1-1,0 0 0,0 0 1,0 0-1,0 0 0,0 0 1,0 0-1,1 0 0,-1 0 1,0 0-1,0 0 0,1 0 1,-1 1-1,1-1 1,-1 0-1,1 0 0,-1 1 1,1-1-1,0 0 0,0 1 1,0-1-1,-1 0 0,2 3 1,1-5 11,1 1 1,0-1-1,-1 0 0,1-1 1,-1 1-1,1 0 1,-1-1-1,1 1 1,-1-1-1,0 0 1,0 0-1,0 0 0,0 0 1,0 0-1,0 0 1,-1 0-1,1-1 1,2-4-1,-4 6-41,0 0 0,0 0 0,0-1 0,0 1 0,0 0-1,-1-1 1,1 1 0,0 0 0,0 0 0,-1 0 0,1-1 0,-1 1 0,1 0 0,-1 0 0,0 0-1,-1-2 1,-7 1-2810,-4 7-3715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8.0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43 248,'0'-42'4092,"-10"58"-465,1 21-1609,0 41 1156,9-66-2981,0-10-212,1 1 1,-1-1-1,0 1 0,0-1 0,0 0 1,-1 1-1,1-1 0,0 1 0,-1-1 0,0 0 1,1 1-1,-1-1 0,0 0 0,0 0 1,-2 3-1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29.0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 2 36,'-10'-1'3358,"10"2"-3181,-18 25 1384,18-11-1206,-1-10-288,1-1-1,0 1 1,0 0 0,0-1 0,1 1 0,-1 0 0,1-1 0,0 1 0,1-1 0,2 7 0,4 21 850,-8-30-848,0 0 1,0 1 0,1-1-1,-1 0 1,1 1-1,0-1 1,-1 0 0,1 1-1,0-1 1,0 0-1,0 0 1,2 2 0,8 33 284,-2 31 3125,-18-8-2353,6-48-1149,1 0-1,0 0 1,0 18 0,2-27-3,0 0 0,1 0 0,-1-1 0,1 1 0,0 0 0,0 0 0,0-1 0,0 1 0,0 0 1,1-1-1,-1 1 0,3 2 0,-2-3 44,-1 0 0,1 1 0,-1-1-1,0 0 1,1 0 0,-1 1 0,-1-1 0,1 1 0,0-1 0,-1 0 0,1 1 0,0 2 0,8 54 768,-28 139-743,20-194-63,-1 1 0,1-1-1,0 0 1,0 0 0,0 1 0,1-1 0,-1 0-1,5 6 1,-4-5 30,0-1-1,0 0 0,0 1 0,-1 0 0,1-1 1,-1 1-1,0 0 0,0 9 0,4 21 85,-3-29-77,-1-1 0,0 1-1,0 0 1,0-1 0,-1 1 0,0 0-1,0 0 1,-1-1 0,-1 12 0,-51 155 1819,52-164-1792,-1 0 1,1 0-1,0 0 1,1 0-1,0 0 1,2 15-1,0 7-9,16 46 42,-8 13-10,-10-55-38,-2 0 0,-1 0 0,-9 43 0,10-66-24,0 0 0,2 1 0,-1-1 0,1 1 0,1-1-1,0 0 1,1 1 0,5 18 0,0 0 20,4 11 3,-8-35-11,0 1 0,0-1-1,-1 1 1,0 0 0,2 13-1,7 22 168,-9-33-140,0-1 0,-1 1 0,0 0 0,-1 1 0,0-1 0,0 0 0,-2 11 0,0 11 24,2 194 112,9-152-20,0 231 360,-18-231-484,0-22-12,5-28 135,-2 13-3004,-3 10-1459,9-39 4106,1-7 173,-1 1-1,0-1 1,0 1 0,0-1 0,1 1 0,-1 0 0,0-1 0,0 1-1,0-1 1,0 1 0,0 0 0,0-1 0,0 1 0,0-1-1,0 1 1,-1-1 0,1 1 0,0 0 0,0-1 0,0 1 0,-1-1-1,1 1 1,0-1 0,-1 1 0,1-1 0,0 1 0,-1-1 0,1 1-1,0-1 1,-1 0 0,1 1 0,-1-1 0,1 0 0,-1 1-1,1-1 1,-1 0 0,1 0 0,-2 1 0,-8-22-9016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38.8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31 280,'9'-8'4580,"8"-9"-3615,-15 16-775,0 0-125,-1 1 1,1-1 0,0 1 0,0-1 0,-1 1 0,1-1 0,0 1 0,0 0 0,-1 0 0,1 0-1,0 0 1,0 0 0,0 0 0,-1 0 0,1 1 0,0-1 0,0 1 0,2 0 0,-3 0 0,-1 2 264,0 0 0,0 0 0,0 0 0,0 0 0,0 0 0,-1 0 0,0-1 0,1 1 0,-1 0 0,0 0 0,-1-1 0,1 1 0,0 0 0,-4 3 0,1 1 119,-7 9 951,7-11-962,0 1 1,0-1-1,0 1 1,1 0-1,0 0 1,-3 6 0,2-4-155,1-3-297,12 2-58,17 2-182,-19-7 418,0 1 0,0-1 0,0 1 0,-1 0 0,13 8 0,-18-10-49,1 0-1,-1 0 1,0 0-1,0 0 1,1 1-1,-1-1 0,0 0 1,-1 1-1,1-1 1,0 1-1,0-1 1,0 1-1,-1 0 0,1-1 1,-1 1-1,1-1 1,-1 1-1,0 0 1,0-1-1,0 1 0,0 0 1,0 0-1,0-1 1,0 1-1,0 0 1,-1-1-1,1 1 1,-1 0-1,1-1 0,-1 1 1,0-1-1,0 2 1,-9 32 1610,10-30-1587,-1 0 0,-1 1 0,1-1 0,-1 0 0,0 0 0,0 0-1,-5 7 1,2-1-118,1 0 0,0 0 0,0 0 0,1 0 0,1 1 0,0-1 0,-1 22 0,3-26-166,0 1-1,1 0 1,0 0 0,1-1-1,0 1 1,0-1-1,0 1 1,1-1-1,0 0 1,1 0 0,-1 0-1,2 0 1,-1-1-1,10 12 1,24 38-105,-31-44 336,-6-8-35,0 0-1,0-1 1,-1 1 0,1-1 0,-1 1 0,0 0 0,0-1 0,0 1-1,0 0 1,-1-1 0,0 1 0,1 0 0,-1-1 0,-2 6 0,-3 19 191,5-14-168,0 0 1,-2 1-1,1-1 0,-9 23 1,6-22-111,1-1 0,1 1 0,0 0 0,-1 26 0,5-31-6,0 0 1,1 1-1,0-1 0,1 0 1,0 0-1,1 0 0,0-1 1,0 1-1,9 12 0,-8-13 73,0 1-1,0 0 1,-1-1-1,0 1 1,0 1-1,-1-1 1,-1 1-1,0-1 1,1 17-1,-3-3 95,-2-1 0,0 0 0,-11 44 0,-5 25-53,16-82-134,0-1 0,1 1-1,0-1 1,0 1-1,1 0 1,1-1 0,0 1-1,0 0 1,1-1 0,0 1-1,0-1 1,1 0 0,1 0-1,-1 0 1,1 0-1,6 8 1,-6-11 4,0-1 0,0 1-1,-1 0 1,0 0 0,0 1-1,0-1 1,-1 0 0,0 1 0,0 0-1,-1-1 1,0 1 0,0 0-1,0 0 1,-1 0 0,0 0 0,0 0-1,-1-1 1,-3 15 0,-5 50 58,-9 9-70,8-23-1420,10-56 1399,-1 1 1,1 0 0,-1-1 0,1 1 0,0 0 0,0 0 0,0-1-1,0 1 1,0 0 0,0 0 0,0-1 0,0 1 0,1 0 0,-1-1 0,1 1-1,0 0 1,0 2 0,5 20-378,3 148 362,-9-165 111,-1-1 0,0 0 0,-1 0 1,1 0-1,-1 0 0,0 0 0,-6 10 1,5-9 20,0-1 0,0 1 0,0 0 0,1 0 0,0 0 0,1 0 0,0 1 0,-1 8 0,-7 46 138,0 7-288,18-23-726,0 11 807,0 1 836,1-5-313,-10 25-320,9-26 100,0-9-280,-6-18 1137,3-11-4041,-13-54-12359,5 24 13499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16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1 568,'-1'0'170,"-1"0"1,1 1-1,-1-1 0,1 1 0,-1-1 1,1 1-1,0-1 0,-1 1 0,1 0 1,0 0-1,-1 0 0,1 0 0,0 0 1,0 0-1,0 0 0,0 0 0,0 0 1,0 0-1,0 1 0,0-1 0,1 0 1,-1 1-1,0-1 0,0 3 0,0 2 484,0-1 0,0 1 0,-1 0 0,1-1 0,-1 1 0,-4 7 0,3-8-261,1 1-1,-1 0 1,1 0 0,1 0-1,-1 0 1,0 10-1,1 7 108,1-17-271,-1 0 1,1 0 0,0 0-1,0 0 1,1 0 0,0-1 0,0 1-1,0 0 1,1-1 0,0 1-1,0 0 1,0-1 0,1 0-1,-1 0 1,7 9 0,-1-3 1066,0 0 0,-1 1 1,8 17-1,-13-25-1115,-1 1 0,1-1 1,-1 1-1,0 0 0,0 0 0,-1-1 0,1 1 0,-1 0 0,0 0 1,-1 0-1,1 0 0,-1-1 0,-1 6 0,-21 66 1818,16-61-1957,1 1-1,1 0 1,1 0-1,0 0 1,1 1 0,1-1-1,1 1 1,0-1-1,1 1 1,2 22-1,6 2 545,-2 0-1,1 53 1,-9-70-90,-1 0 1,-1-1-1,-1 0 1,-1 0-1,0 0 1,-2-1-1,-11 22 1,13-29-541,1 1 0,1 0 0,1 0 0,0 0 0,1 0 0,0 20 0,3-11 15,1-1 1,1 0-1,9 34 1,-7-37 274,-3-7-171,0 1-1,-2 0 1,0 0 0,0-1-1,-2 1 1,-2 15 0,-3 41 114,4-18-189,1-45 0,1 0 0,0 1 0,1-1 0,0 1 0,0-1 0,1 0 0,0 1 0,0-1 0,1 0 0,0 1 0,1-1 0,-1 0 0,8 13 0,-3-10 0,0 1 0,-1 0 0,0 0 0,-1 1 0,4 12 0,-8-18 0,0 0 0,0-1 0,-1 1 0,0-1 0,0 1 0,-1 0 0,0-1 0,0 1 0,0-1 0,-1 0 0,0 1 0,-4 8 0,-7 17 0,4-13 0,2 1 0,-8 26 0,14-40 0,0 1 0,0-1 0,0 0 0,1 1 0,0-1 0,0 1 0,0-1 0,1 0 0,0 1 0,1-1 0,3 12 0,1-3 0,-1 1 0,0 0 0,-2 0 0,0 0 0,0 0 0,-2 1 0,0-1 0,0 0 0,-2 1 0,0-1 0,-4 21 0,1-13 0,2-1 0,1 1 0,0 0 0,2 0 0,1 0 0,1-1 0,1 1 0,7 23 0,-6-19 0,-1 1 0,0 0 0,-3 0 0,0 0 0,-4 32 0,1 11 0,1-63 0,-3 48 0,9 0-441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44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 27 48,'-2'-27'2979,"1"27"-2927,0 0-1,0 0 1,-1 0-1,1 1 1,0-1 0,0 0-1,0 0 1,0 0 0,0 1-1,0-1 1,0 1 0,0-1-1,0 1 1,0-1-1,0 1 1,0 0 0,0-1-1,-2 3 1,-11 5 660,12-7-629,0 1 0,0-1 0,0 1 0,0-1 0,1 1-1,-1 0 1,0 0 0,1 0 0,-1 0 0,1 0 0,0 0 0,0 0-1,-1 0 1,2 1 0,-1-1 0,-1 3 0,-9 42 437,11-43-514,1 0 0,-1 0 1,1 0-1,0 0 0,0 0 1,0 0-1,0 0 0,1 0 1,-1-1-1,1 1 0,0 0 1,0-1-1,1 1 0,-1-1 0,1 0 1,0 0-1,3 4 0,-2-3 35,-2 1 172,1 1 0,-1-1 0,0 1 0,-1 0 0,0 0 0,0 0 1,0 0-1,0 0 0,-1 0 0,0 0 0,0 0 0,-2 10 0,1 6 474,0-12-573,0-1 0,0 0 0,-1 0 0,0 0 0,-5 12 0,4-12-141,0 1 0,1-1 0,0 0 0,0 1 0,0 13 0,2-7-94,-1-9 80,1 0 1,0 0-1,0 0 1,1 0-1,0 0 1,0 0-1,5 12 1,12 33 27,1 1 74,-10-6 54,-7-38-71,-1 1 0,0-1 0,0 1 0,-1-1 0,0 1 0,-1-1 0,0 1 0,0-1 0,-1 1 0,-4 11 0,-5 49 221,10-43-159,3 42 3,-1-65-112,-1 0 0,1-1 1,0 1-1,0 0 0,0-1 0,0 1 0,1-1 1,-1 0-1,1 1 0,0-1 0,0 0 1,1 0-1,-1 0 0,5 5 0,-3-5 46,0 1 0,0 0 0,0 1 0,-1-1 0,0 1 0,1-1 0,-2 1 0,1 0 0,0 0 0,-1 0 0,0 1 0,0-1 0,-1 1 0,0-1 0,0 1 0,0-1 0,0 10 0,-1 3 262,-1-1 0,-1 0 0,-1 0 0,-7 27 0,-8 44 114,8-26-480,10-59 49,-1-1 0,1 1 0,0 0 1,0 0-1,0 0 0,0 0 0,0-1 0,1 1 1,-1 0-1,1 0 0,1 4 0,3 17-49,14 40 298,-10 8 302,-10-51-491,-1 0-1,-1-1 1,-1 0 0,0 1-1,-10 24 1,6-20-45,2 5-5,2 1-1,1-1 0,1 1 0,1-1 1,4 37-1,0 12-1,-4-75 4,0 0 0,1-1 0,-1 1 0,0 0 0,-1 0 0,1-1 0,-1 1 0,-3 5 0,3-6 0,0 1 0,0 0 0,1 0 0,-1 0 0,1 0 0,-1 1 0,1-1 0,0 9 0,-9 65 20,10 0-100,-9-25 157,9-42-72,1-7-1,-1 1-1,0-1 1,0 0-1,-1 1 1,1-1-1,-1 0 1,0 0-1,0 1 0,0-1 1,-3 5-1,3-3 274,-1 1-1,1 0 1,0-1-1,1 1 0,0 0 1,0 0-1,0-1 0,2 10 1,0 8 406,7 85-350,-9-108-376,0 45 263,2-43-267,6 18 414,-9-21-404,1 0 0,0 0 0,0 0 0,0 0 0,-1 0 1,1 0-1,0-1 0,0 1 0,0 0 0,-1 0 0,1 0 0,0 0 1,0 0-1,0 0 0,-1 0 0,1 0 0,0 0 0,0 0 1,-1 0-1,1 0 0,0 0 0,0 0 0,0 0 0,-1 0 0,1 0 1,0 0-1,0 0 0,-1 1 0,1-1 0,0 0 0,0 0 0,0 0 1,0 0-1,-1 0 0,1 1 0,0-1 0,0 0 0,0 0 1,0 0-1,0 0 0,-1 1 0,1-1 0,0 0 0,0 0 0,0 0 1,0 1-1,0-1 0,0 0 0,0 0 0,0 1 0,0-1 0,0 0 1,0 0-1,0 0 0,0 1 0,0-1 0,0 0 0,0 0 1,0 1-1,0-1 0,0 0 0,0 0 0,0 0 0,0 1 0,1-1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45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28 189 52,'0'0'96,"-9"-6"567,9-32 3105,0-48-1812,0 85-1970,-3-2-519,1-1 1,0 1 0,0-1 0,0 1-1,1-1 1,-1 0 0,1 0 0,0 0 0,0 0-1,-1-6 1,2 0-82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54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11 148,'0'0'246,"-9"-11"3006,0 23-1496,8-8-1542,0-1 0,0 1 0,0 0 0,0 0 0,-1 0 0,1 0 0,-4 5 0,2-4-80,1-1 1,0 0 0,0 1 0,1-1 0,-1 1 0,1-1 0,0 1 0,0 5-1,-4 26 140,4-32-247,0 0-1,0 0 1,0 0-1,1 0 1,-1 0-1,1 0 1,0 0-1,0 0 1,1 0-1,-1 0 1,1 0-1,0 0 0,0-1 1,0 1-1,2 5 1,6 10-22,-9-18-5,1 1 1,0 0-1,-1-1 1,1 1-1,0-1 1,0 1-1,0-1 1,0 1-1,0-1 1,0 0-1,0 1 1,1-1-1,-1 0 1,0 0-1,1 0 1,1 1-1,-1 1 13,1-1 1,-1 1-1,0 0 1,0 0-1,0 0 0,0 0 1,-1 0-1,1 0 0,-1 1 1,0-1-1,0 0 0,0 1 1,0-1-1,-1 1 0,1-1 1,-1 5-1,7 23 240,-3-14-158,-2-1-1,1 1 1,-2 0-1,0 0 1,-3 32 0,1-6-84,19 16 5,-17-54-12,-1-1-1,1 1 1,1-1 0,-1 1-1,0-1 1,1 1 0,3 5-1,-2-5 4,-1 0-1,0 0 0,0 0 1,-1 0-1,1 1 0,-1-1 1,1 10-1,-3 0 248,-1 0 0,0-1 0,-1 1 0,-1-1 0,0 0 0,-11 25-1,1-4 378,13-32-600,0 1 1,0-1-1,0 1 0,0-1 0,1 1 0,0 0 1,-1-1-1,1 1 0,1 0 0,-1-1 1,1 6-1,2 18-46,-3-25 12,1-1 0,-1 1 1,1 0-1,0 0 0,0-1 0,0 1 0,0-1 0,0 1 0,0-1 0,0 1 1,1-1-1,-1 0 0,0 0 0,1 1 0,-1-1 0,1 0 0,-1 0 0,1 0 1,0-1-1,-1 1 0,5 1 0,-4-1 0,0-1 1,0 1-1,0 0 0,0 0 0,-1 0 1,1 0-1,0 0 0,0 1 1,-1-1-1,1 1 0,0-1 1,-1 1-1,0-1 0,1 1 0,-1 0 1,0 0-1,0-1 0,0 1 1,0 0-1,0 0 0,0 0 1,-1 0-1,2 3 0,2 21 83,-2-22-61,-1-1 0,0 1 0,-1-1 0,1 1 0,-1 0-1,1-1 1,-1 1 0,0 0 0,0 0 0,-1-1 0,-1 7 0,-41 123 776,41-129-801,1 0 1,-1 1-1,1-1 1,0 1-1,0-1 1,0 1-1,1-1 1,-1 1-1,1 0 1,0-1-1,1 1 1,-1-1-1,1 1 1,0 0-1,0-1 1,2 5-1,25 44-122,-27-49 137,0 0 0,0 0 0,0 0 0,-1 1 0,0-1 0,1 0 0,-2 0 0,1 0 0,0 0 0,-2 5 0,1 4 20,0 3 21,0-1 0,-1 1 0,-1-1-1,-8 23 1,6-22-96,1-1-1,1 1 0,0 0 1,-1 26-1,13 39-483,-5-65 523,-3-15 6,-1 0 1,0 0 0,1-1 0,-1 1-1,0 0 1,0 0 0,1 0 0,-1-1 0,0 1-1,0 0 1,0 0 0,0 0 0,0 0-1,0-1 1,0 1 0,-1 0 0,1 0-1,0 0 1,0 0 0,-1-1 0,1 1-1,0 0 1,-1 0 0,1-1 0,-1 1-1,0 1 1,-8 53 16,0-32-20,3-7-3,0-1-1,1 1 0,1 0 0,0 1 0,-1 16 1,0-4-136,5-26 122,-1-1 0,0 1 0,1-1 0,-1 0 0,1 1 0,0-1 0,-1 1 0,1-1 0,0 1 0,1 0 0,-1-1 0,0 0 0,1 1 0,0-1 0,-1 1 0,1-1 0,0 0 0,2 3 0,6 28-187,-7-28 198,0 0 0,0 0 0,-1 1 0,0-1 0,0 1 0,0-1 0,0 11 0,-2-6 13,0 0-1,0 0 1,-1-1 0,0 1-1,0 0 1,-6 13 0,-2 19 13,1-5-3,7-29-16,1 0 0,-1 0 0,2 1 0,-1-1-1,1 0 1,0 1 0,3 11 0,-1 12-4,-3-18 7,1-11 0,-1 0 0,1 0 0,0 0 0,0 0 0,0 1 0,1-1 0,-1 0 0,1 0 0,-1 0 0,1 0 0,0 0 0,0 0 0,3 5 0,-3-6 1,0 1 0,0-1 0,-1 0 0,1 1 0,-1-1 0,1 1 0,-1-1 0,0 1-1,0-1 1,0 1 0,-1-1 0,1 1 0,0-1 0,-1 0 0,0 1 0,1-1 0,-1 1 0,-2 2 0,-2 19 29,-5 54 229,1 11-150,8-81-107,1-7-1,0 1 0,0 0-1,-1 0 1,1-1 0,0 1 0,1 0-1,-1 0 1,0-1 0,0 1-1,1 0 1,-1-1 0,1 1 0,-1 0-1,1-1 1,0 1 0,0-1 0,0 1-1,2 2 1,-3-3 3,1-1-1,-1 1 0,1 0 1,-1 0-1,0 0 0,1-1 1,-1 1-1,0 0 0,0 0 1,0 0-1,1 0 0,-1 0 1,0 0-1,0-1 1,0 1-1,0 0 0,-1 0 1,1 0-1,0 0 0,0 0 1,-1 1-1,1-2-1,0 0 0,0 0 0,-1 1 1,1-1-1,0 0 0,0 1 0,0-1 0,0 0 0,0 0 0,0 1 0,0-1 0,0 0 1,-1 1-1,1-1 0,0 0 0,0 1 0,0-1 0,0 0 0,1 0 0,-1 1 0,0-1 1,0 0-1,0 1 0,0-1 0,0 0 0,0 1 0,0-1 0,0 0 0,1 0 0,-1 1 0,0-1 1,0 0-1,0 0 0,1 1 0,-1-1 0,0 0 0,0 0 0,1 0 0,-1 0 0,0 1 1,0-1-1,1 0 0,-1 0 0,0 0 0,1 0 0,-1 0 0,0 0 0,0 0 0,1 0 1,-1 0-1,0 0 0,1 0 0,-1 0 0,0 0 0,1 0 0,1 0 126,-2 57 2153,0-56-2298,0-16-1108,-8 25 1045,6-5 77,2-1 6,0-2 8,0 1-14,0-2-29,1 0-114,-1-1 125,0 1 1,0-1-1,1 1 1,-1-1-1,0 1 0,0-1 1,0 1-1,1-1 1,-1 1-1,0 0 0,0-1 1,0 1-1,0-1 1,0 1-1,0-1 0,0 1 1,0 0-1,0-1 0,-1 1 1,1-1-1,0 1 1,0-1-1,0 1 0,-1-1 1,1 1-1,0-1 1,-1 1-1,1-1 0,-1 2 1,-7 12-1483,8-10 1718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23.8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74 32 232,'-5'-11'8899,"5"11"-8773,0 0-57,5 17 1046,-3-17-1038,-1 0-1,0 0 1,0 0-1,0 0 1,0 0 0,0 0-1,0 0 1,0 0 0,0-1-1,0 1 1,0 0-1,0-1 1,0 1 0,0-1-1,0 1 1,0-1 0,0 1-1,0-1 1,-1 0-1,1 1 1,0-1 0,0 0-1,-1 0 1,1 0 0,0 1-1,-1-1 1,1 0-1,-1 0 1,1 0 0,-1 0-1,1 0 1,-1 0 0,0 0-1,1 0 1,-1 0-1,0 0 1,0 0 0,0-1-1,0 1 1,0-1 0,0 1-73,0 1 1,0 0 0,0-1 0,-1 1-1,1 0 1,0-1 0,0 1 0,0 0-1,0-1 1,-1 1 0,1 0 0,0 0-1,0-1 1,-1 1 0,1 0 0,0 0-1,-1-1 1,1 1 0,0 0 0,0 0-1,-1 0 1,1-1 0,0 1 0,-1 0-1,1 0 1,-1 0 0,1 0 0,0 0-1,-1 0 1,1 0 0,0 0 0,-1 0-1,1 0 1,0 0 0,-1 0 0,1 0-1,-1 0 1,1 0 0,0 0 0,-1 0-1,1 0 1,0 1 0,-1-1 0,1 0-1,0 0 1,-1 0 0,1 1 0,0-1-1,-1 0 1,0 1-4,0-1 0,1 1-1,-1-1 1,0 1 0,0-1 0,0 1 0,0-1-1,1 1 1,-1 0 0,0 0 0,1-1 0,-1 1 0,0 0-1,1 0 1,-1 0 0,1-1 0,-1 1 0,1 0-1,0 0 1,-1 0 0,1 0 0,0 1 0,-1-1 0,1-1 0,0 1 0,0-1 0,0 1 0,0-1 0,0 1 0,0-1 0,0 1 0,-1-1 0,2 1 0,-1 0 0,0-1 1,0 1-1,0-1 0,0 1 0,0-1 0,0 1 0,0-1 0,1 1 0,-1-1 0,0 1 0,1-1 0,-1 1 0,0-1 0,0 0 0,1 1 1,-1-1-1,1 1 0,-1-1 0,0 0 0,1 1 0,-1-1 0,1 0 0,-1 1 0,1-1 0,-1 0 0,1 0 0,-1 0 0,1 1 0,-1-1 1,1 0-1,-1 0 0,1 0 0,0 0 0,-1 0 0,1 0 0,-1 0 0,1 0 0,-1 0 0,1 0 0,-1-1 0,1 1 0,-1 0 1,1 0-1,-1 0 0,1-1 0,-1 1 0,2-1 0,-2 1 13,1 0 1,0-1-1,0 1 1,-1-1-1,1 0 1,0 1 0,0-1-1,-1 1 1,1-1-1,-1 0 1,1 0-1,-1 1 1,1-1-1,-1 0 1,1 0-1,-1 0 1,1 0-1,-1 1 1,0-1-1,0 0 1,0 0-1,1 0 1,-1 0-1,0 0 1,0 0-1,0 0 1,0 0 0,0 0-1,-1 0 1,1 1-1,0-2 1,-1 1-13,1 0 1,0 0-1,-1 1 1,1-1-1,-1 0 0,1 0 1,-1 1-1,1-1 1,-1 0-1,0 1 1,1-1-1,-1 1 1,0-1-1,1 1 1,-1-1-1,0 1 1,0 0-1,1-1 1,-1 1-1,0 0 1,0-1-1,0 1 0,1 0 1,-1 0-1,0 0 1,0 0-1,0 0 1,0 0-1,0 0 1,1 0-1,-1 0 1,0 0-1,0 0 1,-1 1-1,1 0-29,0-1-1,0 1 1,0 0-1,0 0 1,0 0-1,0 0 1,0 0-1,1 0 1,-1 0-1,0 0 1,1 0-1,-1 0 1,0 0-1,1 1 1,-1-1-1,1 0 1,0 0-1,-1 0 1,1 1-1,0-1 1,0 0-1,0 1 1,0 1-1,0-3 14,0 0 1,0 1-1,0-1 0,0 0 0,0 1 0,0-1 0,0 0 0,1 1 1,-1-1-1,0 0 0,0 1 0,0-1 0,0 0 0,1 0 1,-1 1-1,0-1 0,0 0 0,1 0 0,-1 1 0,0-1 0,0 0 1,1 0-1,-1 0 0,0 1 0,1-1 0,-1 0 0,0 0 1,1 0-1,-1 0 0,0 0 0,1 0 0,-1 0 0,0 0 0,1 0 1,-1 0-1,0 0 0,1 0 0,-1 0 0,0 0 0,1 0 0,-1 0 1,1 0-1,-1 0-20,0 0 1,1 0-1,-1 0 1,0 0-1,0 0 1,0 0-1,1-1 1,-1 1-1,0 0 1,0 0-1,0 0 1,0 0-1,1 0 1,-1 0-1,0 0 1,0-1-1,0 1 1,0 0-1,0 0 0,1 0 1,-1 0-1,0-1 1,0 1-1,0 0 1,0 0-1,0 0 1,0-1-1,0 1 1,0 0-1,0 0 1,0 0-1,0-1 1,0 1-1,0 0 1,0 0-1,0 0 1,0-1-1,0 1 1,0 0-1,0 0 1,0 0-1,0-1 1,0 1-1,0 0 1,0 0-1,0 0 1,0-1-1,0 1 1,-1 0-1,1 0 0,0 0 1,0 0-1,0 0 1,0-1-1,-1 1 1,1 0-1,0 0 1,0 0-1,0 0 1,0 0-1,-1 0 1,1 0-1,0 0 1,0-1-1,0 1 1,-1 0-1,1 0 1,0 0-1,-1 0 1,-1-7-3494,2 7 3516,0 0 1,0 0 0,0 0-1,0 0 1,0 1-1,0-1 1,0 0-1,0 0 1,-1 0-1,1 0 1,0 0 0,0 0-1,0 0 1,0 0-1,0 0 1,0 0-1,0 0 1,0 0-1,0 0 1,0 0 0,-1 0-1,1 0 1,0 0-1,0 0 1,0 0-1,0 0 1,0 0-1,0 0 1,0 0 0,0 0-1,0 0 1,0 0-1,-1 0 1,1 0-1,0 0 1,0 0-1,0 0 1,0 0 0,0 0-1,0 0 1,0 0 350,-4 8 4614,-3 10-3725,5-15-1105,-3 5 17,-1 1 0,1-1 0,1 1-1,0 0 1,0 1 0,1-1-1,0 1 1,0-1 0,-1 16-1,5-21 177,0 0 0,0 0 0,0 0 0,0 0 0,1-1-1,0 1 1,0 0 0,0-1 0,0 0 0,0 1-1,1-1 1,2 3 0,-2-3 139,0 1 0,0-1-1,0 1 1,-1 0 0,0 0-1,1 0 1,-1 0 0,-1 0-1,1 1 1,-1-1 0,1 1 0,0 6-1,-3 4-158,-1 0 0,-1-1 0,0 0 0,0 1 0,-2-1 0,-7 19 0,-12 40-124,23-66-61,0-1 0,1 1 0,-1-1 0,2 1 0,-1-1 0,1 1 0,0 0 0,0-1 0,0 0 0,1 1 0,0-1 0,1 0 0,-1 0 0,7 11 0,8 22 2365,-16-33-2405,0 1 0,0-1 0,-1 0 0,0 1-1,-1-1 1,1 0 0,-1 1 0,0-1 0,-1 0 0,1 0 0,-1 0 0,-1 0 0,1 0 0,-6 9 0,-11 39 213,12-24-285,5-24 0,1 0 0,-1 1 0,1 0 0,0-1 0,0 1 0,1 0 0,0 0 0,0-1 0,1 1 0,1 10 0,0-12 0,2 5 0,-1 0 0,0 0 0,-1 1 0,0-1 0,-1 0 0,0 1 0,0-1 0,-1 1 0,-2 17 0,-6 14 0,2 0 0,-1 80 0,9-92 0,2 1 0,12 52 0,-3-21 0,-9-29 0,-1 1 0,-5 66 0,0-66 0,2 1 0,6 56 0,33 101 0,-37-172 0,0-1 0,-2 1 0,0 0 0,-1-1 0,0 1 0,-8 31 0,4-22 0,-2 51 0,7 76 0,2-114 0,-1-32 0,0 0 0,-1 0 0,0 0 0,0 0 0,-1 0 0,0 0 0,-5 16 0,4-19 0,1 0 0,0 0 0,1 1 0,0-1 0,0 0 0,2 11 0,-1 8 0,0 4 0,0-22 0,0 0 0,-1 0 0,0 0 0,-1-1 0,1 1 0,-2 0 0,-2 11 0,3-15-137,-1 1-1,2-1 1,-1 0 0,0 0-1,1 1 1,0-1 0,0 0-1,0 0 1,1 8 0,2 46-3317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34.5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104 46 668,'-5'0'2025,"5"0"-1969,0 0 1,-1 0 0,1 0 0,0 0-1,-1 0 1,1 0 0,0 0 0,0-1-1,-1 1 1,1 0 0,0 0 0,-1 0-1,1 1 1,0-1 0,0 0 0,-1 0-1,1 0 1,0 0 0,-1 0 0,1 0-1,0 0 1,0 0 0,-1 0 0,1 1-1,0-1 1,0 0 0,-1 0 0,1 0-1,0 1 1,0-1 0,0 0 0,0 0-1,-1 1 1,1-1 0,0 0 0,0 0-1,0 1 1,0-1 0,0 0 0,0 0-1,-1 1 1,1-1 0,0 0 0,0 1-1,0-1 1,0 0 0,0 0 0,0 1 0,0-1-1,0 0 1,0 1 0,1 0 522,8 4 3535,-5-10-3405,-2 3-572,0 0 1,-1 0-1,1 0 1,-1 0-1,0 0 1,1 0-1,-1-1 1,0 1-1,0 0 1,1-5-1,-2 6-124,0 0 0,0 1-1,1-1 1,-1 0 0,0 1-1,0-1 1,0 0 0,0 0-1,0 1 1,0-1 0,0 0-1,-1 1 1,1-1 0,0 0-1,0 1 1,0-1 0,-1 0-1,1 1 1,0-1-1,-1 0 1,1 1 0,-1-1-1,1 1 1,-1-1 0,1 1-1,-1-1 1,1 1 0,-1-1-1,1 1 1,-1 0 0,1-1-1,-1 1 1,0 0 0,1-1-1,-1 1 1,0 0-1,1 0 1,-1-1 0,0 1-1,1 0 1,-1 0 0,0 0-1,1 0 1,-1 0 0,0 0-1,0 0 1,1 0 0,-1 1-1,0-1 1,1 0 0,-1 0-1,0 0 1,1 1-1,-1-1 1,0 0 0,1 1-1,-1-1 1,0 1 0,-3 1-5,1 0 1,0 0-1,-1 1 1,1-1 0,0 1-1,0 0 1,0 0-1,1 0 1,-3 4 0,4-7-8,1 0 1,-1 1 0,1-1-1,0 0 1,-1 1 0,1-1-1,0 0 1,-1 1 0,1-1-1,0 1 1,0-1 0,-1 1-1,1-1 1,0 1 0,0-1-1,0 1 1,0-1 0,0 1-1,0-1 1,0 1 0,0-1 0,0 1-1,0-1 1,0 1 0,0-1-1,0 1 1,0-1 0,0 1-1,0-1 1,1 1 0,-1-1-1,0 1 1,0-1 0,1 0-1,-1 1 1,0-1 0,0 1-1,1-1 1,-1 0 0,1 1-1,-1-1 1,0 0 0,1 1 0,-1-1-1,1 0 1,-1 0 0,0 1-1,2-1 1,-1 0 12,0 0 0,0 0 0,0 0 0,0 0 0,0 0 0,0 0 0,0-1 0,0 1 0,0 0 0,0-1 0,0 1 0,0-1 0,0 1 0,0-1 0,-1 1 0,1-1 0,0 1 0,0-1 0,0 0 0,-1 0 0,1 1 0,0-1 0,-1 0 0,2-1 0,-1 0 13,0 0 0,0 0-1,0 0 1,-1 0 0,1 0 0,0 0 0,-1 0 0,1 0 0,-1 0 0,0 0 0,0-1 0,0 1 0,0 0 0,0 0 0,0 0 0,-1-4 0,1 6-20,0-1 0,0 1 0,-1-1 0,1 1 0,0-1 0,0 1 1,-1 0-1,1-1 0,0 1 0,-1 0 0,1-1 0,0 1 0,-1 0 0,1-1 0,0 1 0,-1 0 0,1 0 1,-1-1-1,1 1 0,-1 0 0,1 0 0,0 0 0,-1 0 0,1 0 0,-1-1 0,1 1 0,-2 0 0,-19 11 153,20-9-169,0-1 0,-1 1 1,1 0-1,0 0 1,0 0-1,0-1 1,0 1-1,0 0 0,1 0 1,-1 0-1,0 1 1,0 2-1,1-4 7,0-1 0,0 1 1,0-1-1,0 1 0,0 0 0,0-1 0,0 1 0,0-1 1,0 1-1,0-1 0,0 1 0,0-1 0,0 1 0,0-1 1,0 1-1,1-1 0,-1 1 0,0-1 0,0 1 0,1-1 1,-1 1-1,0-1 0,1 1 0,-1-1 0,0 0 0,1 1 1,-1-1-1,1 0 0,-1 1 0,1-1 0,-1 0 0,0 0 1,1 1-1,-1-1 0,1 0 0,-1 0 0,1 0 0,-1 1 1,1-1-1,0 0 0,-1 0 0,1 0 0,-1 0 0,1 0 1,-1 0-1,1 0 0,-1 0 0,1-1 0,-1 1 0,1 0 1,-1 0-1,1 0 0,0-1 0,10-9 2037,-10 10-1963,-1 0 0,0 0 1,0 0-1,0 0 0,0 0 0,1 0 0,-1-1 0,0 1 0,0 0 0,0 0 1,0 0-1,0 0 0,1 0 0,-1-1 0,0 1 0,0 0 0,0 0 0,0 0 1,0 0-1,0-1 0,0 1 0,0 0 0,0 0 0,0 0 0,0-1 0,0 1 1,1 0-1,-1 0 0,0 0 0,-1-1 0,1 1 0,0 0 0,0 0 0,0 0 1,0 0-1,0-1 0,0 1 0,0 0 0,0 0 0,0 0 0,0-1 0,0 1 1,0 0-1,-1 0 0,1 0 0,0 0 0,0 0 0,0-1 0,0 1 0,0 0 1,-1 0-1,1 0 0,0 0 0,0 0 0,0 0 0,0 0 0,-1 0 0,1-1 1,-1 1 437,0 0-187,0 0-385,0 0-1,0 0 1,0 1-1,0-1 1,0 0 0,0 0-1,0 0 1,0 1-1,0-1 1,0 0 0,1 1-1,-1-1 1,0 1-1,0-1 1,0 1 0,0 0-1,1-1 1,-1 1-1,0 0 1,0-1 0,1 1-1,-1 0 1,1 0 0,-1 0-1,1-1 1,-1 1-1,1 0 1,-1 0 0,1 0-1,0 0 1,0 0-1,-1 0 1,1 0 0,0 0-1,0 0 1,0 0-1,0 2 1,7 48 36,-6-46 249,0-1 1,0 1-1,0-1 0,-1 1 1,1-1-1,-1 1 1,-1 5-1,-6 14 852,1-1 0,1 1 0,2 1 0,0-1 0,1 1 0,2-1 0,0 1 0,2-1 0,0 1 0,10 39 0,2-25-1075,-11-33 0,-1-1 0,1 1 0,-1 0 0,0 0 0,-1 0 0,0 0 0,0 0 0,0 0 0,-1 0 0,0 1 0,0 8 0,-11 29 0,-23 64 0,31-97 0,1 1 0,0 0 0,0-1 0,2 1 0,-1 0 0,1-1 0,1 1 0,0 0 0,1 0 0,0-1 0,1 1 0,7 18 0,-8-16 0,0 0 0,-1 0 0,0 0 0,-1 0 0,-1 0 0,0-1 0,-1 1 0,-1 0 0,-7 24 0,5-18 0,0 1 0,2 0 0,-2 26 0,12 15 0,-4-51 0,-2-1 0,1 0 0,-1 1 0,-1-1 0,0 1 0,-1-1 0,-1 12 0,-14 93 0,8-43 0,6-50 0,1 0 0,1 0 0,2 1 0,0-1 0,7 29 0,-4-21 0,3 58 0,-6-38 0,2 1 0,14 70 0,-14-89 0,-1 1 0,-2 0 0,-2 37 0,-1-7 0,10 8 0,-6-58 0,0 0 0,0 0 0,-1 0 0,-1 1 0,-1-1 0,-2 21 0,-5 14 0,1 1 0,2 98 0,14-65 0,1 119 0,-5-176 0,-5-24 0,0 0 0,-1 0 0,1 0 0,-1 0 0,1 1 0,0-1 0,-1 0 0,0 0 0,1 0 0,-1-1 0,0 1 0,1 0 0,-1 0 0,0 0 0,0 0 0,-1 0 0,-2 4 0,1 1 0,1-3 0,0 1 0,1-1 0,-1 0 0,1 1 0,0-1 0,0 1 0,1 0 0,-1 3 0,1-7 0,1-1 0,0 1 0,0-1 0,-1 0 0,1 0 0,0 1 0,0-1 0,-1 0 0,1 0 0,-1 0 0,1 0 0,-1 0 0,1 0 0,-1 0 0,0 0 0,1 0 0,-1 0 0,0 0 0,0 0 0,1 0 0,-1 0 0,0 0 0,0 0 0,0 0 0,-1-1 0,1 1 0,0-1 0,-1-1 0,0 4 0,1-1 0,0 1 0,-1-1 0,1 1 0,0-1 0,0 1 0,0 0 0,-1-1 0,1 1 0,0-1 0,0 1 0,0-1 0,0 1 0,0 0 0,0-1 0,0 1 0,0-1 0,0 1 0,0 0 0,0-1 0,1 1 0,-1-1 0,0 1 0,0-1 0,1 1 0,-1 0 0,0-1 0,0 1 0,1-1 0,-1 0 0,1 2 0,1-2-20,-1 0-1,0 0 1,0 0-1,0 0 1,0 0 0,1-1-1,-1 1 1,0 0 0,0 0-1,0-1 1,0 1-1,0-1 1,0 1 0,0-1-1,0 1 1,0-1-1,0 0 1,0 1 0,0-1-1,0 0 1,0 0-1,-1 0 1,1 0 0,0 1-1,-1-1 1,1 0 0,0 0-1,-1 0 1,1-1-1,0 0 1,-1 1-2,1 0 1,0 0-1,-1 0 0,1 0 1,-1 0-1,1 0 1,-1 0-1,1 0 0,-1 0 1,1 0-1,-1 0 0,0 0 1,0 0-1,0-1 1,0 1-1,0 0 0,0 0 1,0 0-1,0 0 0,0 0 1,0-1-1,0 1 1,-1 0-1,1 0 0,-1 0 1,1 0-1,-1 0 0,1 0 1,-1 0-1,1 0 1,-2-1-1,0 2-8,1 0 0,-1 0 1,1 0-1,0 0 0,-1 1 1,1-1-1,0 1 0,-1-1 0,1 1 1,0-1-1,-1 1 0,1 0 0,0 0 1,0 0-1,0-1 0,0 1 1,0 0-1,0 0 0,0 0 0,0 1 1,0-1-1,-1 2 0,1-3-137,0 1 0,0 0 1,0 0-1,0 0 0,1 0 0,-1 0 0,0 1 0,0-1 0,1 0 0,-1 0 0,0 0 1,1 1-1,-1-1 0,1 0 0,0 0 0,-1 1 0,1-1 0,0 0 0,0 1 0,0 1 0,1-3-305,0 0 67,1-1 386,0 1-1,0-1 0,0 1 0,0-1 1,0 0-1,0 0 0,0 0 1,0 0-1,-1 0 0,1 0 0,0-1 1,-1 1-1,1 0 0,-1-1 1,1 1-1,-1-1 0,2-2 0,-3 4 51,-1-1-1,1 1 1,-1-1-1,1 1 1,-1-1-1,1 1 1,-1 0-1,1-1 1,-1 1-1,1 0 0,-1-1 1,1 1-1,-1 0 1,1 0-1,-1 0 1,0-1-1,1 1 1,-1 0-1,1 0 1,-1 0-1,0 0 0,1 0 1,-1 0-1,0 0 1,1 0-1,-1 0 1,1 1-1,-1-1 1,0 0-1,1 0 1,-1 0-1,1 1 1,-1-1-1,1 0 0,-1 1 1,1-1-1,-1 0 1,0 1-1,0 0-214,-1-1-1,1 1 1,0-1 0,-1 1-1,1 0 1,0-1-1,0 1 1,0 0 0,0 0-1,0 0 1,0 0-1,0 0 1,0 0-1,0 0 1,0 0 0,0 0-1,0 1 1,1-1-1,-1 0 1,0 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6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F9A95-B5E7-490D-93FE-76449155E3EB}" type="datetimeFigureOut">
              <a:rPr lang="en-IE" smtClean="0"/>
              <a:t>13/07/2024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5750F-A647-4D94-BA69-D05039AC235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780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192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6087-FB50-4CB7-5163-ADD401A70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589E4-C236-BCF6-CFB4-EC98B5C35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44FAD-1AF3-730E-61E5-85F1E7C4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E88A-8DD6-4C54-8841-80D8944732BC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CED59-7F76-00E4-A9EE-38BC7E3F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8749F-80C3-7496-10FC-EE16574A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019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3EF4-11FA-1A98-29FC-0DC270B2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6A783-DCD0-0050-53BE-1828403C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EC4B-D3CB-6AA7-8377-569B90EB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3910-71E6-4AD2-8906-50FB16E25E81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415E0-F2DD-211D-7C2A-9EF8D6F9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68F9-B464-8A25-1DC7-11F24E69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478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7BF68-911F-1325-67C8-ADFB0A850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413E3-2A1B-28B6-C122-55BAAB0F1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0017-6295-084A-5F65-C2B7F730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6316-799E-4C0F-897C-33F500B7B5D2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8B8FD-F95C-C780-80A7-11F3F02A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18B4-BD15-9538-A0D8-C40A2453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18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0A2A-8445-80D7-8BB8-6330DA67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8287-AB2A-74A1-8996-76ABF71F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9432-E955-D1C2-27C9-D7040A3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5078-2F2C-4B0B-B010-23B16DC99C72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D1C24-0D40-5D99-5D68-2789E53C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351D1-B778-E06E-D357-4D5F59D7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08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7D8F2-7C9B-A8E6-80D8-D0FC9C2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50B30-8BF1-2774-C3CE-B604A2E93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95452-7FB0-5F8C-D729-9719A966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ACEB-C0A1-4C58-9753-7AEA923955CC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F9517-244D-E202-8B7B-64E86BF8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B8DA-C0B5-6E94-9D8C-5E0EB58B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568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349C-CE35-496D-7074-13B8E438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AF12-3488-0162-E5DA-38CB69FD7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604A8-B65B-02EA-3BC7-FD4900999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39C8B-E499-169D-547B-9298CBBF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E2EC-589D-4E0E-AB2F-E6F8E0FC063C}" type="datetime1">
              <a:rPr lang="en-IE" smtClean="0"/>
              <a:t>13/07/2024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8CCFC-77CB-648C-2730-B1943FB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F4740-F8FE-C0C6-0692-F5B796F9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622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FFD3-2E05-7AD9-5EC9-8452ADFB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BF94-74FE-9613-8FC7-C73486A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C1435-0A6C-ACAC-03D6-454500EC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3D370-A462-F23F-66C1-D456AA337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3D3E43-B2F3-1E7F-EF3E-FEBD5BB17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7424D-B87F-B476-09A9-D2493BB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8B90-A793-4FF4-BE3D-10CC4DED5466}" type="datetime1">
              <a:rPr lang="en-IE" smtClean="0"/>
              <a:t>13/07/2024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6F3C5-76CA-516D-D451-A6C4406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76998-CC8F-3F1F-DEC9-E29E478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871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A072-008B-3CB2-B757-32FB4024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F963D-0534-E33E-CACB-436DDDAC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4634-BA11-4E23-B190-E04D394CE81C}" type="datetime1">
              <a:rPr lang="en-IE" smtClean="0"/>
              <a:t>13/07/2024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2650-139C-2E69-2056-B23B1935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F0691-0273-53D9-10A8-CD08B0BA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56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4A1AE-48FC-9D66-9C6A-08C0F403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F1C-8BD2-4C07-81E5-5D42C1F101C0}" type="datetime1">
              <a:rPr lang="en-IE" smtClean="0"/>
              <a:t>13/07/2024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FDE07-E25E-B562-5D74-627BA47E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60B45-CAAB-9204-0944-E097A0B6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20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50B-50ED-A95F-315B-BB1B1B4E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2F0A-DADE-B748-3324-AA7E50E8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74A7D-9688-A4EA-7C25-DE38638EB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1949-67BE-CA24-1C54-F721A5DB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2F5-69F6-43DB-B81E-CF4581F8A489}" type="datetime1">
              <a:rPr lang="en-IE" smtClean="0"/>
              <a:t>13/07/2024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67BDF-9B28-4D8A-0DE3-F509A8DF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215B8-3F94-A8E6-BA8C-8F5179CA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97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39EB-E255-64AD-3506-16FCAC88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E866A-4068-0BC0-ACFA-FDAF58DC3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5686C-0C35-2F87-45B9-C7651E945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D27B8-DC70-3843-7D46-30A1BD815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D1E5-4608-4B5B-B2A4-6E1239DD0FCA}" type="datetime1">
              <a:rPr lang="en-IE" smtClean="0"/>
              <a:t>13/07/2024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269-9BB0-47BB-29C4-8DB8815F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9B216-F5FF-C7B9-53DB-0C3A0F57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919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D7FCB-0149-6232-7DB8-C92BC73D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CB81F-3D51-B2C0-D93D-AA9B6744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357CB-F7ED-38C7-773A-13C76A91E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A9194-6954-4CD3-964D-5D44D70EDDBA}" type="datetime1">
              <a:rPr lang="en-IE" smtClean="0"/>
              <a:t>13/07/2024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45012-8835-3370-3ED2-A0D7A3D52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B8553-DD03-6F6C-D247-A2C5190B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371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75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780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8.png"/><Relationship Id="rId7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8.png"/><Relationship Id="rId7" Type="http://schemas.openxmlformats.org/officeDocument/2006/relationships/image" Target="../media/image8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68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93.png"/><Relationship Id="rId5" Type="http://schemas.openxmlformats.org/officeDocument/2006/relationships/image" Target="../media/image50.pn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1.png"/><Relationship Id="rId7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61.png"/><Relationship Id="rId5" Type="http://schemas.openxmlformats.org/officeDocument/2006/relationships/image" Target="../media/image87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68.png"/><Relationship Id="rId3" Type="http://schemas.openxmlformats.org/officeDocument/2006/relationships/image" Target="../media/image83.png"/><Relationship Id="rId7" Type="http://schemas.openxmlformats.org/officeDocument/2006/relationships/image" Target="../media/image103.png"/><Relationship Id="rId12" Type="http://schemas.openxmlformats.org/officeDocument/2006/relationships/image" Target="../media/image5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Relationship Id="rId1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21" Type="http://schemas.openxmlformats.org/officeDocument/2006/relationships/customXml" Target="../ink/ink5.xml"/><Relationship Id="rId34" Type="http://schemas.openxmlformats.org/officeDocument/2006/relationships/image" Target="../media/image22.png"/><Relationship Id="rId7" Type="http://schemas.openxmlformats.org/officeDocument/2006/relationships/image" Target="../media/image410.png"/><Relationship Id="rId12" Type="http://schemas.openxmlformats.org/officeDocument/2006/relationships/image" Target="../media/image11.jp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1" Type="http://schemas.openxmlformats.org/officeDocument/2006/relationships/image" Target="../media/image1010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3.xml"/><Relationship Id="rId5" Type="http://schemas.openxmlformats.org/officeDocument/2006/relationships/image" Target="../media/image210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110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8.xml"/><Relationship Id="rId30" Type="http://schemas.openxmlformats.org/officeDocument/2006/relationships/image" Target="../media/image20.png"/><Relationship Id="rId35" Type="http://schemas.openxmlformats.org/officeDocument/2006/relationships/customXml" Target="../ink/ink12.xml"/><Relationship Id="rId8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8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3.png"/><Relationship Id="rId4" Type="http://schemas.openxmlformats.org/officeDocument/2006/relationships/image" Target="../media/image72.pn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8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3.png"/><Relationship Id="rId4" Type="http://schemas.openxmlformats.org/officeDocument/2006/relationships/image" Target="../media/image72.png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8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3.png"/><Relationship Id="rId4" Type="http://schemas.openxmlformats.org/officeDocument/2006/relationships/image" Target="../media/image72.png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68.png"/><Relationship Id="rId5" Type="http://schemas.openxmlformats.org/officeDocument/2006/relationships/image" Target="../media/image111.png"/><Relationship Id="rId10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71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5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customXml" Target="../ink/ink18.xml"/><Relationship Id="rId34" Type="http://schemas.openxmlformats.org/officeDocument/2006/relationships/customXml" Target="../ink/ink24.xml"/><Relationship Id="rId42" Type="http://schemas.openxmlformats.org/officeDocument/2006/relationships/customXml" Target="../ink/ink28.xml"/><Relationship Id="rId47" Type="http://schemas.openxmlformats.org/officeDocument/2006/relationships/image" Target="../media/image41.png"/><Relationship Id="rId7" Type="http://schemas.openxmlformats.org/officeDocument/2006/relationships/image" Target="../media/image261.png"/><Relationship Id="rId2" Type="http://schemas.openxmlformats.org/officeDocument/2006/relationships/image" Target="../media/image25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23.png"/><Relationship Id="rId32" Type="http://schemas.openxmlformats.org/officeDocument/2006/relationships/customXml" Target="../ink/ink23.xml"/><Relationship Id="rId37" Type="http://schemas.openxmlformats.org/officeDocument/2006/relationships/image" Target="../media/image36.png"/><Relationship Id="rId40" Type="http://schemas.openxmlformats.org/officeDocument/2006/relationships/customXml" Target="../ink/ink27.xml"/><Relationship Id="rId45" Type="http://schemas.openxmlformats.org/officeDocument/2006/relationships/image" Target="../media/image40.png"/><Relationship Id="rId5" Type="http://schemas.openxmlformats.org/officeDocument/2006/relationships/image" Target="../media/image10.png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10" Type="http://schemas.openxmlformats.org/officeDocument/2006/relationships/image" Target="../media/image30.png"/><Relationship Id="rId19" Type="http://schemas.openxmlformats.org/officeDocument/2006/relationships/customXml" Target="../ink/ink17.xml"/><Relationship Id="rId31" Type="http://schemas.openxmlformats.org/officeDocument/2006/relationships/image" Target="../media/image33.png"/><Relationship Id="rId44" Type="http://schemas.openxmlformats.org/officeDocument/2006/relationships/customXml" Target="../ink/ink29.xml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customXml" Target="../ink/ink22.xml"/><Relationship Id="rId35" Type="http://schemas.openxmlformats.org/officeDocument/2006/relationships/image" Target="../media/image35.png"/><Relationship Id="rId43" Type="http://schemas.openxmlformats.org/officeDocument/2006/relationships/image" Target="../media/image39.png"/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12" Type="http://schemas.openxmlformats.org/officeDocument/2006/relationships/image" Target="../media/image11.jpg"/><Relationship Id="rId17" Type="http://schemas.openxmlformats.org/officeDocument/2006/relationships/customXml" Target="../ink/ink16.xml"/><Relationship Id="rId25" Type="http://schemas.openxmlformats.org/officeDocument/2006/relationships/customXml" Target="../ink/ink20.xml"/><Relationship Id="rId33" Type="http://schemas.openxmlformats.org/officeDocument/2006/relationships/image" Target="../media/image34.png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image" Target="../media/image21.png"/><Relationship Id="rId41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70.png"/><Relationship Id="rId7" Type="http://schemas.openxmlformats.org/officeDocument/2006/relationships/image" Target="../media/image83.png"/><Relationship Id="rId12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39.png"/><Relationship Id="rId5" Type="http://schemas.openxmlformats.org/officeDocument/2006/relationships/image" Target="../media/image61.png"/><Relationship Id="rId10" Type="http://schemas.openxmlformats.org/officeDocument/2006/relationships/image" Target="../media/image130.png"/><Relationship Id="rId4" Type="http://schemas.openxmlformats.org/officeDocument/2006/relationships/image" Target="../media/image68.png"/><Relationship Id="rId9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83.png"/><Relationship Id="rId7" Type="http://schemas.openxmlformats.org/officeDocument/2006/relationships/image" Target="../media/image50.png"/><Relationship Id="rId12" Type="http://schemas.openxmlformats.org/officeDocument/2006/relationships/image" Target="../media/image146.png"/><Relationship Id="rId17" Type="http://schemas.openxmlformats.org/officeDocument/2006/relationships/image" Target="../media/image150.png"/><Relationship Id="rId2" Type="http://schemas.openxmlformats.org/officeDocument/2006/relationships/image" Target="../media/image1400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145.png"/><Relationship Id="rId5" Type="http://schemas.openxmlformats.org/officeDocument/2006/relationships/image" Target="../media/image70.png"/><Relationship Id="rId15" Type="http://schemas.openxmlformats.org/officeDocument/2006/relationships/image" Target="../media/image148.pn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openxmlformats.org/officeDocument/2006/relationships/image" Target="../media/image143.png"/><Relationship Id="rId1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4.png"/><Relationship Id="rId3" Type="http://schemas.openxmlformats.org/officeDocument/2006/relationships/image" Target="../media/image83.png"/><Relationship Id="rId21" Type="http://schemas.openxmlformats.org/officeDocument/2006/relationships/image" Target="../media/image158.png"/><Relationship Id="rId17" Type="http://schemas.openxmlformats.org/officeDocument/2006/relationships/image" Target="../media/image96.png"/><Relationship Id="rId25" Type="http://schemas.openxmlformats.org/officeDocument/2006/relationships/image" Target="../media/image68.png"/><Relationship Id="rId2" Type="http://schemas.openxmlformats.org/officeDocument/2006/relationships/image" Target="../media/image151.png"/><Relationship Id="rId16" Type="http://schemas.openxmlformats.org/officeDocument/2006/relationships/image" Target="../media/image155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50.png"/><Relationship Id="rId5" Type="http://schemas.openxmlformats.org/officeDocument/2006/relationships/image" Target="../media/image153.png"/><Relationship Id="rId15" Type="http://schemas.openxmlformats.org/officeDocument/2006/relationships/image" Target="../media/image154.png"/><Relationship Id="rId23" Type="http://schemas.openxmlformats.org/officeDocument/2006/relationships/image" Target="../media/image160.png"/><Relationship Id="rId19" Type="http://schemas.openxmlformats.org/officeDocument/2006/relationships/image" Target="../media/image156.png"/><Relationship Id="rId4" Type="http://schemas.openxmlformats.org/officeDocument/2006/relationships/image" Target="../media/image152.png"/><Relationship Id="rId14" Type="http://schemas.openxmlformats.org/officeDocument/2006/relationships/image" Target="../media/image1080.png"/><Relationship Id="rId22" Type="http://schemas.openxmlformats.org/officeDocument/2006/relationships/image" Target="../media/image159.png"/><Relationship Id="rId27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png"/><Relationship Id="rId3" Type="http://schemas.openxmlformats.org/officeDocument/2006/relationships/image" Target="../media/image162.png"/><Relationship Id="rId7" Type="http://schemas.openxmlformats.org/officeDocument/2006/relationships/image" Target="../media/image164.png"/><Relationship Id="rId12" Type="http://schemas.openxmlformats.org/officeDocument/2006/relationships/image" Target="../media/image16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68.png"/><Relationship Id="rId5" Type="http://schemas.openxmlformats.org/officeDocument/2006/relationships/image" Target="../media/image111.png"/><Relationship Id="rId15" Type="http://schemas.openxmlformats.org/officeDocument/2006/relationships/image" Target="../media/image171.png"/><Relationship Id="rId10" Type="http://schemas.openxmlformats.org/officeDocument/2006/relationships/image" Target="../media/image167.png"/><Relationship Id="rId4" Type="http://schemas.openxmlformats.org/officeDocument/2006/relationships/image" Target="../media/image1520.png"/><Relationship Id="rId9" Type="http://schemas.openxmlformats.org/officeDocument/2006/relationships/image" Target="../media/image166.png"/><Relationship Id="rId14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34.xml"/><Relationship Id="rId18" Type="http://schemas.openxmlformats.org/officeDocument/2006/relationships/image" Target="../media/image23.png"/><Relationship Id="rId26" Type="http://schemas.openxmlformats.org/officeDocument/2006/relationships/image" Target="../media/image44.png"/><Relationship Id="rId3" Type="http://schemas.openxmlformats.org/officeDocument/2006/relationships/image" Target="../media/image8.png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20.png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2" Type="http://schemas.openxmlformats.org/officeDocument/2006/relationships/image" Target="../media/image2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customXml" Target="../ink/ink33.xml"/><Relationship Id="rId24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45.png"/><Relationship Id="rId10" Type="http://schemas.openxmlformats.org/officeDocument/2006/relationships/image" Target="../media/image19.png"/><Relationship Id="rId19" Type="http://schemas.openxmlformats.org/officeDocument/2006/relationships/customXml" Target="../ink/ink37.xml"/><Relationship Id="rId31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customXml" Target="../ink/ink32.xml"/><Relationship Id="rId14" Type="http://schemas.openxmlformats.org/officeDocument/2006/relationships/image" Target="../media/image21.png"/><Relationship Id="rId22" Type="http://schemas.openxmlformats.org/officeDocument/2006/relationships/image" Target="../media/image42.png"/><Relationship Id="rId27" Type="http://schemas.openxmlformats.org/officeDocument/2006/relationships/customXml" Target="../ink/ink41.xml"/><Relationship Id="rId30" Type="http://schemas.openxmlformats.org/officeDocument/2006/relationships/image" Target="../media/image4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8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3.png"/><Relationship Id="rId4" Type="http://schemas.openxmlformats.org/officeDocument/2006/relationships/image" Target="../media/image72.png"/><Relationship Id="rId9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png"/><Relationship Id="rId4" Type="http://schemas.openxmlformats.org/officeDocument/2006/relationships/image" Target="../media/image20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png"/><Relationship Id="rId4" Type="http://schemas.openxmlformats.org/officeDocument/2006/relationships/image" Target="../media/image2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png"/><Relationship Id="rId4" Type="http://schemas.openxmlformats.org/officeDocument/2006/relationships/image" Target="../media/image2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222.jpg"/><Relationship Id="rId4" Type="http://schemas.openxmlformats.org/officeDocument/2006/relationships/image" Target="../media/image22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60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1.png"/><Relationship Id="rId9" Type="http://schemas.openxmlformats.org/officeDocument/2006/relationships/image" Target="../media/image2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0.png"/><Relationship Id="rId4" Type="http://schemas.openxmlformats.org/officeDocument/2006/relationships/image" Target="../media/image2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0.png"/><Relationship Id="rId4" Type="http://schemas.openxmlformats.org/officeDocument/2006/relationships/image" Target="../media/image2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0.png"/><Relationship Id="rId4" Type="http://schemas.openxmlformats.org/officeDocument/2006/relationships/image" Target="../media/image20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3.png"/><Relationship Id="rId3" Type="http://schemas.openxmlformats.org/officeDocument/2006/relationships/image" Target="../media/image60.png"/><Relationship Id="rId7" Type="http://schemas.openxmlformats.org/officeDocument/2006/relationships/image" Target="../media/image226.png"/><Relationship Id="rId12" Type="http://schemas.openxmlformats.org/officeDocument/2006/relationships/image" Target="../media/image23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1.png"/><Relationship Id="rId9" Type="http://schemas.openxmlformats.org/officeDocument/2006/relationships/image" Target="../media/image228.png"/><Relationship Id="rId14" Type="http://schemas.openxmlformats.org/officeDocument/2006/relationships/image" Target="../media/image23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0.png"/><Relationship Id="rId4" Type="http://schemas.openxmlformats.org/officeDocument/2006/relationships/image" Target="../media/image20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image" Target="../media/image22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dna.hamilton.ie/" TargetMode="External"/><Relationship Id="rId7" Type="http://schemas.openxmlformats.org/officeDocument/2006/relationships/image" Target="../media/image241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jpeg"/><Relationship Id="rId5" Type="http://schemas.openxmlformats.org/officeDocument/2006/relationships/image" Target="../media/image239.png"/><Relationship Id="rId4" Type="http://schemas.openxmlformats.org/officeDocument/2006/relationships/image" Target="../media/image238.jpeg"/><Relationship Id="rId9" Type="http://schemas.openxmlformats.org/officeDocument/2006/relationships/image" Target="../media/image2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07C58-8A3F-F605-0433-86EFCCFB8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4760-1FBB-012D-82A1-5A9C85798E87}"/>
              </a:ext>
            </a:extLst>
          </p:cNvPr>
          <p:cNvSpPr txBox="1">
            <a:spLocks/>
          </p:cNvSpPr>
          <p:nvPr/>
        </p:nvSpPr>
        <p:spPr>
          <a:xfrm>
            <a:off x="1524000" y="2371533"/>
            <a:ext cx="9144000" cy="2114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 a quick, useless recap</a:t>
            </a:r>
          </a:p>
          <a:p>
            <a:endParaRPr lang="en-US" sz="4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happened last semester!</a:t>
            </a:r>
            <a:endParaRPr lang="en-I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26CEF-2CCC-CD8C-BFA9-ADB5B3D3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34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D8DB-1071-58FB-E4EC-DC41D4A4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B56F-9D24-D800-1772-15845DD7468E}"/>
              </a:ext>
            </a:extLst>
          </p:cNvPr>
          <p:cNvSpPr txBox="1"/>
          <p:nvPr/>
        </p:nvSpPr>
        <p:spPr>
          <a:xfrm>
            <a:off x="457189" y="1466839"/>
            <a:ext cx="4376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dirty="0"/>
              <a:t>Abstract Algebra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dirty="0"/>
              <a:t>Graph theory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dirty="0"/>
              <a:t>Algorithm analysis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dirty="0"/>
              <a:t>Number theory</a:t>
            </a:r>
            <a:endParaRPr lang="en-IE" sz="3200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0EC9CA-C4FE-9D64-BED5-983D39182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038599" cy="690563"/>
          </a:xfrm>
        </p:spPr>
        <p:txBody>
          <a:bodyPr>
            <a:noAutofit/>
          </a:bodyPr>
          <a:lstStyle/>
          <a:p>
            <a:pPr algn="l"/>
            <a:r>
              <a:rPr lang="en-IE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perfect world </a:t>
            </a:r>
            <a:endParaRPr lang="en-IE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5E360-2620-E9DF-1F8D-EAD3118E4E39}"/>
              </a:ext>
            </a:extLst>
          </p:cNvPr>
          <p:cNvGrpSpPr/>
          <p:nvPr/>
        </p:nvGrpSpPr>
        <p:grpSpPr>
          <a:xfrm>
            <a:off x="5926533" y="1252527"/>
            <a:ext cx="4165192" cy="1088618"/>
            <a:chOff x="6669495" y="1057265"/>
            <a:chExt cx="4165192" cy="1088618"/>
          </a:xfrm>
        </p:grpSpPr>
        <p:pic>
          <p:nvPicPr>
            <p:cNvPr id="5" name="Picture 4" descr="A pizza with a slice missing&#10;&#10;Description automatically generated">
              <a:extLst>
                <a:ext uri="{FF2B5EF4-FFF2-40B4-BE49-F238E27FC236}">
                  <a16:creationId xmlns:a16="http://schemas.microsoft.com/office/drawing/2014/main" id="{8F9F8199-D206-E192-2070-28BD8A22A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495" y="1057265"/>
              <a:ext cx="1088618" cy="10886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E49A93-1266-1DEF-A922-3B41A51F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6304" y="1271577"/>
              <a:ext cx="2088383" cy="6770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5BB0B-FCD5-C36A-F238-B9BBE42C1FCF}"/>
              </a:ext>
            </a:extLst>
          </p:cNvPr>
          <p:cNvGrpSpPr/>
          <p:nvPr/>
        </p:nvGrpSpPr>
        <p:grpSpPr>
          <a:xfrm>
            <a:off x="5926533" y="2618654"/>
            <a:ext cx="3665309" cy="1306342"/>
            <a:chOff x="6669495" y="2423392"/>
            <a:chExt cx="3665309" cy="1306342"/>
          </a:xfrm>
        </p:grpSpPr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6CE6A17E-91AB-0289-F209-033C5123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6186" y="2423392"/>
              <a:ext cx="1088618" cy="1306342"/>
            </a:xfrm>
            <a:prstGeom prst="rect">
              <a:avLst/>
            </a:prstGeom>
          </p:spPr>
        </p:pic>
        <p:pic>
          <p:nvPicPr>
            <p:cNvPr id="9" name="Picture 8" descr="A pizza with pepperoni and mushrooms&#10;&#10;Description automatically generated">
              <a:extLst>
                <a:ext uri="{FF2B5EF4-FFF2-40B4-BE49-F238E27FC236}">
                  <a16:creationId xmlns:a16="http://schemas.microsoft.com/office/drawing/2014/main" id="{7ABCAA86-AAFC-DD9D-AEF6-D745F84DD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495" y="2519354"/>
              <a:ext cx="1088619" cy="108861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F3B1E8-DAB2-FFE0-95A6-A89571816A02}"/>
              </a:ext>
            </a:extLst>
          </p:cNvPr>
          <p:cNvGrpSpPr/>
          <p:nvPr/>
        </p:nvGrpSpPr>
        <p:grpSpPr>
          <a:xfrm>
            <a:off x="5926533" y="4147233"/>
            <a:ext cx="4165192" cy="1173361"/>
            <a:chOff x="6669495" y="3951971"/>
            <a:chExt cx="4165192" cy="1173361"/>
          </a:xfrm>
        </p:grpSpPr>
        <p:pic>
          <p:nvPicPr>
            <p:cNvPr id="16" name="Picture 15" descr="A red and blue logo&#10;&#10;Description automatically generated">
              <a:extLst>
                <a:ext uri="{FF2B5EF4-FFF2-40B4-BE49-F238E27FC236}">
                  <a16:creationId xmlns:a16="http://schemas.microsoft.com/office/drawing/2014/main" id="{5D973E5B-9066-F349-CED7-F50922896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712" y="3951971"/>
              <a:ext cx="2085975" cy="1173361"/>
            </a:xfrm>
            <a:prstGeom prst="rect">
              <a:avLst/>
            </a:prstGeom>
          </p:spPr>
        </p:pic>
        <p:pic>
          <p:nvPicPr>
            <p:cNvPr id="15" name="Picture 14" descr="A pizza with different toppings&#10;&#10;Description automatically generated">
              <a:extLst>
                <a:ext uri="{FF2B5EF4-FFF2-40B4-BE49-F238E27FC236}">
                  <a16:creationId xmlns:a16="http://schemas.microsoft.com/office/drawing/2014/main" id="{A1A3FE03-E678-B240-69DB-E23F05CF0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495" y="3994342"/>
              <a:ext cx="1088618" cy="108861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56571D-F0A5-C7CA-0E8B-8020978CF090}"/>
              </a:ext>
            </a:extLst>
          </p:cNvPr>
          <p:cNvGrpSpPr/>
          <p:nvPr/>
        </p:nvGrpSpPr>
        <p:grpSpPr>
          <a:xfrm>
            <a:off x="5926533" y="5691863"/>
            <a:ext cx="4165192" cy="1088618"/>
            <a:chOff x="6669495" y="5496601"/>
            <a:chExt cx="4165192" cy="1088618"/>
          </a:xfrm>
        </p:grpSpPr>
        <p:pic>
          <p:nvPicPr>
            <p:cNvPr id="18" name="Picture 17" descr="A red sign with white text&#10;&#10;Description automatically generated">
              <a:extLst>
                <a:ext uri="{FF2B5EF4-FFF2-40B4-BE49-F238E27FC236}">
                  <a16:creationId xmlns:a16="http://schemas.microsoft.com/office/drawing/2014/main" id="{4EF26B3E-8C7A-BCB7-6A89-29B5332E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712" y="5576455"/>
              <a:ext cx="2085975" cy="928911"/>
            </a:xfrm>
            <a:prstGeom prst="rect">
              <a:avLst/>
            </a:prstGeom>
          </p:spPr>
        </p:pic>
        <p:pic>
          <p:nvPicPr>
            <p:cNvPr id="17" name="Picture 16" descr="A pizza with leaves and berries&#10;&#10;Description automatically generated">
              <a:extLst>
                <a:ext uri="{FF2B5EF4-FFF2-40B4-BE49-F238E27FC236}">
                  <a16:creationId xmlns:a16="http://schemas.microsoft.com/office/drawing/2014/main" id="{45C58342-B744-44FB-6A23-11C2910D9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495" y="5496601"/>
              <a:ext cx="1088618" cy="108861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1BB6-2AB0-22EA-DEC0-0F0A84A6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2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0A27-AF61-5627-F0C9-27595C9B1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05486691-F7D3-3F64-6B11-2EE56F12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4" y="2480314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8B478C6D-2DC3-8E24-8AB6-3FFAF8B6B6B4}"/>
              </a:ext>
            </a:extLst>
          </p:cNvPr>
          <p:cNvSpPr/>
          <p:nvPr/>
        </p:nvSpPr>
        <p:spPr>
          <a:xfrm>
            <a:off x="2325319" y="4390622"/>
            <a:ext cx="7541357" cy="233879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19852-AFC9-32CE-9EA4-99658DB74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218" y="328339"/>
            <a:ext cx="3259555" cy="690563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5" name="Picture 4" descr="A yellow face with a pointing finger&#10;&#10;Description automatically generated">
            <a:extLst>
              <a:ext uri="{FF2B5EF4-FFF2-40B4-BE49-F238E27FC236}">
                <a16:creationId xmlns:a16="http://schemas.microsoft.com/office/drawing/2014/main" id="{E1624D82-F5D8-35AD-3993-1BBF84F7E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41" y="2202801"/>
            <a:ext cx="1003921" cy="1003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A7360-1D70-7083-FE03-0649DC828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78" y="148692"/>
            <a:ext cx="862747" cy="1065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2974B5-BBFA-7172-65E7-9E50452A5720}"/>
              </a:ext>
            </a:extLst>
          </p:cNvPr>
          <p:cNvSpPr txBox="1"/>
          <p:nvPr/>
        </p:nvSpPr>
        <p:spPr>
          <a:xfrm>
            <a:off x="6821030" y="2861163"/>
            <a:ext cx="3904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b="1" dirty="0"/>
              <a:t>What is his mindset?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b="1" dirty="0"/>
              <a:t>What he prefers?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485C37-6DB7-B422-A381-5C7572ACC06F}"/>
              </a:ext>
            </a:extLst>
          </p:cNvPr>
          <p:cNvCxnSpPr>
            <a:cxnSpLocks/>
          </p:cNvCxnSpPr>
          <p:nvPr/>
        </p:nvCxnSpPr>
        <p:spPr>
          <a:xfrm flipV="1">
            <a:off x="9461296" y="2399507"/>
            <a:ext cx="514554" cy="4138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80EDC4-962B-2D7F-BFDA-92E65E7EAC79}"/>
              </a:ext>
            </a:extLst>
          </p:cNvPr>
          <p:cNvCxnSpPr>
            <a:cxnSpLocks/>
          </p:cNvCxnSpPr>
          <p:nvPr/>
        </p:nvCxnSpPr>
        <p:spPr>
          <a:xfrm>
            <a:off x="9461296" y="3547941"/>
            <a:ext cx="619289" cy="350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F62237-B6C6-6F90-55BA-02DD9B63C885}"/>
              </a:ext>
            </a:extLst>
          </p:cNvPr>
          <p:cNvSpPr txBox="1"/>
          <p:nvPr/>
        </p:nvSpPr>
        <p:spPr>
          <a:xfrm>
            <a:off x="10080585" y="2039455"/>
            <a:ext cx="192726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b="1" dirty="0">
                <a:solidFill>
                  <a:srgbClr val="FF0000"/>
                </a:solidFill>
              </a:rPr>
              <a:t>Modelling</a:t>
            </a:r>
            <a:endParaRPr lang="en-IE" sz="2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77A63-8847-B7BB-2067-C74AC7E7BCA3}"/>
              </a:ext>
            </a:extLst>
          </p:cNvPr>
          <p:cNvSpPr txBox="1"/>
          <p:nvPr/>
        </p:nvSpPr>
        <p:spPr>
          <a:xfrm>
            <a:off x="10080585" y="3764762"/>
            <a:ext cx="192726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b="1" dirty="0">
                <a:solidFill>
                  <a:srgbClr val="FF0000"/>
                </a:solidFill>
              </a:rPr>
              <a:t>Computation</a:t>
            </a:r>
            <a:endParaRPr lang="en-IE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4B3A2-59D9-3DEA-3105-728D66E1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76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525F6-77E3-E2DF-3D77-264CA3DCF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grey couch in a room&#10;&#10;Description automatically generated">
            <a:extLst>
              <a:ext uri="{FF2B5EF4-FFF2-40B4-BE49-F238E27FC236}">
                <a16:creationId xmlns:a16="http://schemas.microsoft.com/office/drawing/2014/main" id="{6F6B63B2-4B73-9551-5F26-A61DCA5F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48" y="791705"/>
            <a:ext cx="7802735" cy="58520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7C9A01-4037-3810-8393-D23D7B64360B}"/>
              </a:ext>
            </a:extLst>
          </p:cNvPr>
          <p:cNvGrpSpPr/>
          <p:nvPr/>
        </p:nvGrpSpPr>
        <p:grpSpPr>
          <a:xfrm>
            <a:off x="10438294" y="2817336"/>
            <a:ext cx="1382643" cy="2602804"/>
            <a:chOff x="10124660" y="1931503"/>
            <a:chExt cx="1382643" cy="260280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0DC38B-5D74-5F08-99B2-A3E4DC44867B}"/>
                </a:ext>
              </a:extLst>
            </p:cNvPr>
            <p:cNvSpPr txBox="1"/>
            <p:nvPr/>
          </p:nvSpPr>
          <p:spPr>
            <a:xfrm>
              <a:off x="10124660" y="3333978"/>
              <a:ext cx="1382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/>
                <a:t>Email </a:t>
              </a:r>
            </a:p>
            <a:p>
              <a:pPr algn="ctr"/>
              <a:r>
                <a:rPr lang="en-IE" b="1" dirty="0"/>
                <a:t>From</a:t>
              </a:r>
            </a:p>
            <a:p>
              <a:pPr algn="ctr"/>
              <a:r>
                <a:rPr lang="en-IE" b="1" dirty="0"/>
                <a:t>Rosemary</a:t>
              </a:r>
            </a:p>
            <a:p>
              <a:pPr algn="ctr"/>
              <a:r>
                <a:rPr lang="en-IE" b="1" dirty="0"/>
                <a:t>Kate   </a:t>
              </a:r>
            </a:p>
          </p:txBody>
        </p:sp>
        <p:pic>
          <p:nvPicPr>
            <p:cNvPr id="4" name="Picture 3" descr="A yellow envelope with a black and white paper&#10;&#10;Description automatically generated">
              <a:extLst>
                <a:ext uri="{FF2B5EF4-FFF2-40B4-BE49-F238E27FC236}">
                  <a16:creationId xmlns:a16="http://schemas.microsoft.com/office/drawing/2014/main" id="{D64D06D6-1D27-FBAE-3B03-3D63736C8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7698" y="1931503"/>
              <a:ext cx="1236565" cy="123656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9494A3-E035-916E-7703-FDDEEDB76422}"/>
              </a:ext>
            </a:extLst>
          </p:cNvPr>
          <p:cNvSpPr txBox="1"/>
          <p:nvPr/>
        </p:nvSpPr>
        <p:spPr>
          <a:xfrm>
            <a:off x="1285037" y="0"/>
            <a:ext cx="765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/>
              <a:t>Once Upon a Time in Hamilton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ECC332-D57C-30BE-2987-7B66D593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64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0A0D-E68E-D6C8-DDBD-0F5C99F5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7B05D4-E94A-FFA0-F351-C7FD65B83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00" y="-71145"/>
            <a:ext cx="2299982" cy="2299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CA4B8-7071-F5FD-3211-84CDB3A64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34" y="247961"/>
            <a:ext cx="1813347" cy="1281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F85A7-8BF7-D5E0-1E2D-6FCA0DBE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112" y="2103385"/>
            <a:ext cx="4702989" cy="4539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1676F9-942C-1CD1-A781-D0E66F9151F2}"/>
              </a:ext>
            </a:extLst>
          </p:cNvPr>
          <p:cNvSpPr txBox="1"/>
          <p:nvPr/>
        </p:nvSpPr>
        <p:spPr>
          <a:xfrm>
            <a:off x="4540724" y="4019439"/>
            <a:ext cx="3511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Hamilton game</a:t>
            </a:r>
            <a:endParaRPr lang="en-IE" sz="40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A1236E-3CFB-C940-D069-F662E7095571}"/>
              </a:ext>
            </a:extLst>
          </p:cNvPr>
          <p:cNvCxnSpPr/>
          <p:nvPr/>
        </p:nvCxnSpPr>
        <p:spPr>
          <a:xfrm>
            <a:off x="5099051" y="2276475"/>
            <a:ext cx="169863" cy="396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6C877-72A9-9ACF-2816-852BDBC0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642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9449A-B7AD-4A41-A669-E975FCA6E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6B82-49FE-FB3E-1490-8888B7F21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718" y="3003153"/>
            <a:ext cx="6532563" cy="851693"/>
          </a:xfrm>
        </p:spPr>
        <p:txBody>
          <a:bodyPr>
            <a:noAutofit/>
          </a:bodyPr>
          <a:lstStyle/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1</a:t>
            </a:r>
            <a:endParaRPr lang="en-IE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E9B775-291C-F39B-0173-03456114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887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C23EA-5E90-5525-BD88-842C7BF1C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F0AE84-AF59-0350-9149-74E01F6D4F2D}"/>
              </a:ext>
            </a:extLst>
          </p:cNvPr>
          <p:cNvSpPr/>
          <p:nvPr/>
        </p:nvSpPr>
        <p:spPr>
          <a:xfrm>
            <a:off x="280987" y="2013417"/>
            <a:ext cx="2395538" cy="1919285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Daniel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Augustina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2F4651-3B21-6EF6-8A0C-312F28FB1677}"/>
              </a:ext>
            </a:extLst>
          </p:cNvPr>
          <p:cNvSpPr/>
          <p:nvPr/>
        </p:nvSpPr>
        <p:spPr>
          <a:xfrm>
            <a:off x="3381373" y="2013417"/>
            <a:ext cx="2395538" cy="191928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Ahmed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Andre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Paddy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Cormac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3965-B940-3749-C192-123885B4D37C}"/>
              </a:ext>
            </a:extLst>
          </p:cNvPr>
          <p:cNvSpPr/>
          <p:nvPr/>
        </p:nvSpPr>
        <p:spPr>
          <a:xfrm>
            <a:off x="6376991" y="2013417"/>
            <a:ext cx="2395538" cy="1919285"/>
          </a:xfrm>
          <a:prstGeom prst="rect">
            <a:avLst/>
          </a:prstGeom>
          <a:noFill/>
          <a:ln w="57150">
            <a:solidFill>
              <a:srgbClr val="DF11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Dara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Solmaz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Oluwayomi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FB2714-4D9E-C67D-25B1-0CE8F77496D1}"/>
              </a:ext>
            </a:extLst>
          </p:cNvPr>
          <p:cNvSpPr/>
          <p:nvPr/>
        </p:nvSpPr>
        <p:spPr>
          <a:xfrm>
            <a:off x="9477375" y="2013417"/>
            <a:ext cx="2395538" cy="19192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Akash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Yc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Emma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Darshana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9DFDA-32D0-6A66-ED4F-DCD99E2E3973}"/>
              </a:ext>
            </a:extLst>
          </p:cNvPr>
          <p:cNvSpPr txBox="1"/>
          <p:nvPr/>
        </p:nvSpPr>
        <p:spPr>
          <a:xfrm>
            <a:off x="542925" y="1471575"/>
            <a:ext cx="186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A925F"/>
                </a:solidFill>
              </a:rPr>
              <a:t>First year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2955D-3B50-E5CF-FAD3-48DB544F1315}"/>
              </a:ext>
            </a:extLst>
          </p:cNvPr>
          <p:cNvSpPr txBox="1"/>
          <p:nvPr/>
        </p:nvSpPr>
        <p:spPr>
          <a:xfrm>
            <a:off x="3648073" y="1471575"/>
            <a:ext cx="186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Second year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76593-D8F7-8AF1-79CF-2CBCB24275F1}"/>
              </a:ext>
            </a:extLst>
          </p:cNvPr>
          <p:cNvSpPr txBox="1"/>
          <p:nvPr/>
        </p:nvSpPr>
        <p:spPr>
          <a:xfrm>
            <a:off x="6643691" y="1471575"/>
            <a:ext cx="186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DF11B8"/>
                </a:solidFill>
              </a:rPr>
              <a:t>Third year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C7D70-F488-5E89-1FEF-45539352363E}"/>
              </a:ext>
            </a:extLst>
          </p:cNvPr>
          <p:cNvSpPr txBox="1"/>
          <p:nvPr/>
        </p:nvSpPr>
        <p:spPr>
          <a:xfrm>
            <a:off x="9748837" y="1471574"/>
            <a:ext cx="186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fourth year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B859E-1702-9756-F93F-04BE84C86B77}"/>
              </a:ext>
            </a:extLst>
          </p:cNvPr>
          <p:cNvSpPr txBox="1"/>
          <p:nvPr/>
        </p:nvSpPr>
        <p:spPr>
          <a:xfrm>
            <a:off x="4340117" y="131694"/>
            <a:ext cx="3511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Hamilton game</a:t>
            </a:r>
            <a:endParaRPr lang="en-IE" sz="4000" dirty="0">
              <a:solidFill>
                <a:srgbClr val="FF0000"/>
              </a:solidFill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B104DFC-BB5A-9814-CE2C-2F6E88EB94DB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7627143" y="884701"/>
            <a:ext cx="12700" cy="6096002"/>
          </a:xfrm>
          <a:prstGeom prst="curvedConnector3">
            <a:avLst>
              <a:gd name="adj1" fmla="val 40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920419C9-69D5-15DA-67FE-83B1ADF8D027}"/>
              </a:ext>
            </a:extLst>
          </p:cNvPr>
          <p:cNvCxnSpPr>
            <a:cxnSpLocks/>
            <a:stCxn id="2" idx="2"/>
            <a:endCxn id="7" idx="2"/>
          </p:cNvCxnSpPr>
          <p:nvPr/>
        </p:nvCxnSpPr>
        <p:spPr>
          <a:xfrm rot="16200000" flipH="1">
            <a:off x="4526758" y="884700"/>
            <a:ext cx="12700" cy="6096004"/>
          </a:xfrm>
          <a:prstGeom prst="curvedConnector3">
            <a:avLst>
              <a:gd name="adj1" fmla="val 4087504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1044868-414D-08E2-E507-5DB29E837E48}"/>
              </a:ext>
            </a:extLst>
          </p:cNvPr>
          <p:cNvSpPr/>
          <p:nvPr/>
        </p:nvSpPr>
        <p:spPr>
          <a:xfrm>
            <a:off x="242884" y="5212109"/>
            <a:ext cx="1423988" cy="151419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Akash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Akash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Akash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Akash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DBCF23-FD72-A084-6836-373C8E3FF859}"/>
              </a:ext>
            </a:extLst>
          </p:cNvPr>
          <p:cNvSpPr/>
          <p:nvPr/>
        </p:nvSpPr>
        <p:spPr>
          <a:xfrm>
            <a:off x="2300284" y="5212107"/>
            <a:ext cx="1423988" cy="151419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Dara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E47350-8EE1-DD59-05D5-24549BAD33D7}"/>
              </a:ext>
            </a:extLst>
          </p:cNvPr>
          <p:cNvSpPr/>
          <p:nvPr/>
        </p:nvSpPr>
        <p:spPr>
          <a:xfrm>
            <a:off x="4357684" y="5212108"/>
            <a:ext cx="1423988" cy="151419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Darshana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Darshana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Darshana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Darshana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510D3-B254-40C5-46D6-29C2DCA8964F}"/>
              </a:ext>
            </a:extLst>
          </p:cNvPr>
          <p:cNvSpPr/>
          <p:nvPr/>
        </p:nvSpPr>
        <p:spPr>
          <a:xfrm>
            <a:off x="6415084" y="5212107"/>
            <a:ext cx="1423988" cy="151419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Fergal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Fergal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Fergal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Fergal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9F43E-B4E0-9EE5-8C73-B0452F6C0879}"/>
              </a:ext>
            </a:extLst>
          </p:cNvPr>
          <p:cNvSpPr/>
          <p:nvPr/>
        </p:nvSpPr>
        <p:spPr>
          <a:xfrm>
            <a:off x="10525128" y="5650257"/>
            <a:ext cx="1423988" cy="6746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Ahmed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7EBBC4-3612-527F-7ACC-422EFA9D9FBA}"/>
              </a:ext>
            </a:extLst>
          </p:cNvPr>
          <p:cNvSpPr txBox="1"/>
          <p:nvPr/>
        </p:nvSpPr>
        <p:spPr>
          <a:xfrm>
            <a:off x="8610601" y="5221632"/>
            <a:ext cx="1324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. . . </a:t>
            </a:r>
            <a:endParaRPr lang="en-IE" sz="6000" b="1" dirty="0"/>
          </a:p>
        </p:txBody>
      </p:sp>
      <p:pic>
        <p:nvPicPr>
          <p:cNvPr id="44" name="Picture 43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E8BA0DD7-21E1-ED04-651A-5852E309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8" y="55956"/>
            <a:ext cx="1453749" cy="743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C7220-04B9-E8E6-DE31-4A5CD05AAD9A}"/>
              </a:ext>
            </a:extLst>
          </p:cNvPr>
          <p:cNvSpPr txBox="1"/>
          <p:nvPr/>
        </p:nvSpPr>
        <p:spPr>
          <a:xfrm>
            <a:off x="4221317" y="4601097"/>
            <a:ext cx="374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Don’t trust our new lab</a:t>
            </a:r>
          </a:p>
        </p:txBody>
      </p:sp>
      <p:pic>
        <p:nvPicPr>
          <p:cNvPr id="14" name="Picture 13" descr="A silver coffee machine and a glass of liquid&#10;&#10;Description automatically generated">
            <a:extLst>
              <a:ext uri="{FF2B5EF4-FFF2-40B4-BE49-F238E27FC236}">
                <a16:creationId xmlns:a16="http://schemas.microsoft.com/office/drawing/2014/main" id="{B2AD5D9C-CCA3-8A13-D1A4-9A0833FC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06" y="117983"/>
            <a:ext cx="982181" cy="10298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3ACB7-6186-DA0F-B734-32F60E13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81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36" grpId="0" animBg="1"/>
      <p:bldP spid="37" grpId="0" animBg="1"/>
      <p:bldP spid="38" grpId="0" animBg="1"/>
      <p:bldP spid="39" grpId="0" animBg="1"/>
      <p:bldP spid="41" grpId="0" animBg="1"/>
      <p:bldP spid="4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3849E-0422-0F31-9059-C827A220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EF06EB-DE79-B043-8B17-1683D875B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08007-70B1-DE62-1C4A-0979134CB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pic>
        <p:nvPicPr>
          <p:cNvPr id="15" name="Picture 14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D2E5490B-2010-BCAF-4395-91D6D83CB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249DE4-B702-8BD4-1E8B-D21131991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F13383-F590-E2F4-1397-77C204ED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87D23C-2440-7A0E-72D2-57BB8DF8A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DF193CE-BB6C-A4E4-74F8-F8BB4AE09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BCD5FD-2BFC-E5C3-951D-909BFA60E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683048-C6C4-916F-77E8-76A655161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634" y="4460233"/>
            <a:ext cx="352215" cy="4097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FDD2F-1A23-B99A-C513-656EEF0A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368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0E329-B363-E5F6-52D1-87117EC75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6DCCE8-4426-C04B-E1D2-B94A29CFF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495AB-9417-8EA1-A030-6ED23FB1C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AF015-3157-D576-6DD3-17EBB21BF798}"/>
              </a:ext>
            </a:extLst>
          </p:cNvPr>
          <p:cNvSpPr txBox="1"/>
          <p:nvPr/>
        </p:nvSpPr>
        <p:spPr>
          <a:xfrm>
            <a:off x="167871" y="899632"/>
            <a:ext cx="351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If you kill, you are safe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764175-CAAD-D7C8-A074-4E9034A2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C99B93-D161-7FCD-9D13-811A1DD5A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634" y="4460233"/>
            <a:ext cx="352215" cy="409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BF2DE1-9EBB-E340-1713-D1686E9A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8EEA0A-3D94-6ACB-76CE-2A12C081B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7A2F77-018B-A49A-B075-1713D1E3C0D4}"/>
              </a:ext>
            </a:extLst>
          </p:cNvPr>
          <p:cNvCxnSpPr>
            <a:cxnSpLocks/>
          </p:cNvCxnSpPr>
          <p:nvPr/>
        </p:nvCxnSpPr>
        <p:spPr>
          <a:xfrm flipV="1">
            <a:off x="8684419" y="3370832"/>
            <a:ext cx="2719387" cy="2291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group of red drops&#10;&#10;Description automatically generated">
            <a:extLst>
              <a:ext uri="{FF2B5EF4-FFF2-40B4-BE49-F238E27FC236}">
                <a16:creationId xmlns:a16="http://schemas.microsoft.com/office/drawing/2014/main" id="{C0D8C732-EB4E-B5D8-EDF9-0E855531B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01" y="2615056"/>
            <a:ext cx="294471" cy="2944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35F9C0-9B08-5639-1736-AACBA3B92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FB4C7B-7CB8-9A48-B21A-C6D5B3633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10B85B-6BE4-7C90-273E-D668793838AC}"/>
              </a:ext>
            </a:extLst>
          </p:cNvPr>
          <p:cNvCxnSpPr>
            <a:cxnSpLocks/>
          </p:cNvCxnSpPr>
          <p:nvPr/>
        </p:nvCxnSpPr>
        <p:spPr>
          <a:xfrm>
            <a:off x="7902178" y="2944359"/>
            <a:ext cx="717947" cy="2665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C73D35EF-7726-846D-E4ED-72B1664F1400}"/>
              </a:ext>
            </a:extLst>
          </p:cNvPr>
          <p:cNvSpPr/>
          <p:nvPr/>
        </p:nvSpPr>
        <p:spPr>
          <a:xfrm rot="20657959">
            <a:off x="7910707" y="3682579"/>
            <a:ext cx="629586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21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B461CA35-9179-3F10-C187-9E3535B8D7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38AC4-ECD6-71E3-9C6E-5CFC2E6C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31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DC141-A63C-E3CE-8B01-56ED80660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B7F1D0-FED7-9555-F4C3-A95D62248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09C3A-90B2-0E4D-9E26-E9D3EB78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8CF5FA-E24E-4513-674E-2443FD80EFA1}"/>
              </a:ext>
            </a:extLst>
          </p:cNvPr>
          <p:cNvSpPr txBox="1"/>
          <p:nvPr/>
        </p:nvSpPr>
        <p:spPr>
          <a:xfrm>
            <a:off x="167871" y="899632"/>
            <a:ext cx="351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If you kill, you are safe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0CA39-9EB2-A766-A271-A16FF5E87BB2}"/>
              </a:ext>
            </a:extLst>
          </p:cNvPr>
          <p:cNvSpPr txBox="1"/>
          <p:nvPr/>
        </p:nvSpPr>
        <p:spPr>
          <a:xfrm>
            <a:off x="167871" y="1376300"/>
            <a:ext cx="6275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only kill one student, you have only one bullet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2C7566-692D-AA8B-B5D3-04BEFE6F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1697D-EA45-54D4-DF12-B1C00A44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D63FFF-F2DB-4CAA-AA88-C4DFF8CD9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054ABA-DA35-736F-3579-3DF2008F33D2}"/>
              </a:ext>
            </a:extLst>
          </p:cNvPr>
          <p:cNvCxnSpPr>
            <a:cxnSpLocks/>
          </p:cNvCxnSpPr>
          <p:nvPr/>
        </p:nvCxnSpPr>
        <p:spPr>
          <a:xfrm flipV="1">
            <a:off x="8684419" y="3370832"/>
            <a:ext cx="2694678" cy="2291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group of red drops&#10;&#10;Description automatically generated">
            <a:extLst>
              <a:ext uri="{FF2B5EF4-FFF2-40B4-BE49-F238E27FC236}">
                <a16:creationId xmlns:a16="http://schemas.microsoft.com/office/drawing/2014/main" id="{ED6733AC-ED4C-5E86-A1FD-235BC9288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01" y="2615056"/>
            <a:ext cx="294471" cy="2944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741F84-4C0F-778C-E847-652D3A4FD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969A99F-DECD-B83B-A7A4-BB4CC581D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AEE9DF-182A-7D1B-8BED-2FE189F89E92}"/>
              </a:ext>
            </a:extLst>
          </p:cNvPr>
          <p:cNvCxnSpPr>
            <a:cxnSpLocks/>
          </p:cNvCxnSpPr>
          <p:nvPr/>
        </p:nvCxnSpPr>
        <p:spPr>
          <a:xfrm flipH="1" flipV="1">
            <a:off x="7942659" y="3014663"/>
            <a:ext cx="693514" cy="25923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AD386EFE-29D4-594A-1F5B-DD865F0C481C}"/>
              </a:ext>
            </a:extLst>
          </p:cNvPr>
          <p:cNvSpPr/>
          <p:nvPr/>
        </p:nvSpPr>
        <p:spPr>
          <a:xfrm rot="20715074">
            <a:off x="7996615" y="3920592"/>
            <a:ext cx="629586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530DF-AB43-3FA1-90F8-B04654033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634" y="4460233"/>
            <a:ext cx="352215" cy="409748"/>
          </a:xfrm>
          <a:prstGeom prst="rect">
            <a:avLst/>
          </a:prstGeom>
        </p:spPr>
      </p:pic>
      <p:pic>
        <p:nvPicPr>
          <p:cNvPr id="24" name="Picture 23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9FC840D8-AB1B-9433-F782-CA19A3A84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71E15-0C6F-841E-D382-93836B26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365A3-DB3A-EC3B-DD6F-96C3DF6CB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7F2F01-98E5-A817-61D2-2A7B6CF7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E1685-8730-4C73-050A-84422423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5C7DDC-E30E-4626-8C4B-48FA8CC4D6CC}"/>
              </a:ext>
            </a:extLst>
          </p:cNvPr>
          <p:cNvSpPr txBox="1"/>
          <p:nvPr/>
        </p:nvSpPr>
        <p:spPr>
          <a:xfrm>
            <a:off x="167871" y="899632"/>
            <a:ext cx="351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If you kill, you are safe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3356C-5E50-4277-0340-5BF1DEF3740C}"/>
              </a:ext>
            </a:extLst>
          </p:cNvPr>
          <p:cNvSpPr txBox="1"/>
          <p:nvPr/>
        </p:nvSpPr>
        <p:spPr>
          <a:xfrm>
            <a:off x="167871" y="1852969"/>
            <a:ext cx="401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be killed once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CCD57-29F9-4E7C-0EC0-AFB93D010643}"/>
              </a:ext>
            </a:extLst>
          </p:cNvPr>
          <p:cNvSpPr txBox="1"/>
          <p:nvPr/>
        </p:nvSpPr>
        <p:spPr>
          <a:xfrm>
            <a:off x="167871" y="1376300"/>
            <a:ext cx="6275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only kill one student, you have only one bullet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AD947E-0B09-EE41-233B-44FEC3A6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DBA876-178A-1E35-FDDD-0F1A8441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B7B563-9FE9-8DAA-E2B0-1A3A28941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B931E2-63DF-24E7-691F-96B8F1002E25}"/>
              </a:ext>
            </a:extLst>
          </p:cNvPr>
          <p:cNvCxnSpPr>
            <a:cxnSpLocks/>
          </p:cNvCxnSpPr>
          <p:nvPr/>
        </p:nvCxnSpPr>
        <p:spPr>
          <a:xfrm flipV="1">
            <a:off x="8684419" y="3370832"/>
            <a:ext cx="2719387" cy="2291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group of red drops&#10;&#10;Description automatically generated">
            <a:extLst>
              <a:ext uri="{FF2B5EF4-FFF2-40B4-BE49-F238E27FC236}">
                <a16:creationId xmlns:a16="http://schemas.microsoft.com/office/drawing/2014/main" id="{F37696BF-E10B-3C84-BBDA-5377D984B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01" y="2615056"/>
            <a:ext cx="294471" cy="2944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1A606A-3421-DC05-263D-72EE8213B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B7403B-A864-0D04-E135-B7DD26BD9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0C97E53-155A-8B05-AAF1-E60E6F0C17D6}"/>
              </a:ext>
            </a:extLst>
          </p:cNvPr>
          <p:cNvCxnSpPr>
            <a:cxnSpLocks/>
          </p:cNvCxnSpPr>
          <p:nvPr/>
        </p:nvCxnSpPr>
        <p:spPr>
          <a:xfrm flipV="1">
            <a:off x="9191437" y="3511550"/>
            <a:ext cx="2133262" cy="2314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138C1E92-938E-A8D4-775E-B88F29EFBAE5}"/>
              </a:ext>
            </a:extLst>
          </p:cNvPr>
          <p:cNvSpPr/>
          <p:nvPr/>
        </p:nvSpPr>
        <p:spPr>
          <a:xfrm rot="2657222">
            <a:off x="9609014" y="4568010"/>
            <a:ext cx="629586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B9FC2-EB3E-E80C-8AB8-0F6C47BE2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634" y="4460233"/>
            <a:ext cx="352215" cy="409748"/>
          </a:xfrm>
          <a:prstGeom prst="rect">
            <a:avLst/>
          </a:prstGeom>
        </p:spPr>
      </p:pic>
      <p:pic>
        <p:nvPicPr>
          <p:cNvPr id="26" name="Picture 25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B532CB95-F8CA-1D9B-F667-300B4E549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FC37A-740B-D3B1-16E0-353F5629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27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019D44-B48B-5304-6BA0-CD924B677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6299"/>
            <a:ext cx="9144000" cy="2190609"/>
          </a:xfrm>
        </p:spPr>
        <p:txBody>
          <a:bodyPr>
            <a:normAutofit lnSpcReduction="10000"/>
          </a:bodyPr>
          <a:lstStyle/>
          <a:p>
            <a:endParaRPr lang="en-IE" dirty="0"/>
          </a:p>
          <a:p>
            <a:r>
              <a:rPr lang="en-IE" dirty="0"/>
              <a:t>Ahmed Shalaby</a:t>
            </a:r>
          </a:p>
          <a:p>
            <a:r>
              <a:rPr lang="en-IE" dirty="0"/>
              <a:t>2</a:t>
            </a:r>
            <a:r>
              <a:rPr lang="en-IE" baseline="30000" dirty="0"/>
              <a:t>nd</a:t>
            </a:r>
            <a:r>
              <a:rPr lang="en-IE" dirty="0"/>
              <a:t> year PhD</a:t>
            </a:r>
          </a:p>
          <a:p>
            <a:endParaRPr lang="en-IE" dirty="0"/>
          </a:p>
          <a:p>
            <a:r>
              <a:rPr lang="en-IE" dirty="0"/>
              <a:t>Supervisor: Damien Woods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84A0F-BF0C-CBE1-A937-CCF24411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50" y="190057"/>
            <a:ext cx="2874683" cy="1203548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E98D9F80-A9E4-D3DB-B305-FCFECAA2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69" y="323471"/>
            <a:ext cx="2532334" cy="1070134"/>
          </a:xfrm>
          <a:prstGeom prst="rect">
            <a:avLst/>
          </a:prstGeom>
        </p:spPr>
      </p:pic>
      <p:pic>
        <p:nvPicPr>
          <p:cNvPr id="5" name="Picture 4" descr="A picture containing art, circle, amber, darkness&#10;&#10;Description automatically generated">
            <a:extLst>
              <a:ext uri="{FF2B5EF4-FFF2-40B4-BE49-F238E27FC236}">
                <a16:creationId xmlns:a16="http://schemas.microsoft.com/office/drawing/2014/main" id="{13AF26DF-3D69-77EF-07D3-05BA53E3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30769"/>
            <a:ext cx="1499950" cy="1504950"/>
          </a:xfrm>
          <a:prstGeom prst="rect">
            <a:avLst/>
          </a:prstGeom>
        </p:spPr>
      </p:pic>
      <p:pic>
        <p:nvPicPr>
          <p:cNvPr id="7" name="Picture 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586221C8-0EE9-3C1A-30D2-4DBF2F9DF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5127246"/>
            <a:ext cx="2874683" cy="1111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4A3BE3-67E9-540D-64DB-09297AC00CCB}"/>
              </a:ext>
            </a:extLst>
          </p:cNvPr>
          <p:cNvSpPr txBox="1">
            <a:spLocks/>
          </p:cNvSpPr>
          <p:nvPr/>
        </p:nvSpPr>
        <p:spPr>
          <a:xfrm>
            <a:off x="1524000" y="1967300"/>
            <a:ext cx="9144000" cy="841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Curse of Hamilton’s Chairs</a:t>
            </a:r>
            <a:endParaRPr lang="en-IE" sz="4800" dirty="0"/>
          </a:p>
        </p:txBody>
      </p:sp>
      <p:pic>
        <p:nvPicPr>
          <p:cNvPr id="4" name="EIC-logo-FundedBy-CMYK_EN.png" descr="EIC-logo-FundedBy-CMYK_EN.png">
            <a:extLst>
              <a:ext uri="{FF2B5EF4-FFF2-40B4-BE49-F238E27FC236}">
                <a16:creationId xmlns:a16="http://schemas.microsoft.com/office/drawing/2014/main" id="{1D89836E-3D5F-97A4-1EBA-762FA0837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067" y="5526402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7775C25-2032-CB5B-BFD1-748BB2FA8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DE280-F13B-E8A5-A073-5F71DBA4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2442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F9C9C-7C8D-B55E-6D0F-AFBDEDFE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773ABF-C609-7837-7139-1305A1D7E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789E2-6D61-7D71-743E-9E15C1B1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F9364-487C-6CCC-387F-8A3F6965BCA5}"/>
              </a:ext>
            </a:extLst>
          </p:cNvPr>
          <p:cNvSpPr txBox="1"/>
          <p:nvPr/>
        </p:nvSpPr>
        <p:spPr>
          <a:xfrm>
            <a:off x="147637" y="2381248"/>
            <a:ext cx="701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must respect other killers, you can’t cross their killing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6914D-783E-F441-1BF0-4AC69D4D449F}"/>
              </a:ext>
            </a:extLst>
          </p:cNvPr>
          <p:cNvSpPr txBox="1"/>
          <p:nvPr/>
        </p:nvSpPr>
        <p:spPr>
          <a:xfrm>
            <a:off x="167871" y="899632"/>
            <a:ext cx="351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If you kill, you are safe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1AAFD-715A-7BE1-797F-C7FEAFEBAA67}"/>
              </a:ext>
            </a:extLst>
          </p:cNvPr>
          <p:cNvSpPr txBox="1"/>
          <p:nvPr/>
        </p:nvSpPr>
        <p:spPr>
          <a:xfrm>
            <a:off x="167871" y="1852969"/>
            <a:ext cx="401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be killed once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0BC8B-C15E-09DE-581A-214958A2CE6B}"/>
              </a:ext>
            </a:extLst>
          </p:cNvPr>
          <p:cNvSpPr txBox="1"/>
          <p:nvPr/>
        </p:nvSpPr>
        <p:spPr>
          <a:xfrm>
            <a:off x="167871" y="1376300"/>
            <a:ext cx="6275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only kill one student, you have only one bullet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05C81B-0668-DFF2-8D5B-98D430F0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B71ED-8DEB-232B-6AE7-132875E34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0D3CE8-9935-E9EE-F004-43A3A09BF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7002C2-4743-5512-CFDC-A80D8EBDC318}"/>
              </a:ext>
            </a:extLst>
          </p:cNvPr>
          <p:cNvCxnSpPr>
            <a:cxnSpLocks/>
          </p:cNvCxnSpPr>
          <p:nvPr/>
        </p:nvCxnSpPr>
        <p:spPr>
          <a:xfrm flipV="1">
            <a:off x="8684419" y="3370832"/>
            <a:ext cx="2719387" cy="2291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group of red drops&#10;&#10;Description automatically generated">
            <a:extLst>
              <a:ext uri="{FF2B5EF4-FFF2-40B4-BE49-F238E27FC236}">
                <a16:creationId xmlns:a16="http://schemas.microsoft.com/office/drawing/2014/main" id="{2535FF9F-6C3E-C36A-C1D8-40C641D4F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01" y="2615056"/>
            <a:ext cx="294471" cy="2944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FFF20B-08CD-DFF6-25DB-70A48B385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526793-DF6E-4424-61EE-65145A9DD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E44D84-C273-C9C6-03DF-0A6E5457505B}"/>
              </a:ext>
            </a:extLst>
          </p:cNvPr>
          <p:cNvCxnSpPr>
            <a:cxnSpLocks/>
          </p:cNvCxnSpPr>
          <p:nvPr/>
        </p:nvCxnSpPr>
        <p:spPr>
          <a:xfrm flipH="1">
            <a:off x="7759700" y="4437063"/>
            <a:ext cx="3557588" cy="231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F75E4246-837A-9DF4-A5AD-92C6DF2EC15E}"/>
              </a:ext>
            </a:extLst>
          </p:cNvPr>
          <p:cNvSpPr/>
          <p:nvPr/>
        </p:nvSpPr>
        <p:spPr>
          <a:xfrm rot="16200000">
            <a:off x="8826826" y="3979863"/>
            <a:ext cx="629586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C9EFF-6D54-B0C9-50E0-17E700277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0554" y="4342108"/>
            <a:ext cx="352215" cy="409748"/>
          </a:xfrm>
          <a:prstGeom prst="rect">
            <a:avLst/>
          </a:prstGeom>
        </p:spPr>
      </p:pic>
      <p:pic>
        <p:nvPicPr>
          <p:cNvPr id="5" name="Picture 4" descr="A group of red drops&#10;&#10;Description automatically generated">
            <a:extLst>
              <a:ext uri="{FF2B5EF4-FFF2-40B4-BE49-F238E27FC236}">
                <a16:creationId xmlns:a16="http://schemas.microsoft.com/office/drawing/2014/main" id="{0C83E80C-3C18-BD70-7858-9C5DA1365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96" y="4399746"/>
            <a:ext cx="294471" cy="294471"/>
          </a:xfrm>
          <a:prstGeom prst="rect">
            <a:avLst/>
          </a:prstGeom>
        </p:spPr>
      </p:pic>
      <p:pic>
        <p:nvPicPr>
          <p:cNvPr id="28" name="Picture 27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334B18C3-DA59-4AAD-9334-6528878F9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4025F3-B35A-09FA-142A-01356405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23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1756-0D34-2C8D-1577-B5AB574C0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CC93B0-26D6-9D33-5D38-BF8E43E7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" y="128587"/>
            <a:ext cx="4471988" cy="509586"/>
          </a:xfrm>
        </p:spPr>
        <p:txBody>
          <a:bodyPr>
            <a:noAutofit/>
          </a:bodyPr>
          <a:lstStyle/>
          <a:p>
            <a:pPr algn="l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Rules of Hamilton game</a:t>
            </a:r>
            <a:endParaRPr lang="en-IE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B1A6A-404E-2E2A-7C54-62B549CD2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85" y="1967292"/>
            <a:ext cx="4341404" cy="415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BFDD9-C0DC-4353-B2C7-6D1999DD05ED}"/>
              </a:ext>
            </a:extLst>
          </p:cNvPr>
          <p:cNvSpPr txBox="1"/>
          <p:nvPr/>
        </p:nvSpPr>
        <p:spPr>
          <a:xfrm>
            <a:off x="147637" y="2381248"/>
            <a:ext cx="673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must respect other killers, you can cross their killing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55236-3665-62DC-C8CA-2DC9D6D3747C}"/>
              </a:ext>
            </a:extLst>
          </p:cNvPr>
          <p:cNvSpPr txBox="1"/>
          <p:nvPr/>
        </p:nvSpPr>
        <p:spPr>
          <a:xfrm>
            <a:off x="167871" y="899632"/>
            <a:ext cx="351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If you kill, you are safe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2F22B7-1547-0AAC-8171-3A187B7BB903}"/>
              </a:ext>
            </a:extLst>
          </p:cNvPr>
          <p:cNvSpPr txBox="1"/>
          <p:nvPr/>
        </p:nvSpPr>
        <p:spPr>
          <a:xfrm>
            <a:off x="167871" y="1852969"/>
            <a:ext cx="401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be killed once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B2B2D-53B9-0F36-AEF1-609383095CBE}"/>
              </a:ext>
            </a:extLst>
          </p:cNvPr>
          <p:cNvSpPr txBox="1"/>
          <p:nvPr/>
        </p:nvSpPr>
        <p:spPr>
          <a:xfrm>
            <a:off x="167871" y="1376300"/>
            <a:ext cx="6275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You can only kill one student, you have only one bullet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96B6A-2F50-8BB7-1674-A0D50FD7AD98}"/>
              </a:ext>
            </a:extLst>
          </p:cNvPr>
          <p:cNvSpPr txBox="1"/>
          <p:nvPr/>
        </p:nvSpPr>
        <p:spPr>
          <a:xfrm>
            <a:off x="167871" y="2909527"/>
            <a:ext cx="489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Ahmed can only kill, he’s an immortal man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2FA9A8-BECF-F804-DF22-E80FB6A9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41" y="5859403"/>
            <a:ext cx="336748" cy="44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801AA-E34F-82D7-E73E-4D12EDCE3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330" y="2944359"/>
            <a:ext cx="352215" cy="4563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B6E1BD-C30D-FA2E-9457-12BA714D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053" y="4377791"/>
            <a:ext cx="361167" cy="4461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5D4DE8-44C1-26A8-2789-C407E7845C60}"/>
              </a:ext>
            </a:extLst>
          </p:cNvPr>
          <p:cNvCxnSpPr>
            <a:cxnSpLocks/>
          </p:cNvCxnSpPr>
          <p:nvPr/>
        </p:nvCxnSpPr>
        <p:spPr>
          <a:xfrm flipV="1">
            <a:off x="8684419" y="3370832"/>
            <a:ext cx="2719387" cy="2291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group of red drops&#10;&#10;Description automatically generated">
            <a:extLst>
              <a:ext uri="{FF2B5EF4-FFF2-40B4-BE49-F238E27FC236}">
                <a16:creationId xmlns:a16="http://schemas.microsoft.com/office/drawing/2014/main" id="{D344FA9F-527B-72BD-342D-23E92F863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01" y="2615056"/>
            <a:ext cx="294471" cy="2944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49ADC8-743D-778C-BEC8-BD4F6520A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466" y="6093193"/>
            <a:ext cx="322640" cy="379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1B00D40-6823-04A8-7AA7-7CDC2E957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4768" y="5862414"/>
            <a:ext cx="352216" cy="43398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5C817CC-704D-AA9D-4ECA-9D0B3118B7AC}"/>
              </a:ext>
            </a:extLst>
          </p:cNvPr>
          <p:cNvCxnSpPr>
            <a:cxnSpLocks/>
          </p:cNvCxnSpPr>
          <p:nvPr/>
        </p:nvCxnSpPr>
        <p:spPr>
          <a:xfrm flipH="1">
            <a:off x="10477500" y="4516722"/>
            <a:ext cx="831643" cy="10935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54" descr="A group of red drops&#10;&#10;Description automatically generated">
            <a:extLst>
              <a:ext uri="{FF2B5EF4-FFF2-40B4-BE49-F238E27FC236}">
                <a16:creationId xmlns:a16="http://schemas.microsoft.com/office/drawing/2014/main" id="{DEF1457A-B46A-0DF6-AE7E-21C91967A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13" y="6325359"/>
            <a:ext cx="294471" cy="294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B70278-0C5D-47AF-05C4-829FD40B9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634" y="4460233"/>
            <a:ext cx="352215" cy="409748"/>
          </a:xfrm>
          <a:prstGeom prst="rect">
            <a:avLst/>
          </a:prstGeom>
        </p:spPr>
      </p:pic>
      <p:pic>
        <p:nvPicPr>
          <p:cNvPr id="26" name="Picture 25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60749338-9273-DADF-C9B4-D17034EB8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77" y="1566448"/>
            <a:ext cx="1453749" cy="743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91430-C171-7677-C245-454B89E6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75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757F2-EE46-8882-3451-4C2C44C5A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70908-B081-6214-592F-DA226A15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87" y="1218797"/>
            <a:ext cx="5188625" cy="4963335"/>
          </a:xfrm>
          <a:prstGeom prst="rect">
            <a:avLst/>
          </a:prstGeom>
        </p:spPr>
      </p:pic>
      <p:pic>
        <p:nvPicPr>
          <p:cNvPr id="3" name="Picture 2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771C83AB-E4C8-BBCA-E18E-886D54A1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29" y="547690"/>
            <a:ext cx="1528140" cy="781049"/>
          </a:xfrm>
          <a:prstGeom prst="rect">
            <a:avLst/>
          </a:prstGeom>
        </p:spPr>
      </p:pic>
      <p:pic>
        <p:nvPicPr>
          <p:cNvPr id="5" name="Picture 4" descr="A group of different colored trash cans&#10;&#10;Description automatically generated">
            <a:extLst>
              <a:ext uri="{FF2B5EF4-FFF2-40B4-BE49-F238E27FC236}">
                <a16:creationId xmlns:a16="http://schemas.microsoft.com/office/drawing/2014/main" id="{D19C91FD-029A-D838-9704-106DF07AC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58" y="3870621"/>
            <a:ext cx="2802934" cy="2802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C3C0DF5-E07F-0712-ACA7-6BF50814AF96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707187" y="2090741"/>
                <a:ext cx="2802934" cy="509586"/>
              </a:xfrm>
            </p:spPr>
            <p:txBody>
              <a:bodyPr>
                <a:noAutofit/>
              </a:bodyPr>
              <a:lstStyle/>
              <a:p>
                <a:r>
                  <a:rPr lang="en-IE" sz="3200" b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Structure  </a:t>
                </a:r>
                <a14:m>
                  <m:oMath xmlns:m="http://schemas.openxmlformats.org/officeDocument/2006/math">
                    <m:r>
                      <a:rPr lang="en-IE" sz="32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𝑺</m:t>
                    </m:r>
                  </m:oMath>
                </a14:m>
                <a:endParaRPr lang="en-IE" sz="32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C3C0DF5-E07F-0712-ACA7-6BF50814AF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707187" y="2090741"/>
                <a:ext cx="2802934" cy="509586"/>
              </a:xfrm>
              <a:blipFill>
                <a:blip r:embed="rId5"/>
                <a:stretch>
                  <a:fillRect t="-27381" b="-4047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767865-82F0-742D-B337-AE09191463B3}"/>
              </a:ext>
            </a:extLst>
          </p:cNvPr>
          <p:cNvCxnSpPr>
            <a:cxnSpLocks/>
          </p:cNvCxnSpPr>
          <p:nvPr/>
        </p:nvCxnSpPr>
        <p:spPr>
          <a:xfrm flipV="1">
            <a:off x="1770063" y="1999846"/>
            <a:ext cx="3373437" cy="389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7F2FAC-B578-7379-AFD4-7F28EC1C5F6C}"/>
              </a:ext>
            </a:extLst>
          </p:cNvPr>
          <p:cNvCxnSpPr>
            <a:cxnSpLocks/>
          </p:cNvCxnSpPr>
          <p:nvPr/>
        </p:nvCxnSpPr>
        <p:spPr>
          <a:xfrm flipH="1">
            <a:off x="1519238" y="2471738"/>
            <a:ext cx="4005262" cy="1090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D92942-4501-39EA-1C95-AB5BE98CB3A3}"/>
              </a:ext>
            </a:extLst>
          </p:cNvPr>
          <p:cNvCxnSpPr>
            <a:cxnSpLocks/>
          </p:cNvCxnSpPr>
          <p:nvPr/>
        </p:nvCxnSpPr>
        <p:spPr>
          <a:xfrm>
            <a:off x="1770063" y="4752975"/>
            <a:ext cx="3406775" cy="452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DD6C64-7CDF-FE8C-33C2-D2DCCB9A59D8}"/>
              </a:ext>
            </a:extLst>
          </p:cNvPr>
          <p:cNvCxnSpPr>
            <a:cxnSpLocks/>
          </p:cNvCxnSpPr>
          <p:nvPr/>
        </p:nvCxnSpPr>
        <p:spPr>
          <a:xfrm flipH="1">
            <a:off x="1609725" y="4195762"/>
            <a:ext cx="4166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group of red drops&#10;&#10;Description automatically generated">
            <a:extLst>
              <a:ext uri="{FF2B5EF4-FFF2-40B4-BE49-F238E27FC236}">
                <a16:creationId xmlns:a16="http://schemas.microsoft.com/office/drawing/2014/main" id="{CE755444-517E-2524-0387-1DC844A37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44" y="1456239"/>
            <a:ext cx="463049" cy="463049"/>
          </a:xfrm>
          <a:prstGeom prst="rect">
            <a:avLst/>
          </a:prstGeom>
        </p:spPr>
      </p:pic>
      <p:pic>
        <p:nvPicPr>
          <p:cNvPr id="19" name="Picture 18" descr="A group of red drops&#10;&#10;Description automatically generated">
            <a:extLst>
              <a:ext uri="{FF2B5EF4-FFF2-40B4-BE49-F238E27FC236}">
                <a16:creationId xmlns:a16="http://schemas.microsoft.com/office/drawing/2014/main" id="{DB257E9C-C0BA-E1F5-9696-6AA7FC537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4" y="3424238"/>
            <a:ext cx="463049" cy="463049"/>
          </a:xfrm>
          <a:prstGeom prst="rect">
            <a:avLst/>
          </a:prstGeom>
        </p:spPr>
      </p:pic>
      <p:pic>
        <p:nvPicPr>
          <p:cNvPr id="20" name="Picture 19" descr="A group of red drops&#10;&#10;Description automatically generated">
            <a:extLst>
              <a:ext uri="{FF2B5EF4-FFF2-40B4-BE49-F238E27FC236}">
                <a16:creationId xmlns:a16="http://schemas.microsoft.com/office/drawing/2014/main" id="{C59421E7-2660-A3C7-C160-E20781472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2" y="4032751"/>
            <a:ext cx="463049" cy="463049"/>
          </a:xfrm>
          <a:prstGeom prst="rect">
            <a:avLst/>
          </a:prstGeom>
        </p:spPr>
      </p:pic>
      <p:pic>
        <p:nvPicPr>
          <p:cNvPr id="21" name="Picture 20" descr="A group of red drops&#10;&#10;Description automatically generated">
            <a:extLst>
              <a:ext uri="{FF2B5EF4-FFF2-40B4-BE49-F238E27FC236}">
                <a16:creationId xmlns:a16="http://schemas.microsoft.com/office/drawing/2014/main" id="{BCAFA228-4BCA-9D41-1884-895690E5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272088"/>
            <a:ext cx="463049" cy="46304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15B23-606A-CE26-9462-2F0B3BC9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016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2458-B191-FB03-F171-1D4596403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object with blue and black dots&#10;&#10;Description automatically generated">
            <a:extLst>
              <a:ext uri="{FF2B5EF4-FFF2-40B4-BE49-F238E27FC236}">
                <a16:creationId xmlns:a16="http://schemas.microsoft.com/office/drawing/2014/main" id="{181BF836-B1FA-A22E-59E7-6C4082179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19" y="1085054"/>
            <a:ext cx="5887499" cy="568345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901E01-2AD5-4558-D6F5-10C2098B5878}"/>
              </a:ext>
            </a:extLst>
          </p:cNvPr>
          <p:cNvCxnSpPr>
            <a:cxnSpLocks/>
          </p:cNvCxnSpPr>
          <p:nvPr/>
        </p:nvCxnSpPr>
        <p:spPr>
          <a:xfrm flipH="1">
            <a:off x="6795649" y="1918935"/>
            <a:ext cx="34056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A4BB50-F60B-5093-D2A0-72667B218D06}"/>
              </a:ext>
            </a:extLst>
          </p:cNvPr>
          <p:cNvCxnSpPr>
            <a:cxnSpLocks/>
          </p:cNvCxnSpPr>
          <p:nvPr/>
        </p:nvCxnSpPr>
        <p:spPr>
          <a:xfrm flipH="1">
            <a:off x="6380164" y="2423760"/>
            <a:ext cx="42497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338805-69A7-461B-2AD9-FFE7494F385B}"/>
              </a:ext>
            </a:extLst>
          </p:cNvPr>
          <p:cNvCxnSpPr>
            <a:cxnSpLocks/>
          </p:cNvCxnSpPr>
          <p:nvPr/>
        </p:nvCxnSpPr>
        <p:spPr>
          <a:xfrm flipH="1">
            <a:off x="6078539" y="3039710"/>
            <a:ext cx="48529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16C65F-EDFB-631F-FD8B-341314FFC3A6}"/>
              </a:ext>
            </a:extLst>
          </p:cNvPr>
          <p:cNvCxnSpPr>
            <a:cxnSpLocks/>
          </p:cNvCxnSpPr>
          <p:nvPr/>
        </p:nvCxnSpPr>
        <p:spPr>
          <a:xfrm flipV="1">
            <a:off x="5970589" y="3762467"/>
            <a:ext cx="5073650" cy="554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FA7743-08D9-6C07-948E-8EFE6F298997}"/>
              </a:ext>
            </a:extLst>
          </p:cNvPr>
          <p:cNvCxnSpPr>
            <a:cxnSpLocks/>
          </p:cNvCxnSpPr>
          <p:nvPr/>
        </p:nvCxnSpPr>
        <p:spPr>
          <a:xfrm>
            <a:off x="6100764" y="4487267"/>
            <a:ext cx="483077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CBF370-9659-3894-EC7A-AC6F450062AD}"/>
              </a:ext>
            </a:extLst>
          </p:cNvPr>
          <p:cNvCxnSpPr>
            <a:cxnSpLocks/>
          </p:cNvCxnSpPr>
          <p:nvPr/>
        </p:nvCxnSpPr>
        <p:spPr>
          <a:xfrm>
            <a:off x="6323014" y="5087930"/>
            <a:ext cx="43878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0CED46-00CA-5FFD-DB5B-342EC951C3D8}"/>
              </a:ext>
            </a:extLst>
          </p:cNvPr>
          <p:cNvCxnSpPr>
            <a:cxnSpLocks/>
          </p:cNvCxnSpPr>
          <p:nvPr/>
        </p:nvCxnSpPr>
        <p:spPr>
          <a:xfrm flipV="1">
            <a:off x="6754814" y="5707556"/>
            <a:ext cx="3498850" cy="95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760C3F-E840-8DDE-1D8C-9035D7545211}"/>
              </a:ext>
            </a:extLst>
          </p:cNvPr>
          <p:cNvCxnSpPr>
            <a:cxnSpLocks/>
          </p:cNvCxnSpPr>
          <p:nvPr/>
        </p:nvCxnSpPr>
        <p:spPr>
          <a:xfrm flipV="1">
            <a:off x="7386639" y="6129330"/>
            <a:ext cx="2292350" cy="25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CB2172-358D-3984-95EA-34A719164314}"/>
              </a:ext>
            </a:extLst>
          </p:cNvPr>
          <p:cNvCxnSpPr>
            <a:cxnSpLocks/>
          </p:cNvCxnSpPr>
          <p:nvPr/>
        </p:nvCxnSpPr>
        <p:spPr>
          <a:xfrm>
            <a:off x="8123239" y="6520743"/>
            <a:ext cx="685800" cy="24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F2FD337F-E0DF-092E-2FB6-9584C1F85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67" y="1021354"/>
            <a:ext cx="1528140" cy="781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D57F4CB-C695-9584-8063-21CB34AFF496}"/>
                  </a:ext>
                </a:extLst>
              </p:cNvPr>
              <p:cNvSpPr txBox="1"/>
              <p:nvPr/>
            </p:nvSpPr>
            <p:spPr>
              <a:xfrm>
                <a:off x="7235032" y="443089"/>
                <a:ext cx="233838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en-IE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IE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D57F4CB-C695-9584-8063-21CB34AFF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032" y="443089"/>
                <a:ext cx="233838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C369995-0D5A-727B-2369-3983F66A584A}"/>
              </a:ext>
            </a:extLst>
          </p:cNvPr>
          <p:cNvSpPr txBox="1"/>
          <p:nvPr/>
        </p:nvSpPr>
        <p:spPr>
          <a:xfrm>
            <a:off x="10611887" y="6154730"/>
            <a:ext cx="864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b="1" dirty="0"/>
              <a:t>2</a:t>
            </a:r>
            <a:r>
              <a:rPr lang="en-IE" sz="3200" b="1" baseline="30000" dirty="0"/>
              <a:t>nd</a:t>
            </a:r>
            <a:endParaRPr lang="en-IE" sz="3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9FA1F7-31D7-1CEF-7098-D14C20B71809}"/>
              </a:ext>
            </a:extLst>
          </p:cNvPr>
          <p:cNvSpPr txBox="1"/>
          <p:nvPr/>
        </p:nvSpPr>
        <p:spPr>
          <a:xfrm>
            <a:off x="5571233" y="6240611"/>
            <a:ext cx="864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b="1" dirty="0"/>
              <a:t>4</a:t>
            </a:r>
            <a:r>
              <a:rPr lang="en-IE" sz="3200" b="1" baseline="30000" dirty="0"/>
              <a:t>th</a:t>
            </a:r>
            <a:endParaRPr lang="en-I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DBB8A2-9F5D-9882-FF79-93A6FB05E3A6}"/>
                  </a:ext>
                </a:extLst>
              </p:cNvPr>
              <p:cNvSpPr txBox="1"/>
              <p:nvPr/>
            </p:nvSpPr>
            <p:spPr>
              <a:xfrm>
                <a:off x="292602" y="2069817"/>
                <a:ext cx="5922963" cy="8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#= </m:t>
                      </m:r>
                      <m:d>
                        <m:dPr>
                          <m:ctrlP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I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I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den>
                          </m:f>
                        </m:e>
                      </m:d>
                      <m:r>
                        <a:rPr lang="en-IE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E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IE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E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I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  <m:r>
                        <a:rPr lang="en-IE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… +</m:t>
                      </m:r>
                      <m:d>
                        <m:dPr>
                          <m:ctrlPr>
                            <a:rPr lang="en-IE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IE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E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IE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IE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a:rPr lang="en-IE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IE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IE" sz="2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DBB8A2-9F5D-9882-FF79-93A6FB05E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02" y="2069817"/>
                <a:ext cx="5922963" cy="853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FF9A9F4-0CCF-1895-845E-532C42F61F97}"/>
                  </a:ext>
                </a:extLst>
              </p:cNvPr>
              <p:cNvSpPr txBox="1"/>
              <p:nvPr/>
            </p:nvSpPr>
            <p:spPr>
              <a:xfrm>
                <a:off x="230961" y="3599193"/>
                <a:ext cx="508441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r>
                      <a:rPr lang="en-IE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2400" b="1" dirty="0">
                    <a:solidFill>
                      <a:schemeClr val="tx1"/>
                    </a:solidFill>
                  </a:rPr>
                  <a:t> the set of all possible structures that respect the game rules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FF9A9F4-0CCF-1895-845E-532C42F6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61" y="3599193"/>
                <a:ext cx="5084418" cy="830997"/>
              </a:xfrm>
              <a:prstGeom prst="rect">
                <a:avLst/>
              </a:prstGeom>
              <a:blipFill>
                <a:blip r:embed="rId6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row: Down 45">
            <a:extLst>
              <a:ext uri="{FF2B5EF4-FFF2-40B4-BE49-F238E27FC236}">
                <a16:creationId xmlns:a16="http://schemas.microsoft.com/office/drawing/2014/main" id="{403C4C6B-A37F-59E1-B4AD-7D9C97C127E6}"/>
              </a:ext>
            </a:extLst>
          </p:cNvPr>
          <p:cNvSpPr/>
          <p:nvPr/>
        </p:nvSpPr>
        <p:spPr>
          <a:xfrm>
            <a:off x="2452679" y="4576763"/>
            <a:ext cx="495300" cy="11307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5F4303-F329-9AA8-1F5A-B86769F62268}"/>
              </a:ext>
            </a:extLst>
          </p:cNvPr>
          <p:cNvSpPr txBox="1"/>
          <p:nvPr/>
        </p:nvSpPr>
        <p:spPr>
          <a:xfrm>
            <a:off x="2003813" y="5717124"/>
            <a:ext cx="1393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400" b="1" dirty="0">
                <a:solidFill>
                  <a:schemeClr val="tx1"/>
                </a:solidFill>
              </a:rPr>
              <a:t>Huge</a:t>
            </a:r>
            <a:endParaRPr lang="en-IE" sz="4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1C022-A708-460B-7FF8-98BF7E76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82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 animBg="1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86A38-C08D-57F1-EFF7-2CD299D3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B777C0-C49D-FE8D-5302-1694461BC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006" y="119062"/>
            <a:ext cx="4471988" cy="509586"/>
          </a:xfrm>
        </p:spPr>
        <p:txBody>
          <a:bodyPr>
            <a:noAutofit/>
          </a:bodyPr>
          <a:lstStyle/>
          <a:p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scenarios</a:t>
            </a:r>
            <a:endParaRPr lang="en-IE" sz="32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F2E7FE-B8C9-781F-E309-43F7898872B0}"/>
              </a:ext>
            </a:extLst>
          </p:cNvPr>
          <p:cNvGrpSpPr/>
          <p:nvPr/>
        </p:nvGrpSpPr>
        <p:grpSpPr>
          <a:xfrm>
            <a:off x="1324795" y="5403111"/>
            <a:ext cx="1145829" cy="1330721"/>
            <a:chOff x="1360367" y="5244304"/>
            <a:chExt cx="1145829" cy="1330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D6F585-4D40-1865-C5EA-3F7FCF2C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160" y="5244304"/>
              <a:ext cx="636241" cy="9332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F81308-AFBA-4EEC-5056-B102E7133AD2}"/>
                </a:ext>
              </a:extLst>
            </p:cNvPr>
            <p:cNvSpPr txBox="1"/>
            <p:nvPr/>
          </p:nvSpPr>
          <p:spPr>
            <a:xfrm>
              <a:off x="1360367" y="6205693"/>
              <a:ext cx="11458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Not cool</a:t>
              </a:r>
              <a:endParaRPr lang="en-IE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77F907-F205-CFAA-44D4-2FBF80BE17DF}"/>
              </a:ext>
            </a:extLst>
          </p:cNvPr>
          <p:cNvGrpSpPr/>
          <p:nvPr/>
        </p:nvGrpSpPr>
        <p:grpSpPr>
          <a:xfrm>
            <a:off x="5418827" y="5403111"/>
            <a:ext cx="1701851" cy="1302552"/>
            <a:chOff x="5589537" y="5272473"/>
            <a:chExt cx="1701851" cy="13025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1113B9-9E78-8BA1-8D1F-0E5D8B94D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2341" y="5272473"/>
              <a:ext cx="636241" cy="9332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570B1C-A8E2-D1E8-D5B9-773D812F822A}"/>
                </a:ext>
              </a:extLst>
            </p:cNvPr>
            <p:cNvSpPr txBox="1"/>
            <p:nvPr/>
          </p:nvSpPr>
          <p:spPr>
            <a:xfrm>
              <a:off x="5589537" y="6205693"/>
              <a:ext cx="17018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Getting better</a:t>
              </a:r>
              <a:endParaRPr lang="en-IE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E8B312-BF55-2424-BF3A-0CD9BBF02A0C}"/>
              </a:ext>
            </a:extLst>
          </p:cNvPr>
          <p:cNvGrpSpPr/>
          <p:nvPr/>
        </p:nvGrpSpPr>
        <p:grpSpPr>
          <a:xfrm>
            <a:off x="9653922" y="5403111"/>
            <a:ext cx="1395013" cy="1330721"/>
            <a:chOff x="9648456" y="5244304"/>
            <a:chExt cx="1395013" cy="13307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DC43BB-2923-491E-C4CF-3EE33A370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7843" y="5244304"/>
              <a:ext cx="636241" cy="9332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96EA04-07A6-B01E-F9F1-DC8077A895EB}"/>
                </a:ext>
              </a:extLst>
            </p:cNvPr>
            <p:cNvSpPr txBox="1"/>
            <p:nvPr/>
          </p:nvSpPr>
          <p:spPr>
            <a:xfrm>
              <a:off x="9648456" y="6205693"/>
              <a:ext cx="1395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Much better</a:t>
              </a:r>
              <a:endParaRPr lang="en-I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6EC082-5B64-13F8-7207-CB87573323D7}"/>
              </a:ext>
            </a:extLst>
          </p:cNvPr>
          <p:cNvGrpSpPr/>
          <p:nvPr/>
        </p:nvGrpSpPr>
        <p:grpSpPr>
          <a:xfrm>
            <a:off x="407869" y="1305376"/>
            <a:ext cx="3235912" cy="3852426"/>
            <a:chOff x="315326" y="988951"/>
            <a:chExt cx="3235912" cy="38524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BD640B-0FDD-FE35-7A2A-D12A487C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326" y="1078643"/>
              <a:ext cx="3235912" cy="3095409"/>
            </a:xfrm>
            <a:prstGeom prst="rect">
              <a:avLst/>
            </a:prstGeom>
          </p:spPr>
        </p:pic>
        <p:pic>
          <p:nvPicPr>
            <p:cNvPr id="3" name="Picture 2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75F8D724-95B5-1112-E8B9-13348714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23" y="988951"/>
              <a:ext cx="1037399" cy="5302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53EE903-23D2-D3C9-8B63-431DDEB64F2C}"/>
                    </a:ext>
                  </a:extLst>
                </p:cNvPr>
                <p:cNvSpPr txBox="1"/>
                <p:nvPr/>
              </p:nvSpPr>
              <p:spPr>
                <a:xfrm>
                  <a:off x="1557319" y="4256602"/>
                  <a:ext cx="75192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53EE903-23D2-D3C9-8B63-431DDEB64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319" y="4256602"/>
                  <a:ext cx="75192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20097-CB01-5A41-BF0A-9E6DDB90F464}"/>
              </a:ext>
            </a:extLst>
          </p:cNvPr>
          <p:cNvGrpSpPr/>
          <p:nvPr/>
        </p:nvGrpSpPr>
        <p:grpSpPr>
          <a:xfrm>
            <a:off x="4391201" y="1342176"/>
            <a:ext cx="3589809" cy="3815626"/>
            <a:chOff x="4392231" y="1031820"/>
            <a:chExt cx="3589809" cy="38156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AE6D0E-7A79-98F4-BFF6-E8EC088AE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7640" y="1145318"/>
              <a:ext cx="3235912" cy="3095409"/>
            </a:xfrm>
            <a:prstGeom prst="rect">
              <a:avLst/>
            </a:prstGeom>
          </p:spPr>
        </p:pic>
        <p:pic>
          <p:nvPicPr>
            <p:cNvPr id="5" name="Picture 4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C87CD724-4A79-67EE-3BAE-2A16928F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537" y="1031820"/>
              <a:ext cx="1037399" cy="530226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E800EDA-D12B-41B5-75F8-11C000F23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921" y="1612835"/>
              <a:ext cx="2147887" cy="2714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3B7A40-2F66-77DA-2048-6FDB5BA6E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808" y="2608197"/>
              <a:ext cx="2667000" cy="181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38" descr="A group of red drops&#10;&#10;Description automatically generated">
              <a:extLst>
                <a:ext uri="{FF2B5EF4-FFF2-40B4-BE49-F238E27FC236}">
                  <a16:creationId xmlns:a16="http://schemas.microsoft.com/office/drawing/2014/main" id="{D9058989-945A-034C-1A70-D1751C500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231" y="1694364"/>
              <a:ext cx="251277" cy="251277"/>
            </a:xfrm>
            <a:prstGeom prst="rect">
              <a:avLst/>
            </a:prstGeom>
          </p:spPr>
        </p:pic>
        <p:pic>
          <p:nvPicPr>
            <p:cNvPr id="40" name="Picture 39" descr="A group of red drops&#10;&#10;Description automatically generated">
              <a:extLst>
                <a:ext uri="{FF2B5EF4-FFF2-40B4-BE49-F238E27FC236}">
                  <a16:creationId xmlns:a16="http://schemas.microsoft.com/office/drawing/2014/main" id="{15535BC0-F06B-F36C-3264-228828908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763" y="2441745"/>
              <a:ext cx="251277" cy="2512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264BC86-274F-434B-6789-1756E125ACE6}"/>
                    </a:ext>
                  </a:extLst>
                </p:cNvPr>
                <p:cNvSpPr txBox="1"/>
                <p:nvPr/>
              </p:nvSpPr>
              <p:spPr>
                <a:xfrm>
                  <a:off x="5786489" y="4262671"/>
                  <a:ext cx="75192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264BC86-274F-434B-6789-1756E125AC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6489" y="4262671"/>
                  <a:ext cx="75192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372798-0357-447E-7EBF-07457A0136D6}"/>
              </a:ext>
            </a:extLst>
          </p:cNvPr>
          <p:cNvGrpSpPr/>
          <p:nvPr/>
        </p:nvGrpSpPr>
        <p:grpSpPr>
          <a:xfrm>
            <a:off x="8525675" y="1312816"/>
            <a:ext cx="3620038" cy="3844986"/>
            <a:chOff x="8551984" y="1003245"/>
            <a:chExt cx="3620038" cy="3844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C21BAB-3AF5-FB4F-082C-D4788B33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622" y="1145318"/>
              <a:ext cx="3235912" cy="3095409"/>
            </a:xfrm>
            <a:prstGeom prst="rect">
              <a:avLst/>
            </a:prstGeom>
          </p:spPr>
        </p:pic>
        <p:pic>
          <p:nvPicPr>
            <p:cNvPr id="7" name="Picture 6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70904A07-992C-9A8F-B987-EFF2F83CC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520" y="1003245"/>
              <a:ext cx="1037399" cy="530226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1A83277-8062-6B35-F762-B47CF25E96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39188" y="1630985"/>
              <a:ext cx="2085682" cy="2533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7477228-AE79-B781-EB5B-FB5B8DCAD7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405" y="2590178"/>
              <a:ext cx="2738289" cy="361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EC7CC42-AB08-2923-EB6D-BCB15A1953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4960" y="2993164"/>
              <a:ext cx="2660650" cy="181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0FCD93C-D6DC-1B78-D77B-8002D6773C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8756" y="3347176"/>
              <a:ext cx="2126114" cy="3135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Picture 40" descr="A group of red drops&#10;&#10;Description automatically generated">
              <a:extLst>
                <a:ext uri="{FF2B5EF4-FFF2-40B4-BE49-F238E27FC236}">
                  <a16:creationId xmlns:a16="http://schemas.microsoft.com/office/drawing/2014/main" id="{801F1012-10FA-20A0-906A-9F672474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984" y="3243934"/>
              <a:ext cx="251277" cy="251277"/>
            </a:xfrm>
            <a:prstGeom prst="rect">
              <a:avLst/>
            </a:prstGeom>
          </p:spPr>
        </p:pic>
        <p:pic>
          <p:nvPicPr>
            <p:cNvPr id="42" name="Picture 41" descr="A group of red drops&#10;&#10;Description automatically generated">
              <a:extLst>
                <a:ext uri="{FF2B5EF4-FFF2-40B4-BE49-F238E27FC236}">
                  <a16:creationId xmlns:a16="http://schemas.microsoft.com/office/drawing/2014/main" id="{7D2931B3-2980-BAF0-B783-BD761277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0745" y="2427457"/>
              <a:ext cx="251277" cy="251277"/>
            </a:xfrm>
            <a:prstGeom prst="rect">
              <a:avLst/>
            </a:prstGeom>
          </p:spPr>
        </p:pic>
        <p:pic>
          <p:nvPicPr>
            <p:cNvPr id="43" name="Picture 42" descr="A group of red drops&#10;&#10;Description automatically generated">
              <a:extLst>
                <a:ext uri="{FF2B5EF4-FFF2-40B4-BE49-F238E27FC236}">
                  <a16:creationId xmlns:a16="http://schemas.microsoft.com/office/drawing/2014/main" id="{62EFB96C-41AE-DCBB-6AF1-2F4EFAED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293" y="2938062"/>
              <a:ext cx="251277" cy="251277"/>
            </a:xfrm>
            <a:prstGeom prst="rect">
              <a:avLst/>
            </a:prstGeom>
          </p:spPr>
        </p:pic>
        <p:pic>
          <p:nvPicPr>
            <p:cNvPr id="44" name="Picture 43" descr="A group of red drops&#10;&#10;Description automatically generated">
              <a:extLst>
                <a:ext uri="{FF2B5EF4-FFF2-40B4-BE49-F238E27FC236}">
                  <a16:creationId xmlns:a16="http://schemas.microsoft.com/office/drawing/2014/main" id="{E5098DA0-DBB3-C01F-A479-BDA831235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128" y="1723058"/>
              <a:ext cx="251277" cy="2512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B007691-0784-0CF6-15BF-37FA1FA14004}"/>
                    </a:ext>
                  </a:extLst>
                </p:cNvPr>
                <p:cNvSpPr txBox="1"/>
                <p:nvPr/>
              </p:nvSpPr>
              <p:spPr>
                <a:xfrm>
                  <a:off x="9975469" y="4263456"/>
                  <a:ext cx="75192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IE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sz="32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B007691-0784-0CF6-15BF-37FA1FA14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5469" y="4263456"/>
                  <a:ext cx="75192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C0F7B5-6371-35F9-20F2-AC295D60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77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FB47C-925F-A9B3-42C5-BFF4626FC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4B1E2304-4B5E-7996-8836-29D22BE5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7" y="1499222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FC3DBD78-A2CC-EC18-144F-D422B61BEFA8}"/>
              </a:ext>
            </a:extLst>
          </p:cNvPr>
          <p:cNvSpPr/>
          <p:nvPr/>
        </p:nvSpPr>
        <p:spPr>
          <a:xfrm>
            <a:off x="2325321" y="3512794"/>
            <a:ext cx="7541357" cy="305752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Loves more blood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877373-5283-89A9-D684-4D97723AA9C1}"/>
              </a:ext>
            </a:extLst>
          </p:cNvPr>
          <p:cNvSpPr txBox="1">
            <a:spLocks/>
          </p:cNvSpPr>
          <p:nvPr/>
        </p:nvSpPr>
        <p:spPr>
          <a:xfrm>
            <a:off x="4466222" y="287682"/>
            <a:ext cx="3259555" cy="69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E47A2-03A9-EB41-19FB-7264A75F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82" y="108035"/>
            <a:ext cx="862747" cy="1065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809D79-11A7-6235-0AD5-071F4C1A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4084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40F97-D1C7-59B6-5248-FBBF5FD79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05718-0DEC-9D8A-C0E3-7FDBBFC5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2" y="604028"/>
            <a:ext cx="4632618" cy="4431470"/>
          </a:xfrm>
          <a:prstGeom prst="rect">
            <a:avLst/>
          </a:prstGeom>
        </p:spPr>
      </p:pic>
      <p:pic>
        <p:nvPicPr>
          <p:cNvPr id="5" name="Picture 4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5AEFEB2C-A36F-DF2E-D653-ED5E94FF0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16" y="109524"/>
            <a:ext cx="1528140" cy="781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E4303-C2A7-9850-897D-757EA4A80848}"/>
              </a:ext>
            </a:extLst>
          </p:cNvPr>
          <p:cNvSpPr txBox="1"/>
          <p:nvPr/>
        </p:nvSpPr>
        <p:spPr>
          <a:xfrm>
            <a:off x="10002817" y="1436862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ACA2AB-9167-6699-94CF-C2BADEEEFBBD}"/>
              </a:ext>
            </a:extLst>
          </p:cNvPr>
          <p:cNvGrpSpPr/>
          <p:nvPr/>
        </p:nvGrpSpPr>
        <p:grpSpPr>
          <a:xfrm>
            <a:off x="1638946" y="5298209"/>
            <a:ext cx="1995488" cy="1499561"/>
            <a:chOff x="935536" y="5077411"/>
            <a:chExt cx="1995488" cy="14995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812052-AEE8-7C73-D9AB-71768E47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53BB2B-AF42-75BD-D1BB-C25D945A3CB5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so cool!</a:t>
              </a:r>
              <a:endParaRPr lang="en-I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F5AC66A-1612-2E13-004F-2F82C65BD1AF}"/>
                  </a:ext>
                </a:extLst>
              </p:cNvPr>
              <p:cNvSpPr/>
              <p:nvPr/>
            </p:nvSpPr>
            <p:spPr>
              <a:xfrm>
                <a:off x="7109962" y="3746500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F5AC66A-1612-2E13-004F-2F82C65BD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962" y="3746500"/>
                <a:ext cx="3034477" cy="989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D8435A3-F1CD-7A44-0E77-18227325D1F3}"/>
              </a:ext>
            </a:extLst>
          </p:cNvPr>
          <p:cNvSpPr txBox="1"/>
          <p:nvPr/>
        </p:nvSpPr>
        <p:spPr>
          <a:xfrm>
            <a:off x="1638946" y="1305153"/>
            <a:ext cx="1963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>
                <a:solidFill>
                  <a:srgbClr val="FF0000"/>
                </a:solidFill>
              </a:rPr>
              <a:t>S </a:t>
            </a:r>
          </a:p>
          <a:p>
            <a:pPr algn="ctr"/>
            <a:r>
              <a:rPr lang="en-IE" sz="9600" b="1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EC81F5-C46C-AFDF-E431-2353E76EC9BD}"/>
                  </a:ext>
                </a:extLst>
              </p:cNvPr>
              <p:cNvSpPr txBox="1"/>
              <p:nvPr/>
            </p:nvSpPr>
            <p:spPr>
              <a:xfrm>
                <a:off x="6088836" y="4952225"/>
                <a:ext cx="508441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IE" sz="2400" b="1" dirty="0">
                    <a:solidFill>
                      <a:schemeClr val="tx1"/>
                    </a:solidFill>
                  </a:rPr>
                  <a:t> is the set of all possible structures that respect the game rules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EC81F5-C46C-AFDF-E431-2353E76EC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836" y="4952225"/>
                <a:ext cx="5084418" cy="830997"/>
              </a:xfrm>
              <a:prstGeom prst="rect">
                <a:avLst/>
              </a:prstGeom>
              <a:blipFill>
                <a:blip r:embed="rId6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86A118-DB7D-1D52-A9B0-BE2392B2C4A9}"/>
              </a:ext>
            </a:extLst>
          </p:cNvPr>
          <p:cNvSpPr txBox="1"/>
          <p:nvPr/>
        </p:nvSpPr>
        <p:spPr>
          <a:xfrm>
            <a:off x="6421491" y="1698473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2CD974-74BB-20A7-DFED-3C8A8096C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547" y="309685"/>
            <a:ext cx="1179653" cy="12316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2F2263-8555-2965-D217-850524A3CA23}"/>
              </a:ext>
            </a:extLst>
          </p:cNvPr>
          <p:cNvSpPr txBox="1"/>
          <p:nvPr/>
        </p:nvSpPr>
        <p:spPr>
          <a:xfrm>
            <a:off x="6207377" y="5999020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029C1E-C4C8-9E81-C986-20A734FE6FAE}"/>
                  </a:ext>
                </a:extLst>
              </p:cNvPr>
              <p:cNvSpPr/>
              <p:nvPr/>
            </p:nvSpPr>
            <p:spPr>
              <a:xfrm>
                <a:off x="6122126" y="2381728"/>
                <a:ext cx="5010150" cy="83099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=#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killed</m:t>
                      </m:r>
                      <m: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PhDs</m:t>
                      </m:r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029C1E-C4C8-9E81-C986-20A734FE6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126" y="2381728"/>
                <a:ext cx="5010150" cy="830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A7D45A-C607-B57E-B27E-CD298120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52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6" grpId="0"/>
      <p:bldP spid="17" grpId="0"/>
      <p:bldP spid="23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CAA8-D2AF-7E89-6021-36BDFBC3F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19CC-5DC7-B9E7-7D48-8EAAAB3B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718" y="3003153"/>
            <a:ext cx="6532563" cy="851693"/>
          </a:xfrm>
        </p:spPr>
        <p:txBody>
          <a:bodyPr>
            <a:noAutofit/>
          </a:bodyPr>
          <a:lstStyle/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2</a:t>
            </a:r>
            <a:endParaRPr lang="en-IE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FC4A2-C784-42F1-1542-E1C0F932A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1191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E6D1-29A5-1450-3237-4CBD4CC0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84B674-D72C-4751-D3C4-9B57629B2724}"/>
              </a:ext>
            </a:extLst>
          </p:cNvPr>
          <p:cNvCxnSpPr>
            <a:cxnSpLocks/>
          </p:cNvCxnSpPr>
          <p:nvPr/>
        </p:nvCxnSpPr>
        <p:spPr>
          <a:xfrm flipV="1">
            <a:off x="3595687" y="1695449"/>
            <a:ext cx="0" cy="33813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7E1AA3-911C-813A-7BEB-C06A8CC5C97F}"/>
              </a:ext>
            </a:extLst>
          </p:cNvPr>
          <p:cNvCxnSpPr>
            <a:cxnSpLocks/>
          </p:cNvCxnSpPr>
          <p:nvPr/>
        </p:nvCxnSpPr>
        <p:spPr>
          <a:xfrm>
            <a:off x="3567112" y="5050630"/>
            <a:ext cx="546258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DE5105-1A57-E4B9-4AC3-850C9F7CAE13}"/>
              </a:ext>
            </a:extLst>
          </p:cNvPr>
          <p:cNvSpPr txBox="1"/>
          <p:nvPr/>
        </p:nvSpPr>
        <p:spPr>
          <a:xfrm>
            <a:off x="4187065" y="5186362"/>
            <a:ext cx="46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/>
              <a:t>1</a:t>
            </a:r>
            <a:r>
              <a:rPr lang="en-IE" b="1" baseline="30000" dirty="0"/>
              <a:t>st</a:t>
            </a:r>
            <a:r>
              <a:rPr lang="en-IE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9AA92-CCB5-C3EF-4BE1-62F42C931EDB}"/>
              </a:ext>
            </a:extLst>
          </p:cNvPr>
          <p:cNvSpPr txBox="1"/>
          <p:nvPr/>
        </p:nvSpPr>
        <p:spPr>
          <a:xfrm>
            <a:off x="5410815" y="5186362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/>
              <a:t>2</a:t>
            </a:r>
            <a:r>
              <a:rPr lang="en-IE" b="1" baseline="30000" dirty="0"/>
              <a:t>nd</a:t>
            </a:r>
            <a:r>
              <a:rPr lang="en-IE" b="1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F0C7E-64A5-27DF-E308-52F21EB404A7}"/>
              </a:ext>
            </a:extLst>
          </p:cNvPr>
          <p:cNvSpPr txBox="1"/>
          <p:nvPr/>
        </p:nvSpPr>
        <p:spPr>
          <a:xfrm>
            <a:off x="6743697" y="5186362"/>
            <a:ext cx="54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/>
              <a:t>3</a:t>
            </a:r>
            <a:r>
              <a:rPr lang="en-IE" b="1" baseline="30000" dirty="0"/>
              <a:t>rd</a:t>
            </a:r>
            <a:r>
              <a:rPr lang="en-IE" b="1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339EE-AFA3-B7B9-9379-7A196AA12DB0}"/>
              </a:ext>
            </a:extLst>
          </p:cNvPr>
          <p:cNvSpPr txBox="1"/>
          <p:nvPr/>
        </p:nvSpPr>
        <p:spPr>
          <a:xfrm>
            <a:off x="8045865" y="518636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/>
              <a:t>4</a:t>
            </a:r>
            <a:r>
              <a:rPr lang="en-IE" b="1" baseline="30000" dirty="0"/>
              <a:t>th</a:t>
            </a:r>
            <a:endParaRPr lang="en-IE" b="1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E8FCB46-C4D1-2FD4-C855-9F9861CF1EE0}"/>
              </a:ext>
            </a:extLst>
          </p:cNvPr>
          <p:cNvSpPr/>
          <p:nvPr/>
        </p:nvSpPr>
        <p:spPr>
          <a:xfrm>
            <a:off x="4400550" y="2319330"/>
            <a:ext cx="3862387" cy="2019308"/>
          </a:xfrm>
          <a:custGeom>
            <a:avLst/>
            <a:gdLst>
              <a:gd name="connsiteX0" fmla="*/ 0 w 3862387"/>
              <a:gd name="connsiteY0" fmla="*/ 9532 h 2019308"/>
              <a:gd name="connsiteX1" fmla="*/ 1323975 w 3862387"/>
              <a:gd name="connsiteY1" fmla="*/ 2019307 h 2019308"/>
              <a:gd name="connsiteX2" fmla="*/ 2595562 w 3862387"/>
              <a:gd name="connsiteY2" fmla="*/ 7 h 2019308"/>
              <a:gd name="connsiteX3" fmla="*/ 3862387 w 3862387"/>
              <a:gd name="connsiteY3" fmla="*/ 2000257 h 201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387" h="2019308">
                <a:moveTo>
                  <a:pt x="0" y="9532"/>
                </a:moveTo>
                <a:cubicBezTo>
                  <a:pt x="445690" y="1015213"/>
                  <a:pt x="891381" y="2020894"/>
                  <a:pt x="1323975" y="2019307"/>
                </a:cubicBezTo>
                <a:cubicBezTo>
                  <a:pt x="1756569" y="2017720"/>
                  <a:pt x="2172493" y="3182"/>
                  <a:pt x="2595562" y="7"/>
                </a:cubicBezTo>
                <a:cubicBezTo>
                  <a:pt x="3018631" y="-3168"/>
                  <a:pt x="3440509" y="998544"/>
                  <a:pt x="3862387" y="2000257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81CEAB-1260-5DAC-230F-195BC837E231}"/>
              </a:ext>
            </a:extLst>
          </p:cNvPr>
          <p:cNvSpPr/>
          <p:nvPr/>
        </p:nvSpPr>
        <p:spPr>
          <a:xfrm>
            <a:off x="4295773" y="2194322"/>
            <a:ext cx="247649" cy="277416"/>
          </a:xfrm>
          <a:prstGeom prst="ellipse">
            <a:avLst/>
          </a:prstGeom>
          <a:solidFill>
            <a:srgbClr val="EA925F"/>
          </a:solidFill>
          <a:ln>
            <a:solidFill>
              <a:srgbClr val="EA92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CF7AC6-CBBE-2DCB-D940-C2DC88564669}"/>
              </a:ext>
            </a:extLst>
          </p:cNvPr>
          <p:cNvSpPr/>
          <p:nvPr/>
        </p:nvSpPr>
        <p:spPr>
          <a:xfrm>
            <a:off x="5574088" y="4198740"/>
            <a:ext cx="247649" cy="2774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1026AC-3F67-839E-91E5-334C07F94205}"/>
              </a:ext>
            </a:extLst>
          </p:cNvPr>
          <p:cNvSpPr/>
          <p:nvPr/>
        </p:nvSpPr>
        <p:spPr>
          <a:xfrm>
            <a:off x="6891613" y="2194322"/>
            <a:ext cx="247649" cy="277416"/>
          </a:xfrm>
          <a:prstGeom prst="ellipse">
            <a:avLst/>
          </a:prstGeom>
          <a:solidFill>
            <a:srgbClr val="DF11B8"/>
          </a:solidFill>
          <a:ln>
            <a:solidFill>
              <a:srgbClr val="DF11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60CEB6-2971-2D7B-E553-A730DDDD0FA9}"/>
              </a:ext>
            </a:extLst>
          </p:cNvPr>
          <p:cNvSpPr/>
          <p:nvPr/>
        </p:nvSpPr>
        <p:spPr>
          <a:xfrm>
            <a:off x="8141010" y="4198740"/>
            <a:ext cx="247649" cy="2774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87E806-BD24-3550-117E-2C2F5C615E0B}"/>
              </a:ext>
            </a:extLst>
          </p:cNvPr>
          <p:cNvSpPr txBox="1"/>
          <p:nvPr/>
        </p:nvSpPr>
        <p:spPr>
          <a:xfrm rot="16200000">
            <a:off x="2030032" y="3069594"/>
            <a:ext cx="22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Blood freshness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71ACEFC4-6BCE-476A-F482-1871718E1621}"/>
              </a:ext>
            </a:extLst>
          </p:cNvPr>
          <p:cNvCxnSpPr>
            <a:cxnSpLocks/>
            <a:stCxn id="11" idx="2"/>
            <a:endCxn id="13" idx="2"/>
          </p:cNvCxnSpPr>
          <p:nvPr/>
        </p:nvCxnSpPr>
        <p:spPr>
          <a:xfrm rot="16200000" flipH="1">
            <a:off x="5717517" y="4257773"/>
            <a:ext cx="12700" cy="2595841"/>
          </a:xfrm>
          <a:prstGeom prst="curvedConnector3">
            <a:avLst>
              <a:gd name="adj1" fmla="val 4443748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78746F94-02AF-A46C-9839-021327088AAD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 rot="16200000" flipH="1">
            <a:off x="6981374" y="4272233"/>
            <a:ext cx="12700" cy="2566922"/>
          </a:xfrm>
          <a:prstGeom prst="curvedConnector3">
            <a:avLst>
              <a:gd name="adj1" fmla="val 4406252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AB6900-53F4-EFD8-C432-D223BFA4F51C}"/>
              </a:ext>
            </a:extLst>
          </p:cNvPr>
          <p:cNvSpPr txBox="1">
            <a:spLocks/>
          </p:cNvSpPr>
          <p:nvPr/>
        </p:nvSpPr>
        <p:spPr>
          <a:xfrm>
            <a:off x="1675898" y="223839"/>
            <a:ext cx="8840203" cy="527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playing that game over and over</a:t>
            </a: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67C28-FE86-7E29-2E7E-DFF359E7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58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1" grpId="0" animBg="1"/>
      <p:bldP spid="15" grpId="0" animBg="1"/>
      <p:bldP spid="16" grpId="0" animBg="1"/>
      <p:bldP spid="17" grpId="0" animBg="1"/>
      <p:bldP spid="18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ADD65-F7BD-2F2B-90CB-E2EF57B2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4CF5EF35-D204-D4A4-983B-C832C6247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7" y="1499222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239E1965-ADAD-CC27-4E29-66DC32CABECE}"/>
              </a:ext>
            </a:extLst>
          </p:cNvPr>
          <p:cNvSpPr/>
          <p:nvPr/>
        </p:nvSpPr>
        <p:spPr>
          <a:xfrm>
            <a:off x="2325321" y="3512794"/>
            <a:ext cx="7541357" cy="305752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Loves high quality blood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9E3790-FA1A-8C87-FD69-81FA1CCB950E}"/>
              </a:ext>
            </a:extLst>
          </p:cNvPr>
          <p:cNvSpPr txBox="1">
            <a:spLocks/>
          </p:cNvSpPr>
          <p:nvPr/>
        </p:nvSpPr>
        <p:spPr>
          <a:xfrm>
            <a:off x="4466222" y="287682"/>
            <a:ext cx="3259555" cy="69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FB820-E6DD-D71A-98CE-A860B35A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82" y="108035"/>
            <a:ext cx="862747" cy="1065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EC515C-0F7A-503A-5C77-2B87A6B3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996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A7578E-E18D-A7F5-651B-AF3B3541F27F}"/>
              </a:ext>
            </a:extLst>
          </p:cNvPr>
          <p:cNvSpPr txBox="1"/>
          <p:nvPr/>
        </p:nvSpPr>
        <p:spPr>
          <a:xfrm>
            <a:off x="2623126" y="5710019"/>
            <a:ext cx="694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Let’s discover the rules of the game</a:t>
            </a:r>
          </a:p>
        </p:txBody>
      </p:sp>
      <p:pic>
        <p:nvPicPr>
          <p:cNvPr id="5" name="Picture 4" descr="A chair in a room&#10;&#10;Description automatically generated">
            <a:extLst>
              <a:ext uri="{FF2B5EF4-FFF2-40B4-BE49-F238E27FC236}">
                <a16:creationId xmlns:a16="http://schemas.microsoft.com/office/drawing/2014/main" id="{CE83DB02-F432-8461-97E2-6177C652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474" y="1188243"/>
            <a:ext cx="4591051" cy="34432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942179-0160-5A5A-9763-6FBD14DF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6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24410-BB44-EA06-122A-2A226723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FBF10-08C4-E312-D534-8917FFEA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538" y="1259680"/>
            <a:ext cx="5620924" cy="5376863"/>
          </a:xfrm>
          <a:prstGeom prst="rect">
            <a:avLst/>
          </a:prstGeom>
        </p:spPr>
      </p:pic>
      <p:pic>
        <p:nvPicPr>
          <p:cNvPr id="3" name="Picture 2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B8A51E94-DBCD-14E1-CBA3-37757EA40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46" y="483394"/>
            <a:ext cx="2031307" cy="1038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67407-BBF7-5581-2C07-468F2D310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699" y="4195999"/>
            <a:ext cx="631895" cy="78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5D430-8C15-7238-F5CC-F413B9845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699" y="3138486"/>
            <a:ext cx="652671" cy="762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59A13-4E84-AAC1-A84F-AA8121A5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01" y="4345787"/>
            <a:ext cx="657837" cy="873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42071A-D97F-2DE3-3A8C-5171CA542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004" y="3107703"/>
            <a:ext cx="714378" cy="7927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825300-157A-0BD0-2564-97AA528A4EF5}"/>
              </a:ext>
            </a:extLst>
          </p:cNvPr>
          <p:cNvCxnSpPr>
            <a:cxnSpLocks/>
          </p:cNvCxnSpPr>
          <p:nvPr/>
        </p:nvCxnSpPr>
        <p:spPr>
          <a:xfrm flipH="1">
            <a:off x="3798570" y="4488180"/>
            <a:ext cx="45910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group of red drops&#10;&#10;Description automatically generated">
            <a:extLst>
              <a:ext uri="{FF2B5EF4-FFF2-40B4-BE49-F238E27FC236}">
                <a16:creationId xmlns:a16="http://schemas.microsoft.com/office/drawing/2014/main" id="{0D19AF69-0603-A2BC-77EE-0D6569CC80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23" y="4094706"/>
            <a:ext cx="502161" cy="50216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256AB5-3E6E-DAB1-AD3B-AFAD645B1252}"/>
              </a:ext>
            </a:extLst>
          </p:cNvPr>
          <p:cNvCxnSpPr>
            <a:cxnSpLocks/>
          </p:cNvCxnSpPr>
          <p:nvPr/>
        </p:nvCxnSpPr>
        <p:spPr>
          <a:xfrm flipH="1">
            <a:off x="3718084" y="3794760"/>
            <a:ext cx="4751546" cy="48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group of red drops&#10;&#10;Description automatically generated">
            <a:extLst>
              <a:ext uri="{FF2B5EF4-FFF2-40B4-BE49-F238E27FC236}">
                <a16:creationId xmlns:a16="http://schemas.microsoft.com/office/drawing/2014/main" id="{5E83AD37-D8C1-1461-0422-3200BFD09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50" y="3592545"/>
            <a:ext cx="502161" cy="5021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14D17A-6E93-1276-ADE0-34A250D874B9}"/>
              </a:ext>
            </a:extLst>
          </p:cNvPr>
          <p:cNvSpPr txBox="1"/>
          <p:nvPr/>
        </p:nvSpPr>
        <p:spPr>
          <a:xfrm>
            <a:off x="307065" y="3718945"/>
            <a:ext cx="152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mixed blood</a:t>
            </a:r>
            <a:endParaRPr lang="en-IE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8471-E6EE-AFC5-3A0B-F038ED5C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47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A2956-682E-8263-5C76-9FC0B052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953736B9-830F-0DA9-3E30-D4ACC658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7" y="1499222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D2C29DAB-FC65-EC39-9CC1-87D6F9150073}"/>
              </a:ext>
            </a:extLst>
          </p:cNvPr>
          <p:cNvSpPr/>
          <p:nvPr/>
        </p:nvSpPr>
        <p:spPr>
          <a:xfrm>
            <a:off x="2325321" y="3512794"/>
            <a:ext cx="7541357" cy="305752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Loves high quality blood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Loves mixed blood</a:t>
            </a:r>
          </a:p>
          <a:p>
            <a:pPr algn="ctr"/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D3D442-D497-E1AB-FF37-32624BF0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222" y="287682"/>
            <a:ext cx="3259555" cy="690563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BA61E-F980-3082-0561-23C905C4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82" y="108035"/>
            <a:ext cx="862747" cy="1065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E4359-BDDA-E58A-95DF-74CE4E2F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6129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45D5-DEA7-8606-2FEF-5C4096907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6A46E-3FC5-7172-F73E-73DCDF25D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10" y="947332"/>
            <a:ext cx="5188625" cy="4963335"/>
          </a:xfrm>
          <a:prstGeom prst="rect">
            <a:avLst/>
          </a:prstGeom>
        </p:spPr>
      </p:pic>
      <p:pic>
        <p:nvPicPr>
          <p:cNvPr id="3" name="Picture 2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D214C82A-D59E-51FC-E055-BC02C7F9E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52" y="276225"/>
            <a:ext cx="1528140" cy="781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9C2F7E60-1A0B-05F4-DACF-00E03876C0E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120761" y="6101166"/>
                <a:ext cx="1057122" cy="509586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𝑺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9C2F7E60-1A0B-05F4-DACF-00E03876C0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120761" y="6101166"/>
                <a:ext cx="1057122" cy="50958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4CE66B-D24C-C2F6-96D5-1EB234AAE269}"/>
              </a:ext>
            </a:extLst>
          </p:cNvPr>
          <p:cNvCxnSpPr>
            <a:cxnSpLocks/>
          </p:cNvCxnSpPr>
          <p:nvPr/>
        </p:nvCxnSpPr>
        <p:spPr>
          <a:xfrm flipV="1">
            <a:off x="1741486" y="1728381"/>
            <a:ext cx="3373437" cy="389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0CC35-F148-BFAF-1E58-DBF6D756DA66}"/>
              </a:ext>
            </a:extLst>
          </p:cNvPr>
          <p:cNvCxnSpPr>
            <a:cxnSpLocks/>
          </p:cNvCxnSpPr>
          <p:nvPr/>
        </p:nvCxnSpPr>
        <p:spPr>
          <a:xfrm flipH="1">
            <a:off x="1490661" y="3238700"/>
            <a:ext cx="4300537" cy="52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9AA6EF-EEEE-9A8F-72B9-84979CD8E814}"/>
              </a:ext>
            </a:extLst>
          </p:cNvPr>
          <p:cNvCxnSpPr>
            <a:cxnSpLocks/>
          </p:cNvCxnSpPr>
          <p:nvPr/>
        </p:nvCxnSpPr>
        <p:spPr>
          <a:xfrm flipH="1">
            <a:off x="2614613" y="4467225"/>
            <a:ext cx="2933700" cy="895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A65C02-C871-9552-908B-63D36DEC38A8}"/>
              </a:ext>
            </a:extLst>
          </p:cNvPr>
          <p:cNvCxnSpPr>
            <a:cxnSpLocks/>
          </p:cNvCxnSpPr>
          <p:nvPr/>
        </p:nvCxnSpPr>
        <p:spPr>
          <a:xfrm flipH="1">
            <a:off x="1581148" y="3924297"/>
            <a:ext cx="41661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group of red drops&#10;&#10;Description automatically generated">
            <a:extLst>
              <a:ext uri="{FF2B5EF4-FFF2-40B4-BE49-F238E27FC236}">
                <a16:creationId xmlns:a16="http://schemas.microsoft.com/office/drawing/2014/main" id="{893DE20C-DFF0-0984-DCA5-CBDAD6978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6" y="3084769"/>
            <a:ext cx="412232" cy="412232"/>
          </a:xfrm>
          <a:prstGeom prst="rect">
            <a:avLst/>
          </a:prstGeom>
        </p:spPr>
      </p:pic>
      <p:pic>
        <p:nvPicPr>
          <p:cNvPr id="11" name="Picture 10" descr="A group of red drops&#10;&#10;Description automatically generated">
            <a:extLst>
              <a:ext uri="{FF2B5EF4-FFF2-40B4-BE49-F238E27FC236}">
                <a16:creationId xmlns:a16="http://schemas.microsoft.com/office/drawing/2014/main" id="{6A1B5339-872E-324A-2BEA-09AD705F4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1" y="3627694"/>
            <a:ext cx="412232" cy="412232"/>
          </a:xfrm>
          <a:prstGeom prst="rect">
            <a:avLst/>
          </a:prstGeom>
        </p:spPr>
      </p:pic>
      <p:pic>
        <p:nvPicPr>
          <p:cNvPr id="13" name="Picture 12" descr="A group of red drops&#10;&#10;Description automatically generated">
            <a:extLst>
              <a:ext uri="{FF2B5EF4-FFF2-40B4-BE49-F238E27FC236}">
                <a16:creationId xmlns:a16="http://schemas.microsoft.com/office/drawing/2014/main" id="{760ABABE-B182-F8FE-14FF-77FADFAAE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61" y="1179769"/>
            <a:ext cx="412232" cy="412232"/>
          </a:xfrm>
          <a:prstGeom prst="rect">
            <a:avLst/>
          </a:prstGeom>
        </p:spPr>
      </p:pic>
      <p:pic>
        <p:nvPicPr>
          <p:cNvPr id="14" name="Picture 13" descr="A group of red drops&#10;&#10;Description automatically generated">
            <a:extLst>
              <a:ext uri="{FF2B5EF4-FFF2-40B4-BE49-F238E27FC236}">
                <a16:creationId xmlns:a16="http://schemas.microsoft.com/office/drawing/2014/main" id="{BB037F64-B784-F74E-C9BE-344176122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9" y="5498435"/>
            <a:ext cx="412232" cy="412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4AA433-1906-B5A6-5905-327607EB2867}"/>
              </a:ext>
            </a:extLst>
          </p:cNvPr>
          <p:cNvSpPr txBox="1"/>
          <p:nvPr/>
        </p:nvSpPr>
        <p:spPr>
          <a:xfrm>
            <a:off x="10810802" y="1827282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76D78-72DC-A4A0-6F1B-2D345EF5EFC2}"/>
              </a:ext>
            </a:extLst>
          </p:cNvPr>
          <p:cNvSpPr txBox="1"/>
          <p:nvPr/>
        </p:nvSpPr>
        <p:spPr>
          <a:xfrm>
            <a:off x="7229476" y="2074605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CF7B3-09FD-6EA7-AC5A-3D74200FA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211" y="693963"/>
            <a:ext cx="1179653" cy="123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957AAB-58BF-A5E3-3849-0916398A666E}"/>
                  </a:ext>
                </a:extLst>
              </p:cNvPr>
              <p:cNvSpPr/>
              <p:nvPr/>
            </p:nvSpPr>
            <p:spPr>
              <a:xfrm>
                <a:off x="6930111" y="2867395"/>
                <a:ext cx="5010150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957AAB-58BF-A5E3-3849-0916398A6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111" y="2867395"/>
                <a:ext cx="5010150" cy="1633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C2A9DD-739C-2474-4AA5-4FA0AC4C2B24}"/>
                  </a:ext>
                </a:extLst>
              </p:cNvPr>
              <p:cNvSpPr txBox="1"/>
              <p:nvPr/>
            </p:nvSpPr>
            <p:spPr>
              <a:xfrm>
                <a:off x="3306684" y="4178250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C2A9DD-739C-2474-4AA5-4FA0AC4C2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684" y="4178250"/>
                <a:ext cx="771525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808536-93B7-9B02-9D4D-A381A52B4A78}"/>
                  </a:ext>
                </a:extLst>
              </p:cNvPr>
              <p:cNvSpPr txBox="1"/>
              <p:nvPr/>
            </p:nvSpPr>
            <p:spPr>
              <a:xfrm>
                <a:off x="3873082" y="4928707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808536-93B7-9B02-9D4D-A381A52B4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82" y="4928707"/>
                <a:ext cx="771525" cy="461665"/>
              </a:xfrm>
              <a:prstGeom prst="rect">
                <a:avLst/>
              </a:prstGeom>
              <a:blipFill>
                <a:blip r:embed="rId9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69FC44-5389-9896-9C1D-5074CC4BE880}"/>
                  </a:ext>
                </a:extLst>
              </p:cNvPr>
              <p:cNvSpPr txBox="1"/>
              <p:nvPr/>
            </p:nvSpPr>
            <p:spPr>
              <a:xfrm>
                <a:off x="3640929" y="3329780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69FC44-5389-9896-9C1D-5074CC4BE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29" y="3329780"/>
                <a:ext cx="771525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7C8F4F-EFBE-5B19-1A87-E89268AAA23C}"/>
                  </a:ext>
                </a:extLst>
              </p:cNvPr>
              <p:cNvSpPr txBox="1"/>
              <p:nvPr/>
            </p:nvSpPr>
            <p:spPr>
              <a:xfrm>
                <a:off x="3255166" y="2374455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7C8F4F-EFBE-5B19-1A87-E89268AAA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166" y="2374455"/>
                <a:ext cx="771525" cy="461665"/>
              </a:xfrm>
              <a:prstGeom prst="rect">
                <a:avLst/>
              </a:prstGeom>
              <a:blipFill>
                <a:blip r:embed="rId11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FAD45C-6B79-5DB5-6FE0-D0EF19FC08BE}"/>
                  </a:ext>
                </a:extLst>
              </p:cNvPr>
              <p:cNvSpPr txBox="1"/>
              <p:nvPr/>
            </p:nvSpPr>
            <p:spPr>
              <a:xfrm>
                <a:off x="3172995" y="1316276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FAD45C-6B79-5DB5-6FE0-D0EF19FC0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995" y="1316276"/>
                <a:ext cx="771525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5BB2B1-CB09-8398-0DB5-6B814356F370}"/>
                  </a:ext>
                </a:extLst>
              </p:cNvPr>
              <p:cNvSpPr/>
              <p:nvPr/>
            </p:nvSpPr>
            <p:spPr>
              <a:xfrm>
                <a:off x="7917946" y="4849344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5BB2B1-CB09-8398-0DB5-6B814356F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6" y="4849344"/>
                <a:ext cx="3034477" cy="9899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6182CF1-654C-A59D-C931-578CFA46012B}"/>
              </a:ext>
            </a:extLst>
          </p:cNvPr>
          <p:cNvSpPr txBox="1"/>
          <p:nvPr/>
        </p:nvSpPr>
        <p:spPr>
          <a:xfrm>
            <a:off x="7015360" y="5918870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F5FD7-A8E8-FC9E-7740-096E4832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37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8" grpId="0" animBg="1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3CDB5-E1A3-6440-9041-2FB94AF2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1FA1-238B-3049-817A-05B9B8ABC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718" y="3003153"/>
            <a:ext cx="6532563" cy="851693"/>
          </a:xfrm>
        </p:spPr>
        <p:txBody>
          <a:bodyPr>
            <a:noAutofit/>
          </a:bodyPr>
          <a:lstStyle/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3</a:t>
            </a:r>
            <a:endParaRPr lang="en-IE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022AA6-0AA9-1A80-40EA-05315727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1165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48F5-9641-EF8C-C78D-C474A9BF4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grey couch in a room&#10;&#10;Description automatically generated">
            <a:extLst>
              <a:ext uri="{FF2B5EF4-FFF2-40B4-BE49-F238E27FC236}">
                <a16:creationId xmlns:a16="http://schemas.microsoft.com/office/drawing/2014/main" id="{102D1C3E-A454-2A28-04F4-9A0043FD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6" y="255985"/>
            <a:ext cx="8461371" cy="63460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03453-8B88-8055-0BB4-5E037787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9314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CF3A9-6181-43AD-C12B-73948815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object with different colored dots&#10;&#10;Description automatically generated">
            <a:extLst>
              <a:ext uri="{FF2B5EF4-FFF2-40B4-BE49-F238E27FC236}">
                <a16:creationId xmlns:a16="http://schemas.microsoft.com/office/drawing/2014/main" id="{6F3AB02F-D292-E9F3-92BE-3DC64285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42" y="1364444"/>
            <a:ext cx="5525515" cy="52816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6C8051-56B1-A3B7-7133-22C1C52EB836}"/>
              </a:ext>
            </a:extLst>
          </p:cNvPr>
          <p:cNvCxnSpPr>
            <a:cxnSpLocks/>
          </p:cNvCxnSpPr>
          <p:nvPr/>
        </p:nvCxnSpPr>
        <p:spPr>
          <a:xfrm flipV="1">
            <a:off x="4090990" y="2119311"/>
            <a:ext cx="3633788" cy="2957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3E82D8-6C9F-9603-E917-78F6F331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741" y="1173061"/>
            <a:ext cx="494946" cy="655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985FE-D92B-CEA9-730F-149E404B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805" y="5172905"/>
            <a:ext cx="494946" cy="64130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7C679A-5922-1BA2-FDE8-8C52097E985F}"/>
              </a:ext>
            </a:extLst>
          </p:cNvPr>
          <p:cNvCxnSpPr>
            <a:cxnSpLocks/>
          </p:cNvCxnSpPr>
          <p:nvPr/>
        </p:nvCxnSpPr>
        <p:spPr>
          <a:xfrm>
            <a:off x="8229600" y="2616994"/>
            <a:ext cx="292308" cy="16549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08512A2-44CB-95CF-4247-F7E51D19C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757" y="3967912"/>
            <a:ext cx="481010" cy="533804"/>
          </a:xfrm>
          <a:prstGeom prst="rect">
            <a:avLst/>
          </a:prstGeom>
        </p:spPr>
      </p:pic>
      <p:pic>
        <p:nvPicPr>
          <p:cNvPr id="26" name="Picture 25" descr="A group of red drops&#10;&#10;Description automatically generated">
            <a:extLst>
              <a:ext uri="{FF2B5EF4-FFF2-40B4-BE49-F238E27FC236}">
                <a16:creationId xmlns:a16="http://schemas.microsoft.com/office/drawing/2014/main" id="{62E12CA9-9351-B18F-1163-39347A33B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86" y="4098715"/>
            <a:ext cx="403001" cy="403001"/>
          </a:xfrm>
          <a:prstGeom prst="rect">
            <a:avLst/>
          </a:prstGeom>
        </p:spPr>
      </p:pic>
      <p:pic>
        <p:nvPicPr>
          <p:cNvPr id="27" name="Picture 26" descr="A group of red drops&#10;&#10;Description automatically generated">
            <a:extLst>
              <a:ext uri="{FF2B5EF4-FFF2-40B4-BE49-F238E27FC236}">
                <a16:creationId xmlns:a16="http://schemas.microsoft.com/office/drawing/2014/main" id="{EB1E080C-C70A-E524-373C-EA954205E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15" y="1299430"/>
            <a:ext cx="403001" cy="4030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159C3D-18B4-A79C-8FFB-9F67BD353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1908" y="1943652"/>
            <a:ext cx="456536" cy="618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EA56FC-04EE-424E-C998-1E965B9D7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8914" y="3225938"/>
            <a:ext cx="494946" cy="5774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FC5BD8-DB73-91EA-F36C-0FA5E48367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881" y="1223617"/>
            <a:ext cx="500550" cy="605184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033187-8D56-5222-6086-F3BBA8771241}"/>
              </a:ext>
            </a:extLst>
          </p:cNvPr>
          <p:cNvCxnSpPr>
            <a:cxnSpLocks/>
          </p:cNvCxnSpPr>
          <p:nvPr/>
        </p:nvCxnSpPr>
        <p:spPr>
          <a:xfrm flipH="1">
            <a:off x="3643298" y="2119311"/>
            <a:ext cx="688196" cy="15323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 descr="A group of red drops&#10;&#10;Description automatically generated">
            <a:extLst>
              <a:ext uri="{FF2B5EF4-FFF2-40B4-BE49-F238E27FC236}">
                <a16:creationId xmlns:a16="http://schemas.microsoft.com/office/drawing/2014/main" id="{4D95B809-8408-282F-4B40-B8A213065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29" y="3396566"/>
            <a:ext cx="403001" cy="403001"/>
          </a:xfrm>
          <a:prstGeom prst="rect">
            <a:avLst/>
          </a:prstGeom>
        </p:spPr>
      </p:pic>
      <p:pic>
        <p:nvPicPr>
          <p:cNvPr id="49" name="Picture 48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B13E4DE6-3ABA-84B8-5595-293C63D95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52" y="438140"/>
            <a:ext cx="1528140" cy="78104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30410FC-9D58-6557-24F6-DB7142B53D3D}"/>
              </a:ext>
            </a:extLst>
          </p:cNvPr>
          <p:cNvGrpSpPr/>
          <p:nvPr/>
        </p:nvGrpSpPr>
        <p:grpSpPr>
          <a:xfrm>
            <a:off x="10009787" y="5358439"/>
            <a:ext cx="1995488" cy="1499561"/>
            <a:chOff x="935536" y="5077411"/>
            <a:chExt cx="1995488" cy="149956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F33E008-8221-E430-70CD-F7013426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15A1B4-36B9-4088-1D09-85FCA0134AD3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so bad!</a:t>
              </a:r>
              <a:endParaRPr lang="en-IE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D7E161-C63B-B8B6-C5E5-0875BD2A79AF}"/>
              </a:ext>
            </a:extLst>
          </p:cNvPr>
          <p:cNvSpPr txBox="1"/>
          <p:nvPr/>
        </p:nvSpPr>
        <p:spPr>
          <a:xfrm>
            <a:off x="9363579" y="2798147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A45C9-C12B-90D1-A11E-4CDDA27ED425}"/>
              </a:ext>
            </a:extLst>
          </p:cNvPr>
          <p:cNvSpPr txBox="1"/>
          <p:nvPr/>
        </p:nvSpPr>
        <p:spPr>
          <a:xfrm>
            <a:off x="7515426" y="6211669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58806-4586-B8A9-2111-5E0F5047B087}"/>
              </a:ext>
            </a:extLst>
          </p:cNvPr>
          <p:cNvSpPr txBox="1"/>
          <p:nvPr/>
        </p:nvSpPr>
        <p:spPr>
          <a:xfrm>
            <a:off x="2538307" y="2119311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79E9C-EC93-6B2A-5040-9BBB0F07800D}"/>
              </a:ext>
            </a:extLst>
          </p:cNvPr>
          <p:cNvSpPr txBox="1"/>
          <p:nvPr/>
        </p:nvSpPr>
        <p:spPr>
          <a:xfrm>
            <a:off x="192816" y="285740"/>
            <a:ext cx="213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c = 3 sofas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979AA5-2B9B-057E-D0F6-82F5D45F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62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00F86-B44B-2DCE-527A-BF84F89E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265D2DFC-63A9-014F-A29E-63C8F57B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7" y="1499222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1B5270E0-4A00-381B-10F7-15187D0BAC4D}"/>
              </a:ext>
            </a:extLst>
          </p:cNvPr>
          <p:cNvSpPr/>
          <p:nvPr/>
        </p:nvSpPr>
        <p:spPr>
          <a:xfrm>
            <a:off x="2325321" y="3512794"/>
            <a:ext cx="7541357" cy="305752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/>
              <a:t>Loves high quality blood</a:t>
            </a:r>
          </a:p>
          <a:p>
            <a:pPr algn="ctr"/>
            <a:r>
              <a:rPr lang="en-US" sz="3200" b="1" dirty="0"/>
              <a:t>Loves mixed blood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Hates disconnectedness </a:t>
            </a:r>
          </a:p>
          <a:p>
            <a:pPr algn="ctr"/>
            <a:r>
              <a:rPr lang="en-US" sz="3200" b="1" dirty="0"/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57747B-64F6-ED1B-34C1-FE9DAF00D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218" y="277539"/>
            <a:ext cx="3259555" cy="690563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861CF-9A2D-0846-D235-49BC8705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78" y="97892"/>
            <a:ext cx="862747" cy="1065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09FBD-254F-3A91-2815-50075BEA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2106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661A8-11F7-079F-3C7D-AFEA0E669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3826560E-AAC1-3F84-4F47-EFE924C337ED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425567" y="6203172"/>
                <a:ext cx="1057122" cy="509586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𝑺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3826560E-AAC1-3F84-4F47-EFE924C337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425567" y="6203172"/>
                <a:ext cx="1057122" cy="5095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5B1A340-BB83-E155-FE86-100DB5CC2AB2}"/>
              </a:ext>
            </a:extLst>
          </p:cNvPr>
          <p:cNvSpPr txBox="1"/>
          <p:nvPr/>
        </p:nvSpPr>
        <p:spPr>
          <a:xfrm>
            <a:off x="10715548" y="1636778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50FB28-BE5D-74C3-B99D-D2A7778D8D1C}"/>
              </a:ext>
            </a:extLst>
          </p:cNvPr>
          <p:cNvSpPr txBox="1"/>
          <p:nvPr/>
        </p:nvSpPr>
        <p:spPr>
          <a:xfrm>
            <a:off x="7134222" y="1898389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4441E2-47F7-1905-E849-F7C3694F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992" y="566749"/>
            <a:ext cx="1179653" cy="123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0E47D3-BA59-3B6C-0FF9-069CB1102B1F}"/>
                  </a:ext>
                </a:extLst>
              </p:cNvPr>
              <p:cNvSpPr/>
              <p:nvPr/>
            </p:nvSpPr>
            <p:spPr>
              <a:xfrm>
                <a:off x="6582768" y="2581643"/>
                <a:ext cx="5542558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−(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sSup>
                        <m:sSup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0E47D3-BA59-3B6C-0FF9-069CB1102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768" y="2581643"/>
                <a:ext cx="5542558" cy="1633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8A53248-5007-E74A-0AF4-5053D1AC3D50}"/>
                  </a:ext>
                </a:extLst>
              </p:cNvPr>
              <p:cNvSpPr/>
              <p:nvPr/>
            </p:nvSpPr>
            <p:spPr>
              <a:xfrm>
                <a:off x="7917945" y="4456595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8A53248-5007-E74A-0AF4-5053D1AC3D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5" y="4456595"/>
                <a:ext cx="3034477" cy="989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88DADD06-F478-7796-8010-27053D16DA6E}"/>
              </a:ext>
            </a:extLst>
          </p:cNvPr>
          <p:cNvSpPr txBox="1"/>
          <p:nvPr/>
        </p:nvSpPr>
        <p:spPr>
          <a:xfrm>
            <a:off x="7015360" y="6276059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p:pic>
        <p:nvPicPr>
          <p:cNvPr id="5" name="Picture 4" descr="A circular object with different colored dots&#10;&#10;Description automatically generated">
            <a:extLst>
              <a:ext uri="{FF2B5EF4-FFF2-40B4-BE49-F238E27FC236}">
                <a16:creationId xmlns:a16="http://schemas.microsoft.com/office/drawing/2014/main" id="{B07DE66C-AEDD-AB88-B75A-DF9CEE58F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1" y="845335"/>
            <a:ext cx="5525515" cy="52816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A82FE2-E667-520F-1B9F-E87CD6CFBC2C}"/>
              </a:ext>
            </a:extLst>
          </p:cNvPr>
          <p:cNvCxnSpPr>
            <a:cxnSpLocks/>
          </p:cNvCxnSpPr>
          <p:nvPr/>
        </p:nvCxnSpPr>
        <p:spPr>
          <a:xfrm flipV="1">
            <a:off x="596994" y="2022087"/>
            <a:ext cx="4355330" cy="1166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A483A7-D561-3DE0-8F26-0376A06BCC79}"/>
              </a:ext>
            </a:extLst>
          </p:cNvPr>
          <p:cNvCxnSpPr>
            <a:cxnSpLocks/>
          </p:cNvCxnSpPr>
          <p:nvPr/>
        </p:nvCxnSpPr>
        <p:spPr>
          <a:xfrm flipV="1">
            <a:off x="1895468" y="2614616"/>
            <a:ext cx="3352800" cy="289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A249C8-93AF-4562-0345-D1CDBB5522D5}"/>
              </a:ext>
            </a:extLst>
          </p:cNvPr>
          <p:cNvCxnSpPr>
            <a:cxnSpLocks/>
          </p:cNvCxnSpPr>
          <p:nvPr/>
        </p:nvCxnSpPr>
        <p:spPr>
          <a:xfrm flipH="1">
            <a:off x="2598736" y="4657719"/>
            <a:ext cx="2382838" cy="1090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592B46F-7349-DE32-6C40-FA114642FCAB}"/>
              </a:ext>
            </a:extLst>
          </p:cNvPr>
          <p:cNvCxnSpPr>
            <a:cxnSpLocks/>
          </p:cNvCxnSpPr>
          <p:nvPr/>
        </p:nvCxnSpPr>
        <p:spPr>
          <a:xfrm flipH="1">
            <a:off x="979170" y="1535008"/>
            <a:ext cx="3597593" cy="4108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FE4EF1-18E6-3217-E70B-66E43A14FC5A}"/>
                  </a:ext>
                </a:extLst>
              </p:cNvPr>
              <p:cNvSpPr txBox="1"/>
              <p:nvPr/>
            </p:nvSpPr>
            <p:spPr>
              <a:xfrm>
                <a:off x="1542215" y="3497358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FE4EF1-18E6-3217-E70B-66E43A14F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215" y="3497358"/>
                <a:ext cx="771525" cy="461665"/>
              </a:xfrm>
              <a:prstGeom prst="rect">
                <a:avLst/>
              </a:prstGeom>
              <a:blipFill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05365D5-8B14-73F1-A169-9CC744D89CEE}"/>
                  </a:ext>
                </a:extLst>
              </p:cNvPr>
              <p:cNvSpPr txBox="1"/>
              <p:nvPr/>
            </p:nvSpPr>
            <p:spPr>
              <a:xfrm>
                <a:off x="3571868" y="4197172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05365D5-8B14-73F1-A169-9CC744D89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8" y="4197172"/>
                <a:ext cx="771525" cy="461665"/>
              </a:xfrm>
              <a:prstGeom prst="rect">
                <a:avLst/>
              </a:prstGeom>
              <a:blipFill>
                <a:blip r:embed="rId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1DD34C-71B5-8F96-603A-6E9C865108DE}"/>
                  </a:ext>
                </a:extLst>
              </p:cNvPr>
              <p:cNvSpPr txBox="1"/>
              <p:nvPr/>
            </p:nvSpPr>
            <p:spPr>
              <a:xfrm>
                <a:off x="2425567" y="1074685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1DD34C-71B5-8F96-603A-6E9C8651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567" y="1074685"/>
                <a:ext cx="771525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62DBE54-482F-4AB6-A5EA-6AF19F90ECB1}"/>
                  </a:ext>
                </a:extLst>
              </p:cNvPr>
              <p:cNvSpPr txBox="1"/>
              <p:nvPr/>
            </p:nvSpPr>
            <p:spPr>
              <a:xfrm>
                <a:off x="2182603" y="1900252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62DBE54-482F-4AB6-A5EA-6AF19F90E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603" y="1900252"/>
                <a:ext cx="771525" cy="461665"/>
              </a:xfrm>
              <a:prstGeom prst="rect">
                <a:avLst/>
              </a:prstGeom>
              <a:blipFill>
                <a:blip r:embed="rId10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A89477B-2B59-FAB5-93A1-EBEC7B6D01C2}"/>
                  </a:ext>
                </a:extLst>
              </p:cNvPr>
              <p:cNvSpPr txBox="1"/>
              <p:nvPr/>
            </p:nvSpPr>
            <p:spPr>
              <a:xfrm>
                <a:off x="3446591" y="5155701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A89477B-2B59-FAB5-93A1-EBEC7B6D0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591" y="5155701"/>
                <a:ext cx="771525" cy="461665"/>
              </a:xfrm>
              <a:prstGeom prst="rect">
                <a:avLst/>
              </a:prstGeom>
              <a:blipFill>
                <a:blip r:embed="rId11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Picture 57" descr="A group of red drops&#10;&#10;Description automatically generated">
            <a:extLst>
              <a:ext uri="{FF2B5EF4-FFF2-40B4-BE49-F238E27FC236}">
                <a16:creationId xmlns:a16="http://schemas.microsoft.com/office/drawing/2014/main" id="{11299095-A0C5-21B5-6993-F2104CD50E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1" y="1507845"/>
            <a:ext cx="412232" cy="412232"/>
          </a:xfrm>
          <a:prstGeom prst="rect">
            <a:avLst/>
          </a:prstGeom>
        </p:spPr>
      </p:pic>
      <p:pic>
        <p:nvPicPr>
          <p:cNvPr id="64" name="Picture 63" descr="A group of red drops&#10;&#10;Description automatically generated">
            <a:extLst>
              <a:ext uri="{FF2B5EF4-FFF2-40B4-BE49-F238E27FC236}">
                <a16:creationId xmlns:a16="http://schemas.microsoft.com/office/drawing/2014/main" id="{E19A8635-B387-E8AD-1FB8-6DC99F452C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1" y="1535008"/>
            <a:ext cx="412232" cy="412232"/>
          </a:xfrm>
          <a:prstGeom prst="rect">
            <a:avLst/>
          </a:prstGeom>
        </p:spPr>
      </p:pic>
      <p:pic>
        <p:nvPicPr>
          <p:cNvPr id="65" name="Picture 64" descr="A group of red drops&#10;&#10;Description automatically generated">
            <a:extLst>
              <a:ext uri="{FF2B5EF4-FFF2-40B4-BE49-F238E27FC236}">
                <a16:creationId xmlns:a16="http://schemas.microsoft.com/office/drawing/2014/main" id="{7944A2C6-B07B-41C0-C0A3-F014C754E2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94" y="6075287"/>
            <a:ext cx="412232" cy="412232"/>
          </a:xfrm>
          <a:prstGeom prst="rect">
            <a:avLst/>
          </a:prstGeom>
        </p:spPr>
      </p:pic>
      <p:pic>
        <p:nvPicPr>
          <p:cNvPr id="66" name="Picture 65" descr="A group of red drops&#10;&#10;Description automatically generated">
            <a:extLst>
              <a:ext uri="{FF2B5EF4-FFF2-40B4-BE49-F238E27FC236}">
                <a16:creationId xmlns:a16="http://schemas.microsoft.com/office/drawing/2014/main" id="{2F0CD706-6A75-EF19-91BE-2034760795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90" y="2131084"/>
            <a:ext cx="412232" cy="412232"/>
          </a:xfrm>
          <a:prstGeom prst="rect">
            <a:avLst/>
          </a:prstGeom>
        </p:spPr>
      </p:pic>
      <p:pic>
        <p:nvPicPr>
          <p:cNvPr id="3" name="Picture 2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C5D6A7DF-1615-1215-4047-2FF80A9AFD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40" y="145242"/>
            <a:ext cx="1528140" cy="781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DF106F-7EC3-E2EE-2192-324775148FFD}"/>
                  </a:ext>
                </a:extLst>
              </p:cNvPr>
              <p:cNvSpPr txBox="1"/>
              <p:nvPr/>
            </p:nvSpPr>
            <p:spPr>
              <a:xfrm>
                <a:off x="6887245" y="5496074"/>
                <a:ext cx="509587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r>
                      <a:rPr lang="en-IE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2400" b="1" dirty="0">
                    <a:solidFill>
                      <a:schemeClr val="tx1"/>
                    </a:solidFill>
                  </a:rPr>
                  <a:t> the set of all </a:t>
                </a:r>
                <a:r>
                  <a:rPr lang="en-IE" sz="2400" b="1" u="sng" dirty="0">
                    <a:solidFill>
                      <a:srgbClr val="7030A0"/>
                    </a:solidFill>
                  </a:rPr>
                  <a:t>connected</a:t>
                </a:r>
                <a:r>
                  <a:rPr lang="en-IE" sz="2400" b="1" dirty="0">
                    <a:solidFill>
                      <a:schemeClr val="tx1"/>
                    </a:solidFill>
                  </a:rPr>
                  <a:t> structures that respect the game rules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DF106F-7EC3-E2EE-2192-32477514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245" y="5496074"/>
                <a:ext cx="5095876" cy="830997"/>
              </a:xfrm>
              <a:prstGeom prst="rect">
                <a:avLst/>
              </a:prstGeom>
              <a:blipFill>
                <a:blip r:embed="rId14"/>
                <a:stretch>
                  <a:fillRect t="-5882" r="-718" b="-1617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81806D2-BAF2-193F-510C-2E700F47D262}"/>
              </a:ext>
            </a:extLst>
          </p:cNvPr>
          <p:cNvSpPr txBox="1"/>
          <p:nvPr/>
        </p:nvSpPr>
        <p:spPr>
          <a:xfrm>
            <a:off x="20773" y="-2486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3 sofas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F90EA-E21D-AF19-D2A4-C9755472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54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8" grpId="0" animBg="1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69412-935F-9E01-5624-48D8447D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593F-1928-D17F-25E1-E6D15BD5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718" y="3003153"/>
            <a:ext cx="6532563" cy="851693"/>
          </a:xfrm>
        </p:spPr>
        <p:txBody>
          <a:bodyPr>
            <a:noAutofit/>
          </a:bodyPr>
          <a:lstStyle/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4</a:t>
            </a:r>
            <a:endParaRPr lang="en-IE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58854-BEA2-6ABD-FC32-C8570E26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4437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96E46-AB3B-01AE-BBE0-38A2C09C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grey couch in a room&#10;&#10;Description automatically generated">
            <a:extLst>
              <a:ext uri="{FF2B5EF4-FFF2-40B4-BE49-F238E27FC236}">
                <a16:creationId xmlns:a16="http://schemas.microsoft.com/office/drawing/2014/main" id="{CAF992DC-767C-AAB3-D79C-A902D6B04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1" y="255985"/>
            <a:ext cx="8461371" cy="63460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1CA92-2329-B96A-7B82-514F7D7A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550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A yellow chair with legs&#10;&#10;Description automatically generated">
            <a:extLst>
              <a:ext uri="{FF2B5EF4-FFF2-40B4-BE49-F238E27FC236}">
                <a16:creationId xmlns:a16="http://schemas.microsoft.com/office/drawing/2014/main" id="{9EC47300-38B3-E4AC-FBED-5384D865E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3" y="3495727"/>
            <a:ext cx="974974" cy="9749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836744-637A-A0BB-E1C5-6E3DB168D170}"/>
              </a:ext>
            </a:extLst>
          </p:cNvPr>
          <p:cNvGrpSpPr/>
          <p:nvPr/>
        </p:nvGrpSpPr>
        <p:grpSpPr>
          <a:xfrm>
            <a:off x="665656" y="415808"/>
            <a:ext cx="768575" cy="2895611"/>
            <a:chOff x="1646739" y="269728"/>
            <a:chExt cx="768575" cy="28956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162D66-A9D5-07BC-D69B-B54563944889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C43FAE-B792-07B0-232E-06216A9322F9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0FE2B0-E521-A39F-C981-10B7725F4E38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BB6DDD-491B-EB5B-02F4-6533EA5AF28C}"/>
                </a:ext>
              </a:extLst>
            </p:cNvPr>
            <p:cNvSpPr/>
            <p:nvPr/>
          </p:nvSpPr>
          <p:spPr>
            <a:xfrm rot="2645694">
              <a:off x="2147049" y="471338"/>
              <a:ext cx="21318" cy="146149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054826-FF3E-FF83-A7BB-ADAA2A0CA660}"/>
                </a:ext>
              </a:extLst>
            </p:cNvPr>
            <p:cNvSpPr/>
            <p:nvPr/>
          </p:nvSpPr>
          <p:spPr>
            <a:xfrm rot="2645694">
              <a:off x="2148940" y="723129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46FE67-C394-0F4C-0C3F-64C14BF25CBC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464452-1DCC-DA7C-5E78-7D95531C5051}"/>
                </a:ext>
              </a:extLst>
            </p:cNvPr>
            <p:cNvSpPr/>
            <p:nvPr/>
          </p:nvSpPr>
          <p:spPr>
            <a:xfrm rot="8045694">
              <a:off x="2293810" y="1206293"/>
              <a:ext cx="20438" cy="152441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3047F5-1D0F-B931-77EE-DDD1D1B59573}"/>
                </a:ext>
              </a:extLst>
            </p:cNvPr>
            <p:cNvSpPr/>
            <p:nvPr/>
          </p:nvSpPr>
          <p:spPr>
            <a:xfrm>
              <a:off x="2163221" y="1009233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EC2E33-7701-9B9A-73FB-A55A1AF036EC}"/>
                </a:ext>
              </a:extLst>
            </p:cNvPr>
            <p:cNvSpPr/>
            <p:nvPr/>
          </p:nvSpPr>
          <p:spPr>
            <a:xfrm>
              <a:off x="2217200" y="1152426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BB8122-459A-9988-9CDF-D9BE5234FE00}"/>
                </a:ext>
              </a:extLst>
            </p:cNvPr>
            <p:cNvSpPr/>
            <p:nvPr/>
          </p:nvSpPr>
          <p:spPr>
            <a:xfrm rot="2645694">
              <a:off x="2161234" y="1462634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E54B4A-AE68-5FE2-AE1C-9E402BFE70F8}"/>
                </a:ext>
              </a:extLst>
            </p:cNvPr>
            <p:cNvSpPr/>
            <p:nvPr/>
          </p:nvSpPr>
          <p:spPr>
            <a:xfrm rot="8045694">
              <a:off x="2290938" y="1458084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D6CA47-4857-9BF4-7570-47914F72EA3F}"/>
                </a:ext>
              </a:extLst>
            </p:cNvPr>
            <p:cNvSpPr/>
            <p:nvPr/>
          </p:nvSpPr>
          <p:spPr>
            <a:xfrm rot="8045694">
              <a:off x="2280630" y="276284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FA8259-DDEF-DC81-DB43-32466D39FC4A}"/>
                </a:ext>
              </a:extLst>
            </p:cNvPr>
            <p:cNvSpPr/>
            <p:nvPr/>
          </p:nvSpPr>
          <p:spPr>
            <a:xfrm>
              <a:off x="2154804" y="2565789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0C6C3C-423A-7C51-5E15-DB4C188676C5}"/>
                </a:ext>
              </a:extLst>
            </p:cNvPr>
            <p:cNvSpPr/>
            <p:nvPr/>
          </p:nvSpPr>
          <p:spPr>
            <a:xfrm>
              <a:off x="2208784" y="2708982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813ED7-5F2F-55A9-4092-C5B3E85A216F}"/>
                </a:ext>
              </a:extLst>
            </p:cNvPr>
            <p:cNvSpPr/>
            <p:nvPr/>
          </p:nvSpPr>
          <p:spPr>
            <a:xfrm rot="2645694">
              <a:off x="2150927" y="2767398"/>
              <a:ext cx="21318" cy="146149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02D9B7-4311-9A86-9470-40D741D4839E}"/>
                </a:ext>
              </a:extLst>
            </p:cNvPr>
            <p:cNvSpPr/>
            <p:nvPr/>
          </p:nvSpPr>
          <p:spPr>
            <a:xfrm rot="2645694">
              <a:off x="2152818" y="3019190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4466D7-47C3-205E-8F15-1FAF85110DA0}"/>
                </a:ext>
              </a:extLst>
            </p:cNvPr>
            <p:cNvSpPr/>
            <p:nvPr/>
          </p:nvSpPr>
          <p:spPr>
            <a:xfrm rot="8045694">
              <a:off x="2282521" y="3014640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EE6C9A5-ADB9-6357-18C3-4147E85F22F3}"/>
                </a:ext>
              </a:extLst>
            </p:cNvPr>
            <p:cNvSpPr txBox="1"/>
            <p:nvPr/>
          </p:nvSpPr>
          <p:spPr>
            <a:xfrm rot="16200000">
              <a:off x="1758864" y="1696123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9C41034-CCEC-E9BE-8B21-D4B460FC25D9}"/>
                </a:ext>
              </a:extLst>
            </p:cNvPr>
            <p:cNvSpPr txBox="1"/>
            <p:nvPr/>
          </p:nvSpPr>
          <p:spPr>
            <a:xfrm>
              <a:off x="1691262" y="457471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C94E6AC-8418-1232-75E5-08D1DAB5BD6E}"/>
                </a:ext>
              </a:extLst>
            </p:cNvPr>
            <p:cNvSpPr txBox="1"/>
            <p:nvPr/>
          </p:nvSpPr>
          <p:spPr>
            <a:xfrm>
              <a:off x="1710618" y="1196976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/>
                <p:nvPr/>
              </p:nvSpPr>
              <p:spPr>
                <a:xfrm>
                  <a:off x="1706994" y="2708982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94" y="2708982"/>
                  <a:ext cx="407184" cy="283611"/>
                </a:xfrm>
                <a:prstGeom prst="rect">
                  <a:avLst/>
                </a:prstGeom>
                <a:blipFill>
                  <a:blip r:embed="rId4"/>
                  <a:stretch>
                    <a:fillRect b="-2978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A4EB3B-3BF9-C4E4-4A88-29FB66A865DA}"/>
              </a:ext>
            </a:extLst>
          </p:cNvPr>
          <p:cNvGrpSpPr/>
          <p:nvPr/>
        </p:nvGrpSpPr>
        <p:grpSpPr>
          <a:xfrm>
            <a:off x="2083357" y="415808"/>
            <a:ext cx="6924636" cy="2895611"/>
            <a:chOff x="3064440" y="269728"/>
            <a:chExt cx="6924636" cy="28956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017AD48-E112-B1AB-94FC-7ACB83E591B5}"/>
                </a:ext>
              </a:extLst>
            </p:cNvPr>
            <p:cNvSpPr/>
            <p:nvPr/>
          </p:nvSpPr>
          <p:spPr>
            <a:xfrm rot="2645694">
              <a:off x="3593218" y="471338"/>
              <a:ext cx="21318" cy="146149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62661A-1961-7481-F84D-2DE789E0D6DD}"/>
                </a:ext>
              </a:extLst>
            </p:cNvPr>
            <p:cNvSpPr/>
            <p:nvPr/>
          </p:nvSpPr>
          <p:spPr>
            <a:xfrm rot="8045694">
              <a:off x="3722921" y="46678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AC9768-609E-FAA4-DE27-CF51667FD45E}"/>
                </a:ext>
              </a:extLst>
            </p:cNvPr>
            <p:cNvSpPr/>
            <p:nvPr/>
          </p:nvSpPr>
          <p:spPr>
            <a:xfrm>
              <a:off x="3597095" y="269728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0505C-2F26-C5D7-B776-9A02389F585A}"/>
                </a:ext>
              </a:extLst>
            </p:cNvPr>
            <p:cNvSpPr/>
            <p:nvPr/>
          </p:nvSpPr>
          <p:spPr>
            <a:xfrm>
              <a:off x="3651075" y="412921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118BD7-EF9D-3C19-649D-1162083A91DC}"/>
                </a:ext>
              </a:extLst>
            </p:cNvPr>
            <p:cNvSpPr/>
            <p:nvPr/>
          </p:nvSpPr>
          <p:spPr>
            <a:xfrm rot="2645694">
              <a:off x="3595109" y="723129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F6ADB5-98A7-5359-D080-E623861157B5}"/>
                </a:ext>
              </a:extLst>
            </p:cNvPr>
            <p:cNvSpPr/>
            <p:nvPr/>
          </p:nvSpPr>
          <p:spPr>
            <a:xfrm rot="8045694">
              <a:off x="3724813" y="718579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2CB05F-C2EB-17D9-894F-0F865705F716}"/>
                </a:ext>
              </a:extLst>
            </p:cNvPr>
            <p:cNvSpPr/>
            <p:nvPr/>
          </p:nvSpPr>
          <p:spPr>
            <a:xfrm rot="2645694">
              <a:off x="3605511" y="1210843"/>
              <a:ext cx="21318" cy="1461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10E63B8-21B6-563B-4919-CE7823E8846B}"/>
                </a:ext>
              </a:extLst>
            </p:cNvPr>
            <p:cNvSpPr/>
            <p:nvPr/>
          </p:nvSpPr>
          <p:spPr>
            <a:xfrm rot="8045694">
              <a:off x="3735215" y="1206293"/>
              <a:ext cx="20438" cy="152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C41DD7B-6D7A-8B58-6909-133591921050}"/>
                </a:ext>
              </a:extLst>
            </p:cNvPr>
            <p:cNvSpPr/>
            <p:nvPr/>
          </p:nvSpPr>
          <p:spPr>
            <a:xfrm>
              <a:off x="3609389" y="1009233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7E9829-EA2F-EF87-1987-CABF8067D2AB}"/>
                </a:ext>
              </a:extLst>
            </p:cNvPr>
            <p:cNvSpPr/>
            <p:nvPr/>
          </p:nvSpPr>
          <p:spPr>
            <a:xfrm>
              <a:off x="3663368" y="1152426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3CD0EA-2F70-5466-3E0B-8AA8ECAE6A1B}"/>
                </a:ext>
              </a:extLst>
            </p:cNvPr>
            <p:cNvSpPr/>
            <p:nvPr/>
          </p:nvSpPr>
          <p:spPr>
            <a:xfrm rot="2645694">
              <a:off x="3607402" y="1462634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A8C72F-A67E-5B8C-784D-781601E68A5C}"/>
                </a:ext>
              </a:extLst>
            </p:cNvPr>
            <p:cNvSpPr/>
            <p:nvPr/>
          </p:nvSpPr>
          <p:spPr>
            <a:xfrm rot="8045694">
              <a:off x="3737106" y="1458084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9761AE7-209D-F4E4-A15D-C4C6BADC50D7}"/>
                </a:ext>
              </a:extLst>
            </p:cNvPr>
            <p:cNvSpPr/>
            <p:nvPr/>
          </p:nvSpPr>
          <p:spPr>
            <a:xfrm rot="2645694">
              <a:off x="3597095" y="2767398"/>
              <a:ext cx="21318" cy="1461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24D2D6-A653-026C-8131-3459E3AD2911}"/>
                </a:ext>
              </a:extLst>
            </p:cNvPr>
            <p:cNvSpPr/>
            <p:nvPr/>
          </p:nvSpPr>
          <p:spPr>
            <a:xfrm rot="8045694">
              <a:off x="3726799" y="2762848"/>
              <a:ext cx="20438" cy="152441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74512C-3030-F882-C9B9-8C5E34442B3F}"/>
                </a:ext>
              </a:extLst>
            </p:cNvPr>
            <p:cNvSpPr/>
            <p:nvPr/>
          </p:nvSpPr>
          <p:spPr>
            <a:xfrm>
              <a:off x="3600972" y="2565789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872717-BFE1-6B83-D8D7-30752F31B45F}"/>
                </a:ext>
              </a:extLst>
            </p:cNvPr>
            <p:cNvSpPr/>
            <p:nvPr/>
          </p:nvSpPr>
          <p:spPr>
            <a:xfrm>
              <a:off x="3654952" y="2708982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0C81F2-73A5-E7CD-607F-EBD67834B5E2}"/>
                </a:ext>
              </a:extLst>
            </p:cNvPr>
            <p:cNvSpPr/>
            <p:nvPr/>
          </p:nvSpPr>
          <p:spPr>
            <a:xfrm rot="2645694">
              <a:off x="3598986" y="3019190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48800F9-6E90-CD6F-B6B3-C67D2A72252F}"/>
                </a:ext>
              </a:extLst>
            </p:cNvPr>
            <p:cNvSpPr/>
            <p:nvPr/>
          </p:nvSpPr>
          <p:spPr>
            <a:xfrm rot="8045694">
              <a:off x="3728690" y="3014640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8106030-32B7-45EE-E894-4414B2B1FC70}"/>
                </a:ext>
              </a:extLst>
            </p:cNvPr>
            <p:cNvSpPr/>
            <p:nvPr/>
          </p:nvSpPr>
          <p:spPr>
            <a:xfrm rot="2645694">
              <a:off x="5055760" y="471338"/>
              <a:ext cx="21318" cy="1461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01DBDF-E8D3-8EFE-64E9-CA2FE9168757}"/>
                </a:ext>
              </a:extLst>
            </p:cNvPr>
            <p:cNvSpPr/>
            <p:nvPr/>
          </p:nvSpPr>
          <p:spPr>
            <a:xfrm rot="8045694">
              <a:off x="5185464" y="466788"/>
              <a:ext cx="20438" cy="15244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7771FE0-0683-00AB-EE4B-638C1C4E0ADF}"/>
                </a:ext>
              </a:extLst>
            </p:cNvPr>
            <p:cNvSpPr/>
            <p:nvPr/>
          </p:nvSpPr>
          <p:spPr>
            <a:xfrm>
              <a:off x="5059637" y="269728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E617552-F49D-3D2B-56D3-DC759764FF15}"/>
                </a:ext>
              </a:extLst>
            </p:cNvPr>
            <p:cNvSpPr/>
            <p:nvPr/>
          </p:nvSpPr>
          <p:spPr>
            <a:xfrm>
              <a:off x="5113617" y="412921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2BFC41-0DC1-CE69-C64E-8D8B081EF37E}"/>
                </a:ext>
              </a:extLst>
            </p:cNvPr>
            <p:cNvSpPr/>
            <p:nvPr/>
          </p:nvSpPr>
          <p:spPr>
            <a:xfrm rot="2645694">
              <a:off x="5057651" y="723129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F08C70-DA67-F56D-CD2A-55465138A224}"/>
                </a:ext>
              </a:extLst>
            </p:cNvPr>
            <p:cNvSpPr/>
            <p:nvPr/>
          </p:nvSpPr>
          <p:spPr>
            <a:xfrm rot="8045694">
              <a:off x="5187355" y="718579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74F2F7B-C9C3-C5B7-0AA4-D1B3CF44D1B8}"/>
                </a:ext>
              </a:extLst>
            </p:cNvPr>
            <p:cNvSpPr/>
            <p:nvPr/>
          </p:nvSpPr>
          <p:spPr>
            <a:xfrm rot="2645694">
              <a:off x="5068054" y="1210843"/>
              <a:ext cx="21318" cy="146149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A7C63F-901E-0ECA-4A1D-484735428179}"/>
                </a:ext>
              </a:extLst>
            </p:cNvPr>
            <p:cNvSpPr/>
            <p:nvPr/>
          </p:nvSpPr>
          <p:spPr>
            <a:xfrm rot="8045694">
              <a:off x="5197757" y="1206293"/>
              <a:ext cx="20438" cy="1524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BA64B06-994D-3329-29EF-27ECAD5E54C8}"/>
                </a:ext>
              </a:extLst>
            </p:cNvPr>
            <p:cNvSpPr/>
            <p:nvPr/>
          </p:nvSpPr>
          <p:spPr>
            <a:xfrm>
              <a:off x="5071931" y="1009233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7D8690-0C29-FC0D-0ABB-25506CC7C88A}"/>
                </a:ext>
              </a:extLst>
            </p:cNvPr>
            <p:cNvSpPr/>
            <p:nvPr/>
          </p:nvSpPr>
          <p:spPr>
            <a:xfrm>
              <a:off x="5125911" y="1152426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74A786-A31D-1C5E-242F-90444E1B3086}"/>
                </a:ext>
              </a:extLst>
            </p:cNvPr>
            <p:cNvSpPr/>
            <p:nvPr/>
          </p:nvSpPr>
          <p:spPr>
            <a:xfrm rot="2645694">
              <a:off x="5069945" y="1462634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DF8895-01BE-C91B-42D3-C1B7CB8260E4}"/>
                </a:ext>
              </a:extLst>
            </p:cNvPr>
            <p:cNvSpPr/>
            <p:nvPr/>
          </p:nvSpPr>
          <p:spPr>
            <a:xfrm rot="8045694">
              <a:off x="5199649" y="1458084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1A452A-EEAC-0B50-7EF0-CFDBC10A7D32}"/>
                </a:ext>
              </a:extLst>
            </p:cNvPr>
            <p:cNvSpPr/>
            <p:nvPr/>
          </p:nvSpPr>
          <p:spPr>
            <a:xfrm rot="8045694">
              <a:off x="5189341" y="276284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38D7701-1E35-E47A-AA4A-0D4A6D443606}"/>
                </a:ext>
              </a:extLst>
            </p:cNvPr>
            <p:cNvSpPr/>
            <p:nvPr/>
          </p:nvSpPr>
          <p:spPr>
            <a:xfrm rot="2645694">
              <a:off x="5059637" y="2767398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FCB27FB-07E9-5378-2A72-7C3744385788}"/>
                </a:ext>
              </a:extLst>
            </p:cNvPr>
            <p:cNvSpPr/>
            <p:nvPr/>
          </p:nvSpPr>
          <p:spPr>
            <a:xfrm>
              <a:off x="5063515" y="2565789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96EA1D-6B99-264F-3910-A142F0AE6E40}"/>
                </a:ext>
              </a:extLst>
            </p:cNvPr>
            <p:cNvSpPr/>
            <p:nvPr/>
          </p:nvSpPr>
          <p:spPr>
            <a:xfrm>
              <a:off x="5117495" y="2708982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ECFB25-CB20-F2CC-C83A-21C7D6D95CA6}"/>
                </a:ext>
              </a:extLst>
            </p:cNvPr>
            <p:cNvSpPr/>
            <p:nvPr/>
          </p:nvSpPr>
          <p:spPr>
            <a:xfrm rot="2645694">
              <a:off x="5061529" y="3019190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C72B001-A0B3-3A34-4FC6-AF68242A857C}"/>
                </a:ext>
              </a:extLst>
            </p:cNvPr>
            <p:cNvSpPr/>
            <p:nvPr/>
          </p:nvSpPr>
          <p:spPr>
            <a:xfrm rot="2645694">
              <a:off x="9758748" y="471338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0898DC3-3A97-D0A6-7F6F-6847F5F2DD5F}"/>
                </a:ext>
              </a:extLst>
            </p:cNvPr>
            <p:cNvSpPr/>
            <p:nvPr/>
          </p:nvSpPr>
          <p:spPr>
            <a:xfrm rot="8045694">
              <a:off x="5191232" y="301464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043BECD-546D-7166-E7D5-6AE2D602D49B}"/>
                </a:ext>
              </a:extLst>
            </p:cNvPr>
            <p:cNvSpPr/>
            <p:nvPr/>
          </p:nvSpPr>
          <p:spPr>
            <a:xfrm>
              <a:off x="9762625" y="269728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E225C19-6DC8-555C-EA87-A931BD6DE702}"/>
                </a:ext>
              </a:extLst>
            </p:cNvPr>
            <p:cNvSpPr/>
            <p:nvPr/>
          </p:nvSpPr>
          <p:spPr>
            <a:xfrm>
              <a:off x="9816605" y="412921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106C5DC-B1FB-3DAF-FA43-0BC1A2865B8F}"/>
                </a:ext>
              </a:extLst>
            </p:cNvPr>
            <p:cNvSpPr/>
            <p:nvPr/>
          </p:nvSpPr>
          <p:spPr>
            <a:xfrm rot="2645694">
              <a:off x="9760639" y="723129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EC7C2F9-D872-AA63-8BC1-9C8B070D453E}"/>
                </a:ext>
              </a:extLst>
            </p:cNvPr>
            <p:cNvSpPr/>
            <p:nvPr/>
          </p:nvSpPr>
          <p:spPr>
            <a:xfrm rot="2645694">
              <a:off x="9771042" y="1210843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87D3703-84BD-330C-B82A-027442D21199}"/>
                </a:ext>
              </a:extLst>
            </p:cNvPr>
            <p:cNvSpPr/>
            <p:nvPr/>
          </p:nvSpPr>
          <p:spPr>
            <a:xfrm rot="8045694">
              <a:off x="9900745" y="1206293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3FAD37B-074A-610D-6461-C4B1AD1E9617}"/>
                </a:ext>
              </a:extLst>
            </p:cNvPr>
            <p:cNvSpPr/>
            <p:nvPr/>
          </p:nvSpPr>
          <p:spPr>
            <a:xfrm rot="8045694">
              <a:off x="9890343" y="718579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9E1F608-4F4A-087B-E825-6316258B8C53}"/>
                </a:ext>
              </a:extLst>
            </p:cNvPr>
            <p:cNvSpPr/>
            <p:nvPr/>
          </p:nvSpPr>
          <p:spPr>
            <a:xfrm>
              <a:off x="9774919" y="1009233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293341-DD95-0D7A-F804-3C93BC0D183C}"/>
                </a:ext>
              </a:extLst>
            </p:cNvPr>
            <p:cNvSpPr/>
            <p:nvPr/>
          </p:nvSpPr>
          <p:spPr>
            <a:xfrm>
              <a:off x="9828899" y="1152426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3EBFB8A-56E9-99C6-126A-831EA06944FF}"/>
                </a:ext>
              </a:extLst>
            </p:cNvPr>
            <p:cNvSpPr/>
            <p:nvPr/>
          </p:nvSpPr>
          <p:spPr>
            <a:xfrm rot="2645694">
              <a:off x="9772933" y="1462634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776C187-843B-F824-2A4F-7F2DA4F6627F}"/>
                </a:ext>
              </a:extLst>
            </p:cNvPr>
            <p:cNvSpPr/>
            <p:nvPr/>
          </p:nvSpPr>
          <p:spPr>
            <a:xfrm rot="2645694">
              <a:off x="9762625" y="2767398"/>
              <a:ext cx="21318" cy="146149"/>
            </a:xfrm>
            <a:prstGeom prst="rect">
              <a:avLst/>
            </a:prstGeom>
            <a:solidFill>
              <a:srgbClr val="DF11B8"/>
            </a:solidFill>
            <a:ln w="38100">
              <a:solidFill>
                <a:srgbClr val="DF11B8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C22539-3202-F6A5-C0ED-0ABC94B1B297}"/>
                </a:ext>
              </a:extLst>
            </p:cNvPr>
            <p:cNvSpPr/>
            <p:nvPr/>
          </p:nvSpPr>
          <p:spPr>
            <a:xfrm rot="8045694">
              <a:off x="9892329" y="276284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AB1CEA-DB24-F08F-16B4-21B6B891920C}"/>
                </a:ext>
              </a:extLst>
            </p:cNvPr>
            <p:cNvSpPr/>
            <p:nvPr/>
          </p:nvSpPr>
          <p:spPr>
            <a:xfrm rot="8045694">
              <a:off x="9902637" y="1458084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4B174E7-4F67-B1D4-72B9-CBE8C897C978}"/>
                </a:ext>
              </a:extLst>
            </p:cNvPr>
            <p:cNvSpPr/>
            <p:nvPr/>
          </p:nvSpPr>
          <p:spPr>
            <a:xfrm>
              <a:off x="9766503" y="2565789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22FD64-8086-A33F-9FB9-69D18D549436}"/>
                </a:ext>
              </a:extLst>
            </p:cNvPr>
            <p:cNvSpPr/>
            <p:nvPr/>
          </p:nvSpPr>
          <p:spPr>
            <a:xfrm>
              <a:off x="9820483" y="2708982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0CD0E28-1346-9DBC-DBFB-FFD7B1D4A243}"/>
                </a:ext>
              </a:extLst>
            </p:cNvPr>
            <p:cNvSpPr/>
            <p:nvPr/>
          </p:nvSpPr>
          <p:spPr>
            <a:xfrm rot="2645694">
              <a:off x="9764517" y="3019190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8AA856E-176A-DD54-875B-86A07CD81CA5}"/>
                </a:ext>
              </a:extLst>
            </p:cNvPr>
            <p:cNvSpPr/>
            <p:nvPr/>
          </p:nvSpPr>
          <p:spPr>
            <a:xfrm rot="8045694">
              <a:off x="9894220" y="3014640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573CA4C-4AAB-E01A-E4BE-A11A6DDD53F8}"/>
                </a:ext>
              </a:extLst>
            </p:cNvPr>
            <p:cNvSpPr txBox="1"/>
            <p:nvPr/>
          </p:nvSpPr>
          <p:spPr>
            <a:xfrm rot="16200000">
              <a:off x="9312663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CE2EBB8-6F9A-3AEA-F3B7-EAF13375E2AF}"/>
                </a:ext>
              </a:extLst>
            </p:cNvPr>
            <p:cNvSpPr txBox="1"/>
            <p:nvPr/>
          </p:nvSpPr>
          <p:spPr>
            <a:xfrm rot="16200000">
              <a:off x="4655281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9A6A539-B3CA-6C5F-1F63-44DD69404EDC}"/>
                </a:ext>
              </a:extLst>
            </p:cNvPr>
            <p:cNvSpPr txBox="1"/>
            <p:nvPr/>
          </p:nvSpPr>
          <p:spPr>
            <a:xfrm rot="16200000">
              <a:off x="3176565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53235D5-4F3A-D385-2857-ECC45933F7E1}"/>
                </a:ext>
              </a:extLst>
            </p:cNvPr>
            <p:cNvSpPr txBox="1"/>
            <p:nvPr/>
          </p:nvSpPr>
          <p:spPr>
            <a:xfrm>
              <a:off x="3129696" y="45519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C0D417E-A65A-9500-ADA0-48FB122A20C4}"/>
                </a:ext>
              </a:extLst>
            </p:cNvPr>
            <p:cNvSpPr txBox="1"/>
            <p:nvPr/>
          </p:nvSpPr>
          <p:spPr>
            <a:xfrm>
              <a:off x="3149052" y="119469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/>
                <p:nvPr/>
              </p:nvSpPr>
              <p:spPr>
                <a:xfrm>
                  <a:off x="3115284" y="2706704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284" y="2706704"/>
                  <a:ext cx="407184" cy="283611"/>
                </a:xfrm>
                <a:prstGeom prst="rect">
                  <a:avLst/>
                </a:prstGeom>
                <a:blipFill>
                  <a:blip r:embed="rId5"/>
                  <a:stretch>
                    <a:fillRect b="-2978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750EF5-75D0-AD24-22AB-8A47C6079529}"/>
                </a:ext>
              </a:extLst>
            </p:cNvPr>
            <p:cNvSpPr txBox="1"/>
            <p:nvPr/>
          </p:nvSpPr>
          <p:spPr>
            <a:xfrm>
              <a:off x="4597800" y="45326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BA39DE0-EAA8-4FF8-753F-220A6DB5B8FB}"/>
                </a:ext>
              </a:extLst>
            </p:cNvPr>
            <p:cNvSpPr txBox="1"/>
            <p:nvPr/>
          </p:nvSpPr>
          <p:spPr>
            <a:xfrm>
              <a:off x="4617157" y="119277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/>
                <p:nvPr/>
              </p:nvSpPr>
              <p:spPr>
                <a:xfrm>
                  <a:off x="4583388" y="2704779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3388" y="2704779"/>
                  <a:ext cx="407184" cy="283611"/>
                </a:xfrm>
                <a:prstGeom prst="rect">
                  <a:avLst/>
                </a:prstGeom>
                <a:blipFill>
                  <a:blip r:embed="rId6"/>
                  <a:stretch>
                    <a:fillRect b="-3043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EE696EB-8E35-1BAB-9D3E-5E84B4425529}"/>
                </a:ext>
              </a:extLst>
            </p:cNvPr>
            <p:cNvSpPr txBox="1"/>
            <p:nvPr/>
          </p:nvSpPr>
          <p:spPr>
            <a:xfrm>
              <a:off x="9230543" y="45326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34B4E20-18CE-9CF2-A07E-C4A39D54FCC6}"/>
                </a:ext>
              </a:extLst>
            </p:cNvPr>
            <p:cNvSpPr txBox="1"/>
            <p:nvPr/>
          </p:nvSpPr>
          <p:spPr>
            <a:xfrm>
              <a:off x="9249900" y="119277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/>
                <p:nvPr/>
              </p:nvSpPr>
              <p:spPr>
                <a:xfrm>
                  <a:off x="9216131" y="2704779"/>
                  <a:ext cx="429868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131" y="2704779"/>
                  <a:ext cx="429868" cy="283611"/>
                </a:xfrm>
                <a:prstGeom prst="rect">
                  <a:avLst/>
                </a:prstGeom>
                <a:blipFill>
                  <a:blip r:embed="rId7"/>
                  <a:stretch>
                    <a:fillRect b="-3043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ACB63B-1387-5CB9-1929-BFBF61BD41CF}"/>
              </a:ext>
            </a:extLst>
          </p:cNvPr>
          <p:cNvGrpSpPr/>
          <p:nvPr/>
        </p:nvGrpSpPr>
        <p:grpSpPr>
          <a:xfrm>
            <a:off x="890660" y="3501778"/>
            <a:ext cx="8340565" cy="1131497"/>
            <a:chOff x="1871743" y="3545814"/>
            <a:chExt cx="8340565" cy="1131497"/>
          </a:xfrm>
        </p:grpSpPr>
        <p:pic>
          <p:nvPicPr>
            <p:cNvPr id="10" name="Picture 9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816017F-4872-E5B8-C328-96E5B0A1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441" y="3545814"/>
              <a:ext cx="974974" cy="899436"/>
            </a:xfrm>
            <a:prstGeom prst="rect">
              <a:avLst/>
            </a:prstGeom>
          </p:spPr>
        </p:pic>
        <p:pic>
          <p:nvPicPr>
            <p:cNvPr id="12" name="Picture 11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D9514584-CA78-9BEF-4344-C3F0C672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248" y="3545814"/>
              <a:ext cx="974975" cy="899437"/>
            </a:xfrm>
            <a:prstGeom prst="rect">
              <a:avLst/>
            </a:prstGeom>
          </p:spPr>
        </p:pic>
        <p:pic>
          <p:nvPicPr>
            <p:cNvPr id="14" name="Picture 13" descr="A green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D25BE9C6-EEE1-06CB-F610-ADDF6C2C2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332" y="3545814"/>
              <a:ext cx="974976" cy="899438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A201AA7-95DA-BA22-D0A4-9A41B1EDED20}"/>
                </a:ext>
              </a:extLst>
            </p:cNvPr>
            <p:cNvSpPr txBox="1"/>
            <p:nvPr/>
          </p:nvSpPr>
          <p:spPr>
            <a:xfrm>
              <a:off x="6617581" y="3641018"/>
              <a:ext cx="1505392" cy="709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   .   .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6A27FEF-A359-A141-3E8C-4CF62529642D}"/>
                </a:ext>
              </a:extLst>
            </p:cNvPr>
            <p:cNvSpPr txBox="1"/>
            <p:nvPr/>
          </p:nvSpPr>
          <p:spPr>
            <a:xfrm>
              <a:off x="1871743" y="4267945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F259AD4-0299-37C5-7AF5-2B70473BBEAE}"/>
                </a:ext>
              </a:extLst>
            </p:cNvPr>
            <p:cNvSpPr txBox="1"/>
            <p:nvPr/>
          </p:nvSpPr>
          <p:spPr>
            <a:xfrm>
              <a:off x="3401176" y="4264815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B727D2B-5FA1-464E-AA9C-37B38AB298BB}"/>
                </a:ext>
              </a:extLst>
            </p:cNvPr>
            <p:cNvSpPr txBox="1"/>
            <p:nvPr/>
          </p:nvSpPr>
          <p:spPr>
            <a:xfrm>
              <a:off x="4886125" y="4274236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3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9C2F52E-3060-AF65-69CD-8D597456D763}"/>
                </a:ext>
              </a:extLst>
            </p:cNvPr>
            <p:cNvSpPr txBox="1"/>
            <p:nvPr/>
          </p:nvSpPr>
          <p:spPr>
            <a:xfrm>
              <a:off x="9522451" y="4277201"/>
              <a:ext cx="357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N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DC0F9A9D-B2B1-935C-2471-9FB83F94A673}"/>
              </a:ext>
            </a:extLst>
          </p:cNvPr>
          <p:cNvSpPr txBox="1"/>
          <p:nvPr/>
        </p:nvSpPr>
        <p:spPr>
          <a:xfrm>
            <a:off x="194231" y="5950175"/>
            <a:ext cx="511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many different configurations we will have ?      </a:t>
            </a:r>
            <a:endParaRPr lang="en-I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3DD06-927A-B372-F6DE-6CF50C262A28}"/>
              </a:ext>
            </a:extLst>
          </p:cNvPr>
          <p:cNvSpPr txBox="1"/>
          <p:nvPr/>
        </p:nvSpPr>
        <p:spPr>
          <a:xfrm>
            <a:off x="5114917" y="1919441"/>
            <a:ext cx="2560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PhD students</a:t>
            </a:r>
          </a:p>
          <a:p>
            <a:pPr algn="ctr"/>
            <a:r>
              <a:rPr lang="en-US" sz="1400" b="1" dirty="0"/>
              <a:t>With colored clothes and gloves</a:t>
            </a:r>
            <a:endParaRPr lang="en-IE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DF8F7-9258-D02F-0A64-9782AC831292}"/>
              </a:ext>
            </a:extLst>
          </p:cNvPr>
          <p:cNvSpPr txBox="1"/>
          <p:nvPr/>
        </p:nvSpPr>
        <p:spPr>
          <a:xfrm>
            <a:off x="5712789" y="6271861"/>
            <a:ext cx="4184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(Exponential in the # of chairs)</a:t>
            </a:r>
            <a:endParaRPr lang="en-IE" sz="24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C35B6-FF6B-C499-A6E2-6EF6DE573C71}"/>
              </a:ext>
            </a:extLst>
          </p:cNvPr>
          <p:cNvSpPr/>
          <p:nvPr/>
        </p:nvSpPr>
        <p:spPr>
          <a:xfrm>
            <a:off x="627545" y="311708"/>
            <a:ext cx="8734301" cy="4460673"/>
          </a:xfrm>
          <a:custGeom>
            <a:avLst/>
            <a:gdLst>
              <a:gd name="connsiteX0" fmla="*/ 0 w 8734301"/>
              <a:gd name="connsiteY0" fmla="*/ 0 h 4460673"/>
              <a:gd name="connsiteX1" fmla="*/ 320258 w 8734301"/>
              <a:gd name="connsiteY1" fmla="*/ 0 h 4460673"/>
              <a:gd name="connsiteX2" fmla="*/ 989887 w 8734301"/>
              <a:gd name="connsiteY2" fmla="*/ 0 h 4460673"/>
              <a:gd name="connsiteX3" fmla="*/ 1484831 w 8734301"/>
              <a:gd name="connsiteY3" fmla="*/ 0 h 4460673"/>
              <a:gd name="connsiteX4" fmla="*/ 2067118 w 8734301"/>
              <a:gd name="connsiteY4" fmla="*/ 0 h 4460673"/>
              <a:gd name="connsiteX5" fmla="*/ 2562062 w 8734301"/>
              <a:gd name="connsiteY5" fmla="*/ 0 h 4460673"/>
              <a:gd name="connsiteX6" fmla="*/ 3057005 w 8734301"/>
              <a:gd name="connsiteY6" fmla="*/ 0 h 4460673"/>
              <a:gd name="connsiteX7" fmla="*/ 3551949 w 8734301"/>
              <a:gd name="connsiteY7" fmla="*/ 0 h 4460673"/>
              <a:gd name="connsiteX8" fmla="*/ 4308922 w 8734301"/>
              <a:gd name="connsiteY8" fmla="*/ 0 h 4460673"/>
              <a:gd name="connsiteX9" fmla="*/ 4629180 w 8734301"/>
              <a:gd name="connsiteY9" fmla="*/ 0 h 4460673"/>
              <a:gd name="connsiteX10" fmla="*/ 5298809 w 8734301"/>
              <a:gd name="connsiteY10" fmla="*/ 0 h 4460673"/>
              <a:gd name="connsiteX11" fmla="*/ 6055782 w 8734301"/>
              <a:gd name="connsiteY11" fmla="*/ 0 h 4460673"/>
              <a:gd name="connsiteX12" fmla="*/ 6463383 w 8734301"/>
              <a:gd name="connsiteY12" fmla="*/ 0 h 4460673"/>
              <a:gd name="connsiteX13" fmla="*/ 7045669 w 8734301"/>
              <a:gd name="connsiteY13" fmla="*/ 0 h 4460673"/>
              <a:gd name="connsiteX14" fmla="*/ 7540613 w 8734301"/>
              <a:gd name="connsiteY14" fmla="*/ 0 h 4460673"/>
              <a:gd name="connsiteX15" fmla="*/ 8734301 w 8734301"/>
              <a:gd name="connsiteY15" fmla="*/ 0 h 4460673"/>
              <a:gd name="connsiteX16" fmla="*/ 8734301 w 8734301"/>
              <a:gd name="connsiteY16" fmla="*/ 468371 h 4460673"/>
              <a:gd name="connsiteX17" fmla="*/ 8734301 w 8734301"/>
              <a:gd name="connsiteY17" fmla="*/ 981348 h 4460673"/>
              <a:gd name="connsiteX18" fmla="*/ 8734301 w 8734301"/>
              <a:gd name="connsiteY18" fmla="*/ 1405112 h 4460673"/>
              <a:gd name="connsiteX19" fmla="*/ 8734301 w 8734301"/>
              <a:gd name="connsiteY19" fmla="*/ 1828876 h 4460673"/>
              <a:gd name="connsiteX20" fmla="*/ 8734301 w 8734301"/>
              <a:gd name="connsiteY20" fmla="*/ 2252640 h 4460673"/>
              <a:gd name="connsiteX21" fmla="*/ 8734301 w 8734301"/>
              <a:gd name="connsiteY21" fmla="*/ 2810224 h 4460673"/>
              <a:gd name="connsiteX22" fmla="*/ 8734301 w 8734301"/>
              <a:gd name="connsiteY22" fmla="*/ 3278595 h 4460673"/>
              <a:gd name="connsiteX23" fmla="*/ 8734301 w 8734301"/>
              <a:gd name="connsiteY23" fmla="*/ 3880786 h 4460673"/>
              <a:gd name="connsiteX24" fmla="*/ 8734301 w 8734301"/>
              <a:gd name="connsiteY24" fmla="*/ 4460673 h 4460673"/>
              <a:gd name="connsiteX25" fmla="*/ 8064671 w 8734301"/>
              <a:gd name="connsiteY25" fmla="*/ 4460673 h 4460673"/>
              <a:gd name="connsiteX26" fmla="*/ 7569728 w 8734301"/>
              <a:gd name="connsiteY26" fmla="*/ 4460673 h 4460673"/>
              <a:gd name="connsiteX27" fmla="*/ 6812755 w 8734301"/>
              <a:gd name="connsiteY27" fmla="*/ 4460673 h 4460673"/>
              <a:gd name="connsiteX28" fmla="*/ 6492497 w 8734301"/>
              <a:gd name="connsiteY28" fmla="*/ 4460673 h 4460673"/>
              <a:gd name="connsiteX29" fmla="*/ 6084896 w 8734301"/>
              <a:gd name="connsiteY29" fmla="*/ 4460673 h 4460673"/>
              <a:gd name="connsiteX30" fmla="*/ 5764639 w 8734301"/>
              <a:gd name="connsiteY30" fmla="*/ 4460673 h 4460673"/>
              <a:gd name="connsiteX31" fmla="*/ 5182352 w 8734301"/>
              <a:gd name="connsiteY31" fmla="*/ 4460673 h 4460673"/>
              <a:gd name="connsiteX32" fmla="*/ 4687408 w 8734301"/>
              <a:gd name="connsiteY32" fmla="*/ 4460673 h 4460673"/>
              <a:gd name="connsiteX33" fmla="*/ 4017778 w 8734301"/>
              <a:gd name="connsiteY33" fmla="*/ 4460673 h 4460673"/>
              <a:gd name="connsiteX34" fmla="*/ 3348149 w 8734301"/>
              <a:gd name="connsiteY34" fmla="*/ 4460673 h 4460673"/>
              <a:gd name="connsiteX35" fmla="*/ 3027891 w 8734301"/>
              <a:gd name="connsiteY35" fmla="*/ 4460673 h 4460673"/>
              <a:gd name="connsiteX36" fmla="*/ 2707633 w 8734301"/>
              <a:gd name="connsiteY36" fmla="*/ 4460673 h 4460673"/>
              <a:gd name="connsiteX37" fmla="*/ 1950661 w 8734301"/>
              <a:gd name="connsiteY37" fmla="*/ 4460673 h 4460673"/>
              <a:gd name="connsiteX38" fmla="*/ 1455717 w 8734301"/>
              <a:gd name="connsiteY38" fmla="*/ 4460673 h 4460673"/>
              <a:gd name="connsiteX39" fmla="*/ 960773 w 8734301"/>
              <a:gd name="connsiteY39" fmla="*/ 4460673 h 4460673"/>
              <a:gd name="connsiteX40" fmla="*/ 640515 w 8734301"/>
              <a:gd name="connsiteY40" fmla="*/ 4460673 h 4460673"/>
              <a:gd name="connsiteX41" fmla="*/ 0 w 8734301"/>
              <a:gd name="connsiteY41" fmla="*/ 4460673 h 4460673"/>
              <a:gd name="connsiteX42" fmla="*/ 0 w 8734301"/>
              <a:gd name="connsiteY42" fmla="*/ 4036909 h 4460673"/>
              <a:gd name="connsiteX43" fmla="*/ 0 w 8734301"/>
              <a:gd name="connsiteY43" fmla="*/ 3479325 h 4460673"/>
              <a:gd name="connsiteX44" fmla="*/ 0 w 8734301"/>
              <a:gd name="connsiteY44" fmla="*/ 2966348 h 4460673"/>
              <a:gd name="connsiteX45" fmla="*/ 0 w 8734301"/>
              <a:gd name="connsiteY45" fmla="*/ 2453370 h 4460673"/>
              <a:gd name="connsiteX46" fmla="*/ 0 w 8734301"/>
              <a:gd name="connsiteY46" fmla="*/ 1806573 h 4460673"/>
              <a:gd name="connsiteX47" fmla="*/ 0 w 8734301"/>
              <a:gd name="connsiteY47" fmla="*/ 1293595 h 4460673"/>
              <a:gd name="connsiteX48" fmla="*/ 0 w 8734301"/>
              <a:gd name="connsiteY48" fmla="*/ 869831 h 4460673"/>
              <a:gd name="connsiteX49" fmla="*/ 0 w 8734301"/>
              <a:gd name="connsiteY49" fmla="*/ 0 h 44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734301" h="4460673" extrusionOk="0">
                <a:moveTo>
                  <a:pt x="0" y="0"/>
                </a:moveTo>
                <a:cubicBezTo>
                  <a:pt x="143654" y="-26514"/>
                  <a:pt x="185530" y="28796"/>
                  <a:pt x="320258" y="0"/>
                </a:cubicBezTo>
                <a:cubicBezTo>
                  <a:pt x="454986" y="-28796"/>
                  <a:pt x="705182" y="65785"/>
                  <a:pt x="989887" y="0"/>
                </a:cubicBezTo>
                <a:cubicBezTo>
                  <a:pt x="1274592" y="-65785"/>
                  <a:pt x="1307679" y="31238"/>
                  <a:pt x="1484831" y="0"/>
                </a:cubicBezTo>
                <a:cubicBezTo>
                  <a:pt x="1661983" y="-31238"/>
                  <a:pt x="1819439" y="39225"/>
                  <a:pt x="2067118" y="0"/>
                </a:cubicBezTo>
                <a:cubicBezTo>
                  <a:pt x="2314797" y="-39225"/>
                  <a:pt x="2346437" y="55181"/>
                  <a:pt x="2562062" y="0"/>
                </a:cubicBezTo>
                <a:cubicBezTo>
                  <a:pt x="2777687" y="-55181"/>
                  <a:pt x="2810728" y="6"/>
                  <a:pt x="3057005" y="0"/>
                </a:cubicBezTo>
                <a:cubicBezTo>
                  <a:pt x="3303282" y="-6"/>
                  <a:pt x="3451455" y="9343"/>
                  <a:pt x="3551949" y="0"/>
                </a:cubicBezTo>
                <a:cubicBezTo>
                  <a:pt x="3652443" y="-9343"/>
                  <a:pt x="4017057" y="34042"/>
                  <a:pt x="4308922" y="0"/>
                </a:cubicBezTo>
                <a:cubicBezTo>
                  <a:pt x="4600787" y="-34042"/>
                  <a:pt x="4554450" y="21840"/>
                  <a:pt x="4629180" y="0"/>
                </a:cubicBezTo>
                <a:cubicBezTo>
                  <a:pt x="4703910" y="-21840"/>
                  <a:pt x="4998013" y="13770"/>
                  <a:pt x="5298809" y="0"/>
                </a:cubicBezTo>
                <a:cubicBezTo>
                  <a:pt x="5599605" y="-13770"/>
                  <a:pt x="5781919" y="90124"/>
                  <a:pt x="6055782" y="0"/>
                </a:cubicBezTo>
                <a:cubicBezTo>
                  <a:pt x="6329645" y="-90124"/>
                  <a:pt x="6367995" y="14868"/>
                  <a:pt x="6463383" y="0"/>
                </a:cubicBezTo>
                <a:cubicBezTo>
                  <a:pt x="6558771" y="-14868"/>
                  <a:pt x="6871361" y="12085"/>
                  <a:pt x="7045669" y="0"/>
                </a:cubicBezTo>
                <a:cubicBezTo>
                  <a:pt x="7219977" y="-12085"/>
                  <a:pt x="7368733" y="7902"/>
                  <a:pt x="7540613" y="0"/>
                </a:cubicBezTo>
                <a:cubicBezTo>
                  <a:pt x="7712493" y="-7902"/>
                  <a:pt x="8244450" y="116134"/>
                  <a:pt x="8734301" y="0"/>
                </a:cubicBezTo>
                <a:cubicBezTo>
                  <a:pt x="8737177" y="168312"/>
                  <a:pt x="8726813" y="348194"/>
                  <a:pt x="8734301" y="468371"/>
                </a:cubicBezTo>
                <a:cubicBezTo>
                  <a:pt x="8741789" y="588548"/>
                  <a:pt x="8725090" y="755850"/>
                  <a:pt x="8734301" y="981348"/>
                </a:cubicBezTo>
                <a:cubicBezTo>
                  <a:pt x="8743512" y="1206846"/>
                  <a:pt x="8686896" y="1240589"/>
                  <a:pt x="8734301" y="1405112"/>
                </a:cubicBezTo>
                <a:cubicBezTo>
                  <a:pt x="8781706" y="1569635"/>
                  <a:pt x="8688354" y="1675840"/>
                  <a:pt x="8734301" y="1828876"/>
                </a:cubicBezTo>
                <a:cubicBezTo>
                  <a:pt x="8780248" y="1981912"/>
                  <a:pt x="8687013" y="2122285"/>
                  <a:pt x="8734301" y="2252640"/>
                </a:cubicBezTo>
                <a:cubicBezTo>
                  <a:pt x="8781589" y="2382995"/>
                  <a:pt x="8674120" y="2562911"/>
                  <a:pt x="8734301" y="2810224"/>
                </a:cubicBezTo>
                <a:cubicBezTo>
                  <a:pt x="8794482" y="3057537"/>
                  <a:pt x="8689939" y="3104087"/>
                  <a:pt x="8734301" y="3278595"/>
                </a:cubicBezTo>
                <a:cubicBezTo>
                  <a:pt x="8778663" y="3453103"/>
                  <a:pt x="8685049" y="3664437"/>
                  <a:pt x="8734301" y="3880786"/>
                </a:cubicBezTo>
                <a:cubicBezTo>
                  <a:pt x="8783553" y="4097135"/>
                  <a:pt x="8705114" y="4304356"/>
                  <a:pt x="8734301" y="4460673"/>
                </a:cubicBezTo>
                <a:cubicBezTo>
                  <a:pt x="8567381" y="4532130"/>
                  <a:pt x="8390122" y="4425262"/>
                  <a:pt x="8064671" y="4460673"/>
                </a:cubicBezTo>
                <a:cubicBezTo>
                  <a:pt x="7739220" y="4496084"/>
                  <a:pt x="7670860" y="4423648"/>
                  <a:pt x="7569728" y="4460673"/>
                </a:cubicBezTo>
                <a:cubicBezTo>
                  <a:pt x="7468596" y="4497698"/>
                  <a:pt x="7089583" y="4444576"/>
                  <a:pt x="6812755" y="4460673"/>
                </a:cubicBezTo>
                <a:cubicBezTo>
                  <a:pt x="6535927" y="4476770"/>
                  <a:pt x="6564751" y="4440919"/>
                  <a:pt x="6492497" y="4460673"/>
                </a:cubicBezTo>
                <a:cubicBezTo>
                  <a:pt x="6420243" y="4480427"/>
                  <a:pt x="6251076" y="4426839"/>
                  <a:pt x="6084896" y="4460673"/>
                </a:cubicBezTo>
                <a:cubicBezTo>
                  <a:pt x="5918716" y="4494507"/>
                  <a:pt x="5877148" y="4431478"/>
                  <a:pt x="5764639" y="4460673"/>
                </a:cubicBezTo>
                <a:cubicBezTo>
                  <a:pt x="5652130" y="4489868"/>
                  <a:pt x="5452039" y="4417023"/>
                  <a:pt x="5182352" y="4460673"/>
                </a:cubicBezTo>
                <a:cubicBezTo>
                  <a:pt x="4912665" y="4504323"/>
                  <a:pt x="4820132" y="4407682"/>
                  <a:pt x="4687408" y="4460673"/>
                </a:cubicBezTo>
                <a:cubicBezTo>
                  <a:pt x="4554684" y="4513664"/>
                  <a:pt x="4185621" y="4419150"/>
                  <a:pt x="4017778" y="4460673"/>
                </a:cubicBezTo>
                <a:cubicBezTo>
                  <a:pt x="3849935" y="4502196"/>
                  <a:pt x="3495676" y="4386234"/>
                  <a:pt x="3348149" y="4460673"/>
                </a:cubicBezTo>
                <a:cubicBezTo>
                  <a:pt x="3200622" y="4535112"/>
                  <a:pt x="3099742" y="4456605"/>
                  <a:pt x="3027891" y="4460673"/>
                </a:cubicBezTo>
                <a:cubicBezTo>
                  <a:pt x="2956040" y="4464741"/>
                  <a:pt x="2824413" y="4434350"/>
                  <a:pt x="2707633" y="4460673"/>
                </a:cubicBezTo>
                <a:cubicBezTo>
                  <a:pt x="2590853" y="4486996"/>
                  <a:pt x="2128896" y="4372162"/>
                  <a:pt x="1950661" y="4460673"/>
                </a:cubicBezTo>
                <a:cubicBezTo>
                  <a:pt x="1772426" y="4549184"/>
                  <a:pt x="1649502" y="4404159"/>
                  <a:pt x="1455717" y="4460673"/>
                </a:cubicBezTo>
                <a:cubicBezTo>
                  <a:pt x="1261932" y="4517187"/>
                  <a:pt x="1063871" y="4457006"/>
                  <a:pt x="960773" y="4460673"/>
                </a:cubicBezTo>
                <a:cubicBezTo>
                  <a:pt x="857675" y="4464340"/>
                  <a:pt x="709110" y="4435001"/>
                  <a:pt x="640515" y="4460673"/>
                </a:cubicBezTo>
                <a:cubicBezTo>
                  <a:pt x="571920" y="4486345"/>
                  <a:pt x="295751" y="4441684"/>
                  <a:pt x="0" y="4460673"/>
                </a:cubicBezTo>
                <a:cubicBezTo>
                  <a:pt x="-27514" y="4313405"/>
                  <a:pt x="777" y="4210451"/>
                  <a:pt x="0" y="4036909"/>
                </a:cubicBezTo>
                <a:cubicBezTo>
                  <a:pt x="-777" y="3863367"/>
                  <a:pt x="53830" y="3738057"/>
                  <a:pt x="0" y="3479325"/>
                </a:cubicBezTo>
                <a:cubicBezTo>
                  <a:pt x="-53830" y="3220593"/>
                  <a:pt x="32370" y="3103381"/>
                  <a:pt x="0" y="2966348"/>
                </a:cubicBezTo>
                <a:cubicBezTo>
                  <a:pt x="-32370" y="2829315"/>
                  <a:pt x="50433" y="2659041"/>
                  <a:pt x="0" y="2453370"/>
                </a:cubicBezTo>
                <a:cubicBezTo>
                  <a:pt x="-50433" y="2247699"/>
                  <a:pt x="67638" y="2076456"/>
                  <a:pt x="0" y="1806573"/>
                </a:cubicBezTo>
                <a:cubicBezTo>
                  <a:pt x="-67638" y="1536690"/>
                  <a:pt x="28372" y="1492129"/>
                  <a:pt x="0" y="1293595"/>
                </a:cubicBezTo>
                <a:cubicBezTo>
                  <a:pt x="-28372" y="1095061"/>
                  <a:pt x="29404" y="980301"/>
                  <a:pt x="0" y="869831"/>
                </a:cubicBezTo>
                <a:cubicBezTo>
                  <a:pt x="-29404" y="759361"/>
                  <a:pt x="83771" y="33937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B2C72-29EF-1552-447E-2D1675C2DE4A}"/>
                  </a:ext>
                </a:extLst>
              </p:cNvPr>
              <p:cNvSpPr txBox="1"/>
              <p:nvPr/>
            </p:nvSpPr>
            <p:spPr>
              <a:xfrm>
                <a:off x="7058009" y="5946905"/>
                <a:ext cx="1294137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E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IE" sz="24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p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B2C72-29EF-1552-447E-2D1675C2D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009" y="5946905"/>
                <a:ext cx="1294137" cy="375872"/>
              </a:xfrm>
              <a:prstGeom prst="rect">
                <a:avLst/>
              </a:prstGeom>
              <a:blipFill>
                <a:blip r:embed="rId11"/>
                <a:stretch>
                  <a:fillRect l="-8019" t="-3279" r="-2358" b="-3442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600DC8C-71EF-8B9A-69D5-B78D51A49C48}"/>
              </a:ext>
            </a:extLst>
          </p:cNvPr>
          <p:cNvSpPr txBox="1"/>
          <p:nvPr/>
        </p:nvSpPr>
        <p:spPr>
          <a:xfrm>
            <a:off x="9623224" y="3814557"/>
            <a:ext cx="136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Hamilton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0A977A-3507-5C4C-9FD5-E1D1A2BA4DCB}"/>
              </a:ext>
            </a:extLst>
          </p:cNvPr>
          <p:cNvGrpSpPr/>
          <p:nvPr/>
        </p:nvGrpSpPr>
        <p:grpSpPr>
          <a:xfrm>
            <a:off x="11241980" y="2137210"/>
            <a:ext cx="448218" cy="1123205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62EF1-AD9B-9CA0-B536-FE75CA717BDC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F3917D-6D99-D831-EA79-29C5FC39F152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06DF0D-0D51-A8A1-4925-8350B59BD1A5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5B1239-D025-E746-DC72-673EB1CDD9F1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965AFFB-1DCD-DBDF-54C9-C9BCFB21A60A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1BDDFBC-329B-4D0F-775A-B0F49FE4B6C4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71" name="Picture 70" descr="A black and orange battery&#10;&#10;Description automatically generated">
            <a:extLst>
              <a:ext uri="{FF2B5EF4-FFF2-40B4-BE49-F238E27FC236}">
                <a16:creationId xmlns:a16="http://schemas.microsoft.com/office/drawing/2014/main" id="{86C3E939-D99E-5D11-BDA1-32CC5654B4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79" y="4953430"/>
            <a:ext cx="740776" cy="1442133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82C87CB-94FD-BE9E-E87A-B89FCB4B265A}"/>
              </a:ext>
            </a:extLst>
          </p:cNvPr>
          <p:cNvCxnSpPr>
            <a:cxnSpLocks/>
          </p:cNvCxnSpPr>
          <p:nvPr/>
        </p:nvCxnSpPr>
        <p:spPr>
          <a:xfrm>
            <a:off x="530846" y="5278170"/>
            <a:ext cx="89277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DD399B6-F36F-49BB-DB17-27C706500E84}"/>
                  </a:ext>
                </a:extLst>
              </p14:cNvPr>
              <p14:cNvContentPartPr/>
              <p14:nvPr/>
            </p14:nvContentPartPr>
            <p14:xfrm>
              <a:off x="4189057" y="4319097"/>
              <a:ext cx="33480" cy="3024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DD399B6-F36F-49BB-DB17-27C706500E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80057" y="4310097"/>
                <a:ext cx="51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D6B38425-FAA1-A0CF-3D2F-A5335F1A53A9}"/>
                  </a:ext>
                </a:extLst>
              </p14:cNvPr>
              <p14:cNvContentPartPr/>
              <p14:nvPr/>
            </p14:nvContentPartPr>
            <p14:xfrm>
              <a:off x="4201657" y="4216718"/>
              <a:ext cx="52200" cy="1048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D6B38425-FAA1-A0CF-3D2F-A5335F1A5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92719" y="4207718"/>
                <a:ext cx="69719" cy="10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07D19E4-7B0A-FB71-B2FD-85D3CE541B1E}"/>
              </a:ext>
            </a:extLst>
          </p:cNvPr>
          <p:cNvGrpSpPr/>
          <p:nvPr/>
        </p:nvGrpSpPr>
        <p:grpSpPr>
          <a:xfrm>
            <a:off x="2679217" y="4183958"/>
            <a:ext cx="41760" cy="1082880"/>
            <a:chOff x="3660300" y="4183958"/>
            <a:chExt cx="41760" cy="10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492029E-BDDC-B476-D8CF-9005F1C586B2}"/>
                    </a:ext>
                  </a:extLst>
                </p14:cNvPr>
                <p14:cNvContentPartPr/>
                <p14:nvPr/>
              </p14:nvContentPartPr>
              <p14:xfrm>
                <a:off x="3667500" y="4183958"/>
                <a:ext cx="31320" cy="37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492029E-BDDC-B476-D8CF-9005F1C586B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8860" y="4175318"/>
                  <a:ext cx="489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B074598-0552-AE31-50B1-A49DDFBA08C1}"/>
                    </a:ext>
                  </a:extLst>
                </p14:cNvPr>
                <p14:cNvContentPartPr/>
                <p14:nvPr/>
              </p14:nvContentPartPr>
              <p14:xfrm>
                <a:off x="3660300" y="4212758"/>
                <a:ext cx="41760" cy="1054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B074598-0552-AE31-50B1-A49DDFBA08C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51660" y="4204118"/>
                  <a:ext cx="59400" cy="107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86962D83-F182-4EEB-A230-33AD0072C3BC}"/>
                  </a:ext>
                </a:extLst>
              </p14:cNvPr>
              <p14:cNvContentPartPr/>
              <p14:nvPr/>
            </p14:nvContentPartPr>
            <p14:xfrm>
              <a:off x="1259017" y="4253798"/>
              <a:ext cx="37800" cy="10087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86962D83-F182-4EEB-A230-33AD0072C3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50102" y="4244795"/>
                <a:ext cx="55274" cy="1026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6AAE908F-0004-DD51-90CE-71886E5FCEE2}"/>
                  </a:ext>
                </a:extLst>
              </p14:cNvPr>
              <p14:cNvContentPartPr/>
              <p14:nvPr/>
            </p14:nvContentPartPr>
            <p14:xfrm>
              <a:off x="8869185" y="4178558"/>
              <a:ext cx="43560" cy="10987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6AAE908F-0004-DD51-90CE-71886E5FCE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60185" y="4169558"/>
                <a:ext cx="61200" cy="11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FBF440A-FA95-F2BA-A329-7008C0D9CDA7}"/>
              </a:ext>
            </a:extLst>
          </p:cNvPr>
          <p:cNvGrpSpPr/>
          <p:nvPr/>
        </p:nvGrpSpPr>
        <p:grpSpPr>
          <a:xfrm>
            <a:off x="9435465" y="4941398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CE109A9-57B1-066A-BBFA-8F02CEAB897A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CE109A9-57B1-066A-BBFA-8F02CEAB89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14E0ED2-D1FD-9512-E3E9-4B34BF6E46B3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14E0ED2-D1FD-9512-E3E9-4B34BF6E46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7DF9568-E0A3-7B26-2C64-38E163926044}"/>
              </a:ext>
            </a:extLst>
          </p:cNvPr>
          <p:cNvGrpSpPr/>
          <p:nvPr/>
        </p:nvGrpSpPr>
        <p:grpSpPr>
          <a:xfrm>
            <a:off x="10379385" y="4705598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906E720-3289-A559-9EDC-5A29D8AAAF0A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906E720-3289-A559-9EDC-5A29D8AAAF0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B0046EE-0BEA-A820-9CB1-E64514AE840A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B0046EE-0BEA-A820-9CB1-E64514AE840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8585908-CED2-69BA-38D3-0CFB767157BB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8585908-CED2-69BA-38D3-0CFB767157B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0FE0325-586C-1205-8473-E0B380C06CD4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0FE0325-586C-1205-8473-E0B380C06CD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53DB832-01F5-326B-2761-B4EB8214D1E2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53DB832-01F5-326B-2761-B4EB8214D1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B7F271C-5025-E785-1B00-BE5E46F5D71D}"/>
              </a:ext>
            </a:extLst>
          </p:cNvPr>
          <p:cNvSpPr txBox="1"/>
          <p:nvPr/>
        </p:nvSpPr>
        <p:spPr>
          <a:xfrm>
            <a:off x="10929287" y="326981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Damien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D735E-8E1F-7507-3295-6F0EF1D8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7122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7D4F2-84F2-5214-E0BD-B7E276DA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2BDB3FDE-E6BD-B668-78C0-683AAD1783D6}"/>
              </a:ext>
            </a:extLst>
          </p:cNvPr>
          <p:cNvGrpSpPr/>
          <p:nvPr/>
        </p:nvGrpSpPr>
        <p:grpSpPr>
          <a:xfrm>
            <a:off x="3669443" y="1500542"/>
            <a:ext cx="4853113" cy="4734286"/>
            <a:chOff x="3687485" y="1510067"/>
            <a:chExt cx="4853113" cy="47342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CB9DC6E-8E2E-78C8-3B54-21BCBB4963D6}"/>
                </a:ext>
              </a:extLst>
            </p:cNvPr>
            <p:cNvGrpSpPr/>
            <p:nvPr/>
          </p:nvGrpSpPr>
          <p:grpSpPr>
            <a:xfrm>
              <a:off x="4034081" y="1645797"/>
              <a:ext cx="4506517" cy="4312443"/>
              <a:chOff x="3083718" y="1693069"/>
              <a:chExt cx="4506517" cy="43124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69525CF-C2EA-A406-7835-E93CF1E4D986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B409325-5F74-54CD-4EB5-E24121960F33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7E6F559F-440A-0010-ACFC-5F2429578E9A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2" name="Arc 1">
                      <a:extLst>
                        <a:ext uri="{FF2B5EF4-FFF2-40B4-BE49-F238E27FC236}">
                          <a16:creationId xmlns:a16="http://schemas.microsoft.com/office/drawing/2014/main" id="{A6DA9D58-FAFD-4209-F5AA-3008E5491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" name="Arc 2">
                      <a:extLst>
                        <a:ext uri="{FF2B5EF4-FFF2-40B4-BE49-F238E27FC236}">
                          <a16:creationId xmlns:a16="http://schemas.microsoft.com/office/drawing/2014/main" id="{68A51C1A-9E58-1CC4-9C4A-685543A63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F280DCC9-7FAF-394B-DDA5-3400C7731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E75E221-6267-04D1-C354-8B906CD25E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5214AF-391F-B3E6-5170-2F2C50B619A8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90677C0-F85B-F59C-5C9B-1DC5CD065254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3DB212-A86B-5CF5-C326-6CDF29B82190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A421B9D-650D-841C-A587-BE45E54AF475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0F3409F-DEFC-0BC2-0ADF-62EEC71E0A61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9F1C8D-A7F2-E087-705B-D6B9E9A12D6D}"/>
                </a:ext>
              </a:extLst>
            </p:cNvPr>
            <p:cNvGrpSpPr/>
            <p:nvPr/>
          </p:nvGrpSpPr>
          <p:grpSpPr>
            <a:xfrm rot="5400000">
              <a:off x="4017765" y="1834873"/>
              <a:ext cx="4506517" cy="4312443"/>
              <a:chOff x="3083718" y="1693069"/>
              <a:chExt cx="4506517" cy="43124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712089D-66BD-D930-6EC7-529C937332DE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8F26CE0-B049-7252-D84B-77706D3C4A1F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FD428EC-8539-0176-492F-838B5525A898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38" name="Arc 37">
                      <a:extLst>
                        <a:ext uri="{FF2B5EF4-FFF2-40B4-BE49-F238E27FC236}">
                          <a16:creationId xmlns:a16="http://schemas.microsoft.com/office/drawing/2014/main" id="{50300FFB-A59C-BCC9-27DA-62FD66FB3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9" name="Arc 38">
                      <a:extLst>
                        <a:ext uri="{FF2B5EF4-FFF2-40B4-BE49-F238E27FC236}">
                          <a16:creationId xmlns:a16="http://schemas.microsoft.com/office/drawing/2014/main" id="{7DB6A6AF-1FB5-0E6F-09F8-1F2796403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534DE267-4F6B-7702-7903-2E575163E0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6B2DCE3C-B006-7C6D-3486-6C1FEADFF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AE3D9D5-F7BE-C443-C3B8-2841F8CB82E4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813A1B8-5565-8146-4182-AF6A11B398F4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7646695-0C38-71AA-1F38-03E3C7BB93B7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88383F2-50BD-07D9-12A9-E56E200223FE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772E41A-487F-0FE5-2387-B2EC07162D74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EFAA2DB-B8A7-9562-0515-AC6DF7E2BBDB}"/>
                </a:ext>
              </a:extLst>
            </p:cNvPr>
            <p:cNvGrpSpPr/>
            <p:nvPr/>
          </p:nvGrpSpPr>
          <p:grpSpPr>
            <a:xfrm rot="10800000">
              <a:off x="3687485" y="1831180"/>
              <a:ext cx="4506517" cy="4312443"/>
              <a:chOff x="3083718" y="1693069"/>
              <a:chExt cx="4506517" cy="431244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1E17049-2E15-0E54-913C-274360F2D170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C83FAAEC-F54E-2F53-6BDA-1B8CD747E4C4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FDF4E189-408D-5DE4-7704-6AAA705C3186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1AD60784-C386-3E95-1760-6BB97A9AB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44975086-D780-E22A-C07E-19F5E71530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C460E83A-B3E7-B294-7DC1-3EE9040691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3BEEFCED-AEBC-92EA-7921-77CAD2639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4AB21C8-DA9C-970D-073E-467830D3EC07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F731548-51AC-1222-E2C3-03B7430659AA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F94743F-19EB-849E-F756-9F73A54C282F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1B7CF7E-3032-99E8-56F7-14570CCE9BC5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BC6F875-EA44-9500-16A9-5237C85B43D0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D1FA09A-4729-BD28-6D20-2B6BC7CD03C4}"/>
                </a:ext>
              </a:extLst>
            </p:cNvPr>
            <p:cNvGrpSpPr/>
            <p:nvPr/>
          </p:nvGrpSpPr>
          <p:grpSpPr>
            <a:xfrm rot="16200000">
              <a:off x="3678198" y="1607104"/>
              <a:ext cx="4506517" cy="4312443"/>
              <a:chOff x="3083718" y="1693069"/>
              <a:chExt cx="4506517" cy="431244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C785B70-4100-A2C3-2918-5AF95D2170B2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29DEE023-4189-494F-1634-EFF616D06318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92B4A108-E888-4F7F-C57C-2FF317388FB0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64" name="Arc 63">
                      <a:extLst>
                        <a:ext uri="{FF2B5EF4-FFF2-40B4-BE49-F238E27FC236}">
                          <a16:creationId xmlns:a16="http://schemas.microsoft.com/office/drawing/2014/main" id="{BD876D23-E347-2E14-DD8D-3AC0174CE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65" name="Arc 64">
                      <a:extLst>
                        <a:ext uri="{FF2B5EF4-FFF2-40B4-BE49-F238E27FC236}">
                          <a16:creationId xmlns:a16="http://schemas.microsoft.com/office/drawing/2014/main" id="{E2E3D3A5-6D1C-FABE-7598-9A149BB401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8A296E8B-FD7C-AD05-7AC0-66C00B8327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2580FDC-36E9-6A16-638F-161CC2A52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F39CB97-4A35-113F-6815-73F8B01BF541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7AD667D-C430-B9BC-86CE-3F9F91C441A5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50BFCFC-D697-9C4E-D3FF-4D723F723FD9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1A4A4D2-9B05-2504-188A-303F436213D4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7825457-26F0-1EA5-AEB4-CBBF2D92D726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278B5EE-852D-9D72-B2F7-F7B5BF6A3B82}"/>
              </a:ext>
            </a:extLst>
          </p:cNvPr>
          <p:cNvSpPr txBox="1"/>
          <p:nvPr/>
        </p:nvSpPr>
        <p:spPr>
          <a:xfrm>
            <a:off x="8792581" y="169232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019068-D71C-8081-5890-A2789A5ABA6E}"/>
              </a:ext>
            </a:extLst>
          </p:cNvPr>
          <p:cNvSpPr txBox="1"/>
          <p:nvPr/>
        </p:nvSpPr>
        <p:spPr>
          <a:xfrm>
            <a:off x="8788825" y="550851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FD1AAE-1604-5FA1-56B8-D809D9BCAF29}"/>
              </a:ext>
            </a:extLst>
          </p:cNvPr>
          <p:cNvSpPr txBox="1"/>
          <p:nvPr/>
        </p:nvSpPr>
        <p:spPr>
          <a:xfrm>
            <a:off x="2791568" y="550851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2A0E267-934C-6E71-A692-2014C4D98268}"/>
              </a:ext>
            </a:extLst>
          </p:cNvPr>
          <p:cNvSpPr txBox="1"/>
          <p:nvPr/>
        </p:nvSpPr>
        <p:spPr>
          <a:xfrm>
            <a:off x="2796753" y="169232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pic>
        <p:nvPicPr>
          <p:cNvPr id="71" name="Picture 70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1A59492C-A5D2-AB9C-B36E-DA3B0D0B9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2" y="128236"/>
            <a:ext cx="1528140" cy="78104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A5D4D1F-9ACF-7C56-1F03-A507B523F1DF}"/>
              </a:ext>
            </a:extLst>
          </p:cNvPr>
          <p:cNvSpPr txBox="1"/>
          <p:nvPr/>
        </p:nvSpPr>
        <p:spPr>
          <a:xfrm>
            <a:off x="3914357" y="76701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sofas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29D52EA-CC93-3061-4D00-70A2CDBE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614" y="1915101"/>
            <a:ext cx="236105" cy="3128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3BB163-90F7-0CC3-0AF7-CDAAEF059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11" y="3015113"/>
            <a:ext cx="217704" cy="2820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DD06557-8B16-051B-F8C0-7AC408126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5" y="1551312"/>
            <a:ext cx="262672" cy="32447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7FD2753-F617-DB15-021B-5A5EE4941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839" y="1361148"/>
            <a:ext cx="231560" cy="285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F385DB5-4374-2F1C-5957-3179BAEA8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35" y="2382584"/>
            <a:ext cx="297152" cy="3297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836B8EE-6496-7C9F-7781-418622E63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055" y="4470329"/>
            <a:ext cx="231560" cy="285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1DE483C-2E9A-9F61-144E-4F147CFFC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27" y="4993543"/>
            <a:ext cx="262672" cy="32447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4E37C8F-1B4D-C394-B8BC-20D160D53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26" y="5531913"/>
            <a:ext cx="236105" cy="31280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ACD03DA-3B01-192F-36E2-29DA6E0DB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185" y="5895777"/>
            <a:ext cx="297152" cy="32976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BD27D14-EEBA-43C1-5540-1680A4B7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53" y="6113029"/>
            <a:ext cx="217704" cy="2820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EB28724-6899-AC9C-A3C8-36E13C065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283" y="6119283"/>
            <a:ext cx="231560" cy="2853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9886A7B-5257-2467-764B-E6FE7641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80" y="5501798"/>
            <a:ext cx="236105" cy="3128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29E1B0-0A61-F584-0CD5-A362A4D44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99" y="5902383"/>
            <a:ext cx="262672" cy="3244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2291D3B-EF45-3BC1-8A14-F5E799749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917" y="4988254"/>
            <a:ext cx="297152" cy="32976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70EF866-72E9-9248-21FF-547D829BB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28" y="4435441"/>
            <a:ext cx="217704" cy="28207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79098BC-1D48-2AA1-1214-3DBDADD1B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488" y="3070111"/>
            <a:ext cx="231560" cy="285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B879E12-2E41-1F6E-E841-FE35C6346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585" y="2444036"/>
            <a:ext cx="262672" cy="3244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4FD22F8-B316-460E-7E14-812C4EA2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79" y="1945728"/>
            <a:ext cx="236105" cy="31280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84549E1-5AB5-794B-A209-167661372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561" y="1524585"/>
            <a:ext cx="297152" cy="32976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FD633CE-58B3-6DB1-C338-A5B52FCE4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26" y="1335981"/>
            <a:ext cx="217704" cy="2820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3EB5A2B-3987-E248-2ABB-E0FE3C877FEC}"/>
              </a:ext>
            </a:extLst>
          </p:cNvPr>
          <p:cNvCxnSpPr>
            <a:cxnSpLocks/>
          </p:cNvCxnSpPr>
          <p:nvPr/>
        </p:nvCxnSpPr>
        <p:spPr>
          <a:xfrm flipH="1">
            <a:off x="4120815" y="2127169"/>
            <a:ext cx="2905123" cy="1224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group of red drops&#10;&#10;Description automatically generated">
            <a:extLst>
              <a:ext uri="{FF2B5EF4-FFF2-40B4-BE49-F238E27FC236}">
                <a16:creationId xmlns:a16="http://schemas.microsoft.com/office/drawing/2014/main" id="{A83652EB-26C3-C64D-CD56-298205DC8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27" y="3150915"/>
            <a:ext cx="249889" cy="2498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2796CD-5745-F67C-F30A-2C1B8AF25790}"/>
              </a:ext>
            </a:extLst>
          </p:cNvPr>
          <p:cNvCxnSpPr>
            <a:cxnSpLocks/>
          </p:cNvCxnSpPr>
          <p:nvPr/>
        </p:nvCxnSpPr>
        <p:spPr>
          <a:xfrm flipV="1">
            <a:off x="4126046" y="2463083"/>
            <a:ext cx="3445198" cy="1916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A group of red drops&#10;&#10;Description automatically generated">
            <a:extLst>
              <a:ext uri="{FF2B5EF4-FFF2-40B4-BE49-F238E27FC236}">
                <a16:creationId xmlns:a16="http://schemas.microsoft.com/office/drawing/2014/main" id="{C5029460-B63D-52F8-8243-C8D80662D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59" y="1738783"/>
            <a:ext cx="249889" cy="249889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0369B63-786E-9EBD-6FBB-415C518370C8}"/>
              </a:ext>
            </a:extLst>
          </p:cNvPr>
          <p:cNvCxnSpPr>
            <a:cxnSpLocks/>
          </p:cNvCxnSpPr>
          <p:nvPr/>
        </p:nvCxnSpPr>
        <p:spPr>
          <a:xfrm flipH="1">
            <a:off x="4371373" y="4347691"/>
            <a:ext cx="3698264" cy="535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8" name="Picture 97" descr="A group of red drops&#10;&#10;Description automatically generated">
            <a:extLst>
              <a:ext uri="{FF2B5EF4-FFF2-40B4-BE49-F238E27FC236}">
                <a16:creationId xmlns:a16="http://schemas.microsoft.com/office/drawing/2014/main" id="{3BE46A58-3459-CC99-D132-2480ACA4F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06" y="5158571"/>
            <a:ext cx="249889" cy="249889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B876F7BD-417E-7C3B-9227-7CB3138F1367}"/>
              </a:ext>
            </a:extLst>
          </p:cNvPr>
          <p:cNvCxnSpPr>
            <a:cxnSpLocks/>
          </p:cNvCxnSpPr>
          <p:nvPr/>
        </p:nvCxnSpPr>
        <p:spPr>
          <a:xfrm flipH="1">
            <a:off x="6725906" y="5288668"/>
            <a:ext cx="847722" cy="48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Picture 110" descr="A group of red drops&#10;&#10;Description automatically generated">
            <a:extLst>
              <a:ext uri="{FF2B5EF4-FFF2-40B4-BE49-F238E27FC236}">
                <a16:creationId xmlns:a16="http://schemas.microsoft.com/office/drawing/2014/main" id="{800017C7-3AB7-7D1D-E018-9D8BC4851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50" y="6465739"/>
            <a:ext cx="249889" cy="249889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A0942D8-E5D6-A261-F354-396EBD80C0C1}"/>
              </a:ext>
            </a:extLst>
          </p:cNvPr>
          <p:cNvGrpSpPr/>
          <p:nvPr/>
        </p:nvGrpSpPr>
        <p:grpSpPr>
          <a:xfrm>
            <a:off x="10009787" y="5358439"/>
            <a:ext cx="1995488" cy="1499561"/>
            <a:chOff x="935536" y="5077411"/>
            <a:chExt cx="1995488" cy="1499561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58FBCA6-BDD4-2C1B-0B40-FB7C7399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6524F26-BA60-9186-D2FB-6333F8A39425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ok!</a:t>
              </a:r>
              <a:endParaRPr lang="en-IE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D239A5-DADD-0C31-FA29-6E84D2B7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31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D6E0-3D80-91B8-FDC6-FAC672991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7CBA0EB6-869D-462C-FE52-317D236B8D21}"/>
              </a:ext>
            </a:extLst>
          </p:cNvPr>
          <p:cNvGrpSpPr/>
          <p:nvPr/>
        </p:nvGrpSpPr>
        <p:grpSpPr>
          <a:xfrm>
            <a:off x="3669443" y="1500542"/>
            <a:ext cx="4853113" cy="4734286"/>
            <a:chOff x="3687485" y="1510067"/>
            <a:chExt cx="4853113" cy="47342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3BD545-897D-31BC-C76F-8F08442AF8C0}"/>
                </a:ext>
              </a:extLst>
            </p:cNvPr>
            <p:cNvGrpSpPr/>
            <p:nvPr/>
          </p:nvGrpSpPr>
          <p:grpSpPr>
            <a:xfrm>
              <a:off x="4034081" y="1645797"/>
              <a:ext cx="4506517" cy="4312443"/>
              <a:chOff x="3083718" y="1693069"/>
              <a:chExt cx="4506517" cy="43124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43E7C6E-5909-615E-4B07-D7FB60AE2B1E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A6AD60D-8379-CDEF-E8FF-558074F10340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91FE41F3-0E61-65A1-56DF-584DDB39FDC2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2" name="Arc 1">
                      <a:extLst>
                        <a:ext uri="{FF2B5EF4-FFF2-40B4-BE49-F238E27FC236}">
                          <a16:creationId xmlns:a16="http://schemas.microsoft.com/office/drawing/2014/main" id="{F7797907-7660-81BE-7B1B-A4CAB55BA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" name="Arc 2">
                      <a:extLst>
                        <a:ext uri="{FF2B5EF4-FFF2-40B4-BE49-F238E27FC236}">
                          <a16:creationId xmlns:a16="http://schemas.microsoft.com/office/drawing/2014/main" id="{28E01C4F-AD58-393C-38B1-5F0983C63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DA572ACB-2178-CAF2-4B1D-85AB1846D2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1A1F289-F170-B449-2A86-9BF37D8AB5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8D084AF-091D-B10E-613E-D0187691DE97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CC9D95E-49F2-8707-8131-F557B99220C9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3168C85-FED7-B1CC-9B24-7B1ED9E9188E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4642E24-E641-FC54-27DC-35F2CDDC4A18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E6321C2-D7A1-6F54-E6B5-7945EEB801D1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E00A92-F213-778F-65EA-D40919B5DE15}"/>
                </a:ext>
              </a:extLst>
            </p:cNvPr>
            <p:cNvGrpSpPr/>
            <p:nvPr/>
          </p:nvGrpSpPr>
          <p:grpSpPr>
            <a:xfrm rot="5400000">
              <a:off x="4017765" y="1834873"/>
              <a:ext cx="4506517" cy="4312443"/>
              <a:chOff x="3083718" y="1693069"/>
              <a:chExt cx="4506517" cy="43124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7671DEB-CD9A-3EEB-3708-DE59657DF19D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816EB85-0409-76CE-E015-F8A267715C6E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CE2BE2AA-872A-C437-BEF1-44B87414C6A0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38" name="Arc 37">
                      <a:extLst>
                        <a:ext uri="{FF2B5EF4-FFF2-40B4-BE49-F238E27FC236}">
                          <a16:creationId xmlns:a16="http://schemas.microsoft.com/office/drawing/2014/main" id="{C6455C0B-664E-75B0-448C-AFC28DA44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9" name="Arc 38">
                      <a:extLst>
                        <a:ext uri="{FF2B5EF4-FFF2-40B4-BE49-F238E27FC236}">
                          <a16:creationId xmlns:a16="http://schemas.microsoft.com/office/drawing/2014/main" id="{9842811C-B64E-76E1-96B1-B153AB0BF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0B65759-2B0E-4EA6-6081-F0F9B24829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B598C81-E541-428F-3011-130FA734DF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E37786B-49FD-F9BA-B3E2-68B66BFA575B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0417AD-EF28-06F9-3814-2D89CB6733E6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1113B7-F6A7-A347-1F0C-F2F7CFD490DF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A518E6D-8E85-90EC-1161-3160E25392A4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BB202B5-FEB8-0866-0AE2-EEAD4E152420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75B74D6-A073-B30F-4E62-F5F0A4EDBC91}"/>
                </a:ext>
              </a:extLst>
            </p:cNvPr>
            <p:cNvGrpSpPr/>
            <p:nvPr/>
          </p:nvGrpSpPr>
          <p:grpSpPr>
            <a:xfrm rot="10800000">
              <a:off x="3687485" y="1831180"/>
              <a:ext cx="4506517" cy="4312443"/>
              <a:chOff x="3083718" y="1693069"/>
              <a:chExt cx="4506517" cy="431244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98FA858-F127-55D0-133A-F366BB91B480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E7356E3E-8CA8-E3D3-C740-0EA3632EAB7B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A7DC9438-0C29-698C-6DA5-B16553D01BF4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9F18C9ED-11B1-154A-4290-02A54D7745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944E14F6-543D-1E28-950A-03DA0B3B7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85B04F3E-9C81-58A4-CAE9-CAB0553B8A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92EFA3F-FB76-BDB2-5D32-71897FBD9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1C83EEF-1B86-EB42-ABCD-AA05625C735C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7FA04B5-64E7-39F5-58D3-FEE18D65590A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694F87-963F-4E9C-EBF8-CEDBF8DED803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5430E7F-DC2F-C980-D2EC-45BADA78AC1E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F789E20-C63B-7A9A-9906-867468BA13A7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EFAC676-AE54-74E8-6646-3881BAB732E8}"/>
                </a:ext>
              </a:extLst>
            </p:cNvPr>
            <p:cNvGrpSpPr/>
            <p:nvPr/>
          </p:nvGrpSpPr>
          <p:grpSpPr>
            <a:xfrm rot="16200000">
              <a:off x="3678198" y="1607104"/>
              <a:ext cx="4506517" cy="4312443"/>
              <a:chOff x="3083718" y="1693069"/>
              <a:chExt cx="4506517" cy="431244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491B7B0-8E98-3C8F-5E5B-57BFB9B5A3AB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06517" cy="4312443"/>
                <a:chOff x="3395662" y="921544"/>
                <a:chExt cx="4506517" cy="4312443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07458C0-47EF-5C9D-8841-9C7917CEE25D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3BD5EE16-E0D3-5817-7C54-7C697B983964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64" name="Arc 63">
                      <a:extLst>
                        <a:ext uri="{FF2B5EF4-FFF2-40B4-BE49-F238E27FC236}">
                          <a16:creationId xmlns:a16="http://schemas.microsoft.com/office/drawing/2014/main" id="{416AE729-996B-ABC6-964F-D3EE11D1E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65" name="Arc 64">
                      <a:extLst>
                        <a:ext uri="{FF2B5EF4-FFF2-40B4-BE49-F238E27FC236}">
                          <a16:creationId xmlns:a16="http://schemas.microsoft.com/office/drawing/2014/main" id="{3B367B65-94DC-11EB-8D72-7C8007173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88B355CE-1F55-B432-27B1-1D71D0F78C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F3CA707-7002-F753-4B17-8CDF7E244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5207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1EAE2E6-2CFF-1D20-4445-7B49FD8747F3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DC1BEC1-2B65-983E-8E85-2265E444EFCF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081F46F-90BA-3F1E-2AA9-CF71CEC76FEA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7847DD-E179-7B9A-D5BB-160F3EAED2E3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DBB144E-157A-6C18-EE5F-06B5E7A449E9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FFFA4F6-7CCB-13A0-3BEE-6A78FBEC9AC4}"/>
              </a:ext>
            </a:extLst>
          </p:cNvPr>
          <p:cNvSpPr txBox="1"/>
          <p:nvPr/>
        </p:nvSpPr>
        <p:spPr>
          <a:xfrm>
            <a:off x="8792581" y="169232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361B3C-7D51-E35B-39C6-2E7B9126930A}"/>
              </a:ext>
            </a:extLst>
          </p:cNvPr>
          <p:cNvSpPr txBox="1"/>
          <p:nvPr/>
        </p:nvSpPr>
        <p:spPr>
          <a:xfrm>
            <a:off x="8788825" y="550851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79E6C0-95F8-7F53-96B1-03C6AD42618F}"/>
              </a:ext>
            </a:extLst>
          </p:cNvPr>
          <p:cNvSpPr txBox="1"/>
          <p:nvPr/>
        </p:nvSpPr>
        <p:spPr>
          <a:xfrm>
            <a:off x="2791568" y="550851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46946F-EFD8-E475-C843-FB2DF25949BE}"/>
              </a:ext>
            </a:extLst>
          </p:cNvPr>
          <p:cNvSpPr txBox="1"/>
          <p:nvPr/>
        </p:nvSpPr>
        <p:spPr>
          <a:xfrm>
            <a:off x="2796753" y="169232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pic>
        <p:nvPicPr>
          <p:cNvPr id="71" name="Picture 70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F6B6E298-590F-10F5-E368-0610D9E52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2" y="128236"/>
            <a:ext cx="1528140" cy="78104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2A7F514-F18F-4A98-EABE-AB0EF5E1FC5B}"/>
              </a:ext>
            </a:extLst>
          </p:cNvPr>
          <p:cNvSpPr txBox="1"/>
          <p:nvPr/>
        </p:nvSpPr>
        <p:spPr>
          <a:xfrm>
            <a:off x="3914357" y="76701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sofas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E8F8D4D-F798-3B55-1566-CC403DAEC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614" y="1915101"/>
            <a:ext cx="236105" cy="3128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30594B9-2CD8-F9C0-1171-75E94D872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11" y="3015113"/>
            <a:ext cx="217704" cy="2820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DB00A86-98A2-926F-F277-7264A51E3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5" y="1551312"/>
            <a:ext cx="262672" cy="32447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9156810-F951-7494-E14D-CD016372A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839" y="1361148"/>
            <a:ext cx="231560" cy="285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D9D6B47-607B-26B6-6225-749C39CD1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35" y="2382584"/>
            <a:ext cx="297152" cy="3297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47C150B-A9A6-9F20-B686-C64E30EDB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055" y="4470329"/>
            <a:ext cx="231560" cy="285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6828F5-FC15-7C62-FB57-11F5F938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27" y="4993543"/>
            <a:ext cx="262672" cy="32447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D126CE2-224C-435B-B68D-AFCC6442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26" y="5531913"/>
            <a:ext cx="236105" cy="31280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0F4E612-EAAE-9514-33D8-04D71C0F6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185" y="5895777"/>
            <a:ext cx="297152" cy="32976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1973BA8-3BB9-FBAD-82C5-5A85F5B31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53" y="6113029"/>
            <a:ext cx="217704" cy="2820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475C1A9-CD03-B132-1D29-95A5057F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283" y="6119283"/>
            <a:ext cx="231560" cy="2853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F714F1A-910E-05E0-2D6D-BD3C03C94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80" y="5501798"/>
            <a:ext cx="236105" cy="3128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71E555-F37D-C9E1-69E8-8A7E14DD4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99" y="5902383"/>
            <a:ext cx="262672" cy="3244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0BCBBCF-77FB-6102-1333-E51DCCCD2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917" y="4988254"/>
            <a:ext cx="297152" cy="32976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F2D9FAB-6F06-BE03-0E70-B9945BA3C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28" y="4435441"/>
            <a:ext cx="217704" cy="28207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FFC53D4-4703-6D7E-FD68-6FC8BF114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488" y="3070111"/>
            <a:ext cx="231560" cy="285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AED9CE0-F98D-4677-6154-A511B823E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585" y="2444036"/>
            <a:ext cx="262672" cy="3244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470AB8B-D3C3-B3D1-8FA1-1B733541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79" y="1945728"/>
            <a:ext cx="236105" cy="31280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7C4A70C-8764-10F3-5708-F51FFAE6C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561" y="1524585"/>
            <a:ext cx="297152" cy="32976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9E334B5-C92A-F72B-5B85-C8FF00F6F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26" y="1335981"/>
            <a:ext cx="217704" cy="2820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5E356C-399D-218D-BCD6-FD0FF7EC8927}"/>
              </a:ext>
            </a:extLst>
          </p:cNvPr>
          <p:cNvCxnSpPr>
            <a:cxnSpLocks/>
          </p:cNvCxnSpPr>
          <p:nvPr/>
        </p:nvCxnSpPr>
        <p:spPr>
          <a:xfrm flipH="1">
            <a:off x="4120815" y="2127169"/>
            <a:ext cx="2905123" cy="1224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group of red drops&#10;&#10;Description automatically generated">
            <a:extLst>
              <a:ext uri="{FF2B5EF4-FFF2-40B4-BE49-F238E27FC236}">
                <a16:creationId xmlns:a16="http://schemas.microsoft.com/office/drawing/2014/main" id="{2080EEBD-55C1-AC02-56DA-A94E0B189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27" y="3150915"/>
            <a:ext cx="249889" cy="249889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C75546F-BD9C-3650-9ABE-FEE4548059BE}"/>
              </a:ext>
            </a:extLst>
          </p:cNvPr>
          <p:cNvGrpSpPr/>
          <p:nvPr/>
        </p:nvGrpSpPr>
        <p:grpSpPr>
          <a:xfrm>
            <a:off x="10009787" y="5358439"/>
            <a:ext cx="1995488" cy="1499561"/>
            <a:chOff x="935536" y="5077411"/>
            <a:chExt cx="1995488" cy="1499561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655EA60-511F-4CEE-F198-4F2049C16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A21DCE8-CA69-3203-A851-87A0FBC76776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ugh!</a:t>
              </a:r>
              <a:endParaRPr lang="en-IE" dirty="0"/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176F1A-D772-6B8B-66B2-7CB57FB73364}"/>
              </a:ext>
            </a:extLst>
          </p:cNvPr>
          <p:cNvCxnSpPr>
            <a:cxnSpLocks/>
          </p:cNvCxnSpPr>
          <p:nvPr/>
        </p:nvCxnSpPr>
        <p:spPr>
          <a:xfrm flipV="1">
            <a:off x="5148928" y="4388293"/>
            <a:ext cx="2887791" cy="1225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group of red drops&#10;&#10;Description automatically generated">
            <a:extLst>
              <a:ext uri="{FF2B5EF4-FFF2-40B4-BE49-F238E27FC236}">
                <a16:creationId xmlns:a16="http://schemas.microsoft.com/office/drawing/2014/main" id="{977884D3-749B-9977-3AC7-0B4A7FC8F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71" y="4524110"/>
            <a:ext cx="249889" cy="249889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5CEE4C5-C534-54B2-0457-A409AA4A72EB}"/>
              </a:ext>
            </a:extLst>
          </p:cNvPr>
          <p:cNvCxnSpPr>
            <a:cxnSpLocks/>
          </p:cNvCxnSpPr>
          <p:nvPr/>
        </p:nvCxnSpPr>
        <p:spPr>
          <a:xfrm flipH="1">
            <a:off x="4159268" y="2484350"/>
            <a:ext cx="3391991" cy="184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6" name="Picture 95" descr="A group of red drops&#10;&#10;Description automatically generated">
            <a:extLst>
              <a:ext uri="{FF2B5EF4-FFF2-40B4-BE49-F238E27FC236}">
                <a16:creationId xmlns:a16="http://schemas.microsoft.com/office/drawing/2014/main" id="{D506A741-91C6-53F1-730E-9EC5780D3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29" y="4506514"/>
            <a:ext cx="249889" cy="249889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7D60AAD-E124-45C9-2A6C-4A401C7AF4B1}"/>
              </a:ext>
            </a:extLst>
          </p:cNvPr>
          <p:cNvCxnSpPr>
            <a:cxnSpLocks/>
          </p:cNvCxnSpPr>
          <p:nvPr/>
        </p:nvCxnSpPr>
        <p:spPr>
          <a:xfrm flipV="1">
            <a:off x="4672191" y="3396015"/>
            <a:ext cx="3424828" cy="1871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6" name="Picture 105" descr="A group of red drops&#10;&#10;Description automatically generated">
            <a:extLst>
              <a:ext uri="{FF2B5EF4-FFF2-40B4-BE49-F238E27FC236}">
                <a16:creationId xmlns:a16="http://schemas.microsoft.com/office/drawing/2014/main" id="{F0162077-B29B-581B-144F-C00BA7DE0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61" y="3101721"/>
            <a:ext cx="249889" cy="24988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CC215-DEBB-6C4A-6681-EE4CDBC2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451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19DF-BBB9-C2C0-5A6A-F5EC6760C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636B40DE-3D13-C936-DE7D-4E7C3DE5CC79}"/>
              </a:ext>
            </a:extLst>
          </p:cNvPr>
          <p:cNvGrpSpPr/>
          <p:nvPr/>
        </p:nvGrpSpPr>
        <p:grpSpPr>
          <a:xfrm>
            <a:off x="3617054" y="1436255"/>
            <a:ext cx="4962653" cy="4860496"/>
            <a:chOff x="3635096" y="1445780"/>
            <a:chExt cx="4962653" cy="486049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A780FF-BDA6-59EF-63A9-3516F9D5F67B}"/>
                </a:ext>
              </a:extLst>
            </p:cNvPr>
            <p:cNvGrpSpPr/>
            <p:nvPr/>
          </p:nvGrpSpPr>
          <p:grpSpPr>
            <a:xfrm>
              <a:off x="4034081" y="1645797"/>
              <a:ext cx="4563668" cy="4312443"/>
              <a:chOff x="3083718" y="1693069"/>
              <a:chExt cx="4563668" cy="43124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5EE880E-0C0D-24F1-304B-F49EFF2CA7B0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63668" cy="4312443"/>
                <a:chOff x="3395662" y="921544"/>
                <a:chExt cx="4563668" cy="431244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8F0DC15-2E6E-AE91-840F-2FE3A7192B94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F5449A30-A8E7-AB5D-A5D8-9FBC3BC10BC0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2" name="Arc 1">
                      <a:extLst>
                        <a:ext uri="{FF2B5EF4-FFF2-40B4-BE49-F238E27FC236}">
                          <a16:creationId xmlns:a16="http://schemas.microsoft.com/office/drawing/2014/main" id="{B0AEB4D7-9CCD-92E9-C063-11FEE8423E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" name="Arc 2">
                      <a:extLst>
                        <a:ext uri="{FF2B5EF4-FFF2-40B4-BE49-F238E27FC236}">
                          <a16:creationId xmlns:a16="http://schemas.microsoft.com/office/drawing/2014/main" id="{5CA157AC-A9E6-FDD7-15E1-D69D2BE58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CB22DA74-66E6-9C15-B968-B312547867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C4BAF2F-1C3E-275F-4CBD-FB8780EAA1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2358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61776D8-7887-B495-5A03-9EB60CB53A6D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CF40578-36D7-B740-900D-242E9A47BF14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52086DA-D214-EFF5-98E8-605A273B3736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E2BC791-48BE-6EDD-70DD-D816C6FD9F06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FBB9122-92A7-3073-0E02-BCF89DC1115C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2A721C-A514-20C6-1A52-6D404F6818DC}"/>
                </a:ext>
              </a:extLst>
            </p:cNvPr>
            <p:cNvGrpSpPr/>
            <p:nvPr/>
          </p:nvGrpSpPr>
          <p:grpSpPr>
            <a:xfrm rot="5400000">
              <a:off x="3986805" y="1865835"/>
              <a:ext cx="4568439" cy="4312443"/>
              <a:chOff x="3083718" y="1693069"/>
              <a:chExt cx="4568439" cy="43124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63CBD27-23FB-D5DB-FD8D-BB596F6D20CA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68439" cy="4312443"/>
                <a:chOff x="3395662" y="921544"/>
                <a:chExt cx="4568439" cy="4312443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EE61DF7F-A732-EBFE-AC8A-EC5412EA6F9A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77A6F428-DDC2-E941-347F-7634229801C5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38" name="Arc 37">
                      <a:extLst>
                        <a:ext uri="{FF2B5EF4-FFF2-40B4-BE49-F238E27FC236}">
                          <a16:creationId xmlns:a16="http://schemas.microsoft.com/office/drawing/2014/main" id="{66FA017E-52BC-9EAF-18A4-1B24A7922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9" name="Arc 38">
                      <a:extLst>
                        <a:ext uri="{FF2B5EF4-FFF2-40B4-BE49-F238E27FC236}">
                          <a16:creationId xmlns:a16="http://schemas.microsoft.com/office/drawing/2014/main" id="{C9927837-F86A-8A55-E0DE-88AE9861D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04622AE2-3B55-A90C-B419-EC8A5D7118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137C683-574E-7AF3-945A-E12833261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7129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39FEAEA-822C-ED5C-8B1E-F86D29783BFD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9F9E825-AB96-F161-833A-82370650924D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C3D163-7EE5-67CE-9EBE-C859FC385C34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3205E0A-9AB0-8711-B9D2-CD6A6D76B0E4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5B00E4C-E29C-9585-1937-C558EB0A3172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20AADE5-730D-E39F-BAE7-A40898048ACE}"/>
                </a:ext>
              </a:extLst>
            </p:cNvPr>
            <p:cNvGrpSpPr/>
            <p:nvPr/>
          </p:nvGrpSpPr>
          <p:grpSpPr>
            <a:xfrm rot="10800000">
              <a:off x="3635096" y="1831180"/>
              <a:ext cx="4558906" cy="4312443"/>
              <a:chOff x="3083718" y="1693069"/>
              <a:chExt cx="4558906" cy="431244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8BD9126-2821-A571-FDAF-36EF8BFFC463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58906" cy="4312443"/>
                <a:chOff x="3395662" y="921544"/>
                <a:chExt cx="4558906" cy="431244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E6057BC0-8946-1DE5-0C6C-DA9D3D4014C4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F4E1E114-00A4-5EB9-1972-092A4FAA06E2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74BBBAC2-A42E-C606-E797-30A97A7991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7BAD2BFE-7131-61E6-7B5C-545472D0F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90AA3D4-1AD2-E0BB-215B-5BF4F48149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D508DB1-B450-DEE0-824C-E0B84BEE66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596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19A83E2-9EFD-3FD8-BB07-6D0E0F65C8F0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0694A10-A44F-18A5-7AE3-A9FF1521067F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0EE3C22-193E-E225-932C-1F27E5F77FFD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97AAFE-E01D-B23A-ED0E-7E2F1767D251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56F6978-5CC5-3ABC-ADE5-145A45D880D5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B94E61A-8F60-8904-BB25-59377189D1D8}"/>
                </a:ext>
              </a:extLst>
            </p:cNvPr>
            <p:cNvGrpSpPr/>
            <p:nvPr/>
          </p:nvGrpSpPr>
          <p:grpSpPr>
            <a:xfrm rot="16200000">
              <a:off x="3646059" y="1574965"/>
              <a:ext cx="4570814" cy="4312443"/>
              <a:chOff x="3083718" y="1693069"/>
              <a:chExt cx="4570814" cy="431244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4A89BCE-0003-165B-5F63-22FBE5951CEB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70814" cy="4312443"/>
                <a:chOff x="3395662" y="921544"/>
                <a:chExt cx="4570814" cy="4312443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03675B24-BB6D-F841-8420-EBCB4E170475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F96F2CF1-F900-4BB4-BA0C-76230840B949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64" name="Arc 63">
                      <a:extLst>
                        <a:ext uri="{FF2B5EF4-FFF2-40B4-BE49-F238E27FC236}">
                          <a16:creationId xmlns:a16="http://schemas.microsoft.com/office/drawing/2014/main" id="{4BB3203A-EB2B-6A43-9226-8D1C7718D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65" name="Arc 64">
                      <a:extLst>
                        <a:ext uri="{FF2B5EF4-FFF2-40B4-BE49-F238E27FC236}">
                          <a16:creationId xmlns:a16="http://schemas.microsoft.com/office/drawing/2014/main" id="{E2965093-A4D3-D0B5-B9EC-F3FFF445F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BC4832F9-F06D-907B-8D73-58BC9CD291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2C5E3D7-5357-9778-D2A5-41C199EA13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9504" y="2955143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98E4482-B776-E657-37FF-72C695B39D01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29A8B7E-4C04-3C2F-BC55-9AB1622EC236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43DBEA7-398E-CCE8-54A8-C9E3B7901F16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484F43-A0C4-9CE4-847D-43F2B7D229C8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E84DC67-9485-CE93-241D-AB1AC4FD873B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8581583-8B79-1FF5-5B2B-32E0B311BAA7}"/>
              </a:ext>
            </a:extLst>
          </p:cNvPr>
          <p:cNvSpPr txBox="1"/>
          <p:nvPr/>
        </p:nvSpPr>
        <p:spPr>
          <a:xfrm>
            <a:off x="8792581" y="169232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A91FB7-1D66-EA15-9710-8B519FD3E986}"/>
              </a:ext>
            </a:extLst>
          </p:cNvPr>
          <p:cNvSpPr txBox="1"/>
          <p:nvPr/>
        </p:nvSpPr>
        <p:spPr>
          <a:xfrm>
            <a:off x="8788825" y="550851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D467D0-5C61-6C20-B536-C034AD8B1B8C}"/>
              </a:ext>
            </a:extLst>
          </p:cNvPr>
          <p:cNvSpPr txBox="1"/>
          <p:nvPr/>
        </p:nvSpPr>
        <p:spPr>
          <a:xfrm>
            <a:off x="2791568" y="550851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D23F1A-91F4-5A25-61A6-9B8AEB9DB5F4}"/>
              </a:ext>
            </a:extLst>
          </p:cNvPr>
          <p:cNvSpPr txBox="1"/>
          <p:nvPr/>
        </p:nvSpPr>
        <p:spPr>
          <a:xfrm>
            <a:off x="2796753" y="169232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pic>
        <p:nvPicPr>
          <p:cNvPr id="71" name="Picture 70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98590A0F-CE01-41E1-D1E9-B28B7FCEF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2" y="128236"/>
            <a:ext cx="1528140" cy="78104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C77C049-B4B2-F3BF-FC6F-1528C7B8A127}"/>
              </a:ext>
            </a:extLst>
          </p:cNvPr>
          <p:cNvSpPr txBox="1"/>
          <p:nvPr/>
        </p:nvSpPr>
        <p:spPr>
          <a:xfrm>
            <a:off x="3914357" y="76701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sofas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A6F1ED8-6D9E-CE94-ACFE-A185E7F7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614" y="1915101"/>
            <a:ext cx="236105" cy="3128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1BEAD6-80A8-DD02-17B5-DB3ADE7F5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11" y="3015113"/>
            <a:ext cx="217704" cy="2820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6BEA956-281A-3DB9-9528-CBD58335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5" y="1551312"/>
            <a:ext cx="262672" cy="32447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EE9CB3C-20FC-F239-24FE-5885C899E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839" y="1361148"/>
            <a:ext cx="231560" cy="285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4A2A6B4-B495-750F-B5BE-5D46AC462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35" y="2382584"/>
            <a:ext cx="297152" cy="3297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B5B2CF3-F5E6-6723-5B6B-8B7121D23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055" y="4470329"/>
            <a:ext cx="231560" cy="285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30C74C9-6999-7366-0D5E-359F1757A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27" y="4993543"/>
            <a:ext cx="262672" cy="32447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0B22ADA-DA81-DD92-425F-7E1C78338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26" y="5531913"/>
            <a:ext cx="236105" cy="31280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F5B1501-39A0-5197-D21A-F8D895B7B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185" y="5895777"/>
            <a:ext cx="297152" cy="32976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60B6BD5-BADF-F2C5-8529-4567AA0C1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53" y="6113029"/>
            <a:ext cx="217704" cy="2820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2BEBCF5-30EB-691A-5F89-DE5219D62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283" y="6119283"/>
            <a:ext cx="231560" cy="2853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8DAD8BE-29CF-210C-2D9B-AC7AC0BD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80" y="5501798"/>
            <a:ext cx="236105" cy="3128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90BB32D-FBCA-E343-9FED-DE16B36D2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99" y="5902383"/>
            <a:ext cx="262672" cy="3244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E197D2E-AE29-C680-B315-F0817EFFA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917" y="4988254"/>
            <a:ext cx="297152" cy="32976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393A426-8AD2-E06E-C2B3-07A7D79E4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28" y="4435441"/>
            <a:ext cx="217704" cy="28207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8AF6559-D360-2D09-E8B9-EABB17F2A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488" y="3070111"/>
            <a:ext cx="231560" cy="285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8E759F1-3D78-4271-E35B-94699ABE5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585" y="2444036"/>
            <a:ext cx="262672" cy="3244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E1A1AE7-29D2-9D36-947A-BDC57D2E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79" y="1945728"/>
            <a:ext cx="236105" cy="31280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BD29E93-C216-97E2-1AEB-2781D112B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561" y="1524585"/>
            <a:ext cx="297152" cy="32976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537DC92-3BAA-5AF9-5A7B-CB307A80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26" y="1335981"/>
            <a:ext cx="217704" cy="2820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A91282-0BF0-FB25-59B4-59F61E840412}"/>
              </a:ext>
            </a:extLst>
          </p:cNvPr>
          <p:cNvCxnSpPr>
            <a:cxnSpLocks/>
          </p:cNvCxnSpPr>
          <p:nvPr/>
        </p:nvCxnSpPr>
        <p:spPr>
          <a:xfrm flipH="1">
            <a:off x="5063367" y="1943889"/>
            <a:ext cx="1518933" cy="146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group of red drops&#10;&#10;Description automatically generated">
            <a:extLst>
              <a:ext uri="{FF2B5EF4-FFF2-40B4-BE49-F238E27FC236}">
                <a16:creationId xmlns:a16="http://schemas.microsoft.com/office/drawing/2014/main" id="{D417EF65-7B77-D47C-7B93-CF3857BF3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57" y="1205653"/>
            <a:ext cx="249889" cy="249889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A67B919-FFAE-E2D5-1E19-0F1565264B0A}"/>
              </a:ext>
            </a:extLst>
          </p:cNvPr>
          <p:cNvCxnSpPr>
            <a:cxnSpLocks/>
          </p:cNvCxnSpPr>
          <p:nvPr/>
        </p:nvCxnSpPr>
        <p:spPr>
          <a:xfrm flipV="1">
            <a:off x="5629942" y="5655364"/>
            <a:ext cx="1475635" cy="140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" name="Picture 102" descr="A group of red drops&#10;&#10;Description automatically generated">
            <a:extLst>
              <a:ext uri="{FF2B5EF4-FFF2-40B4-BE49-F238E27FC236}">
                <a16:creationId xmlns:a16="http://schemas.microsoft.com/office/drawing/2014/main" id="{BB151F91-EAE3-B392-4844-54ABE2609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38" y="6327058"/>
            <a:ext cx="249889" cy="249889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67AD2A8-B342-FDE6-5B35-F7C35A2B7BBD}"/>
              </a:ext>
            </a:extLst>
          </p:cNvPr>
          <p:cNvCxnSpPr>
            <a:cxnSpLocks/>
          </p:cNvCxnSpPr>
          <p:nvPr/>
        </p:nvCxnSpPr>
        <p:spPr>
          <a:xfrm flipH="1" flipV="1">
            <a:off x="7917885" y="2943566"/>
            <a:ext cx="161316" cy="1323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0" name="Picture 109" descr="A group of red drops&#10;&#10;Description automatically generated">
            <a:extLst>
              <a:ext uri="{FF2B5EF4-FFF2-40B4-BE49-F238E27FC236}">
                <a16:creationId xmlns:a16="http://schemas.microsoft.com/office/drawing/2014/main" id="{9EA01215-2113-9DD9-30BC-8216CCF27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79" y="2411414"/>
            <a:ext cx="249889" cy="249889"/>
          </a:xfrm>
          <a:prstGeom prst="rect">
            <a:avLst/>
          </a:prstGeom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8A9EDBC-EE99-39CA-4B57-FEA356E1A9CC}"/>
              </a:ext>
            </a:extLst>
          </p:cNvPr>
          <p:cNvCxnSpPr>
            <a:cxnSpLocks/>
          </p:cNvCxnSpPr>
          <p:nvPr/>
        </p:nvCxnSpPr>
        <p:spPr>
          <a:xfrm>
            <a:off x="4107130" y="3426243"/>
            <a:ext cx="172714" cy="1411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Picture 119" descr="A group of red drops&#10;&#10;Description automatically generated">
            <a:extLst>
              <a:ext uri="{FF2B5EF4-FFF2-40B4-BE49-F238E27FC236}">
                <a16:creationId xmlns:a16="http://schemas.microsoft.com/office/drawing/2014/main" id="{22F5C930-A206-B51D-CFD3-83FC0BE08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97" y="5124116"/>
            <a:ext cx="249889" cy="249889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84FCE97-F594-D9A8-00DD-15873F286CEE}"/>
              </a:ext>
            </a:extLst>
          </p:cNvPr>
          <p:cNvGrpSpPr/>
          <p:nvPr/>
        </p:nvGrpSpPr>
        <p:grpSpPr>
          <a:xfrm>
            <a:off x="10009787" y="5358439"/>
            <a:ext cx="1995488" cy="1499561"/>
            <a:chOff x="935536" y="5077411"/>
            <a:chExt cx="1995488" cy="1499561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834FA2-FCDA-EB4E-C3F4-C5146B16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334B064-4C8E-00FF-EFB2-BB2459011F00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ugh </a:t>
              </a:r>
              <a:r>
                <a:rPr lang="en-IE" sz="1800" b="1" dirty="0" err="1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ugh</a:t>
              </a:r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!</a:t>
              </a:r>
              <a:endParaRPr lang="en-IE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D88C6-E753-5C54-6DD3-78B2BE44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59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BC8C1-AA7B-7294-2EA1-A03C50B4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31FBFE-C97C-BD8A-AF3F-32AD3719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" y="1538716"/>
            <a:ext cx="3749649" cy="3694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9558ED-C798-2541-C46A-351444C6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48" y="1539527"/>
            <a:ext cx="4042303" cy="36937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CF8E7-A9B9-4312-34A9-E0D7DD9A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118" y="1539527"/>
            <a:ext cx="3735001" cy="36937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96CDA1-0549-7640-5C42-A7DF0863BB63}"/>
              </a:ext>
            </a:extLst>
          </p:cNvPr>
          <p:cNvCxnSpPr>
            <a:cxnSpLocks/>
          </p:cNvCxnSpPr>
          <p:nvPr/>
        </p:nvCxnSpPr>
        <p:spPr>
          <a:xfrm flipH="1">
            <a:off x="4051023" y="1912947"/>
            <a:ext cx="4066128" cy="30416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A9EE49-BB30-CA85-82B4-5E49CFE70A63}"/>
              </a:ext>
            </a:extLst>
          </p:cNvPr>
          <p:cNvSpPr txBox="1"/>
          <p:nvPr/>
        </p:nvSpPr>
        <p:spPr>
          <a:xfrm>
            <a:off x="4930854" y="5360156"/>
            <a:ext cx="23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Rotate by 180 degrees</a:t>
            </a:r>
            <a:endParaRPr lang="en-IE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84CBE-42D2-0931-3974-8BDDBBD08F2F}"/>
              </a:ext>
            </a:extLst>
          </p:cNvPr>
          <p:cNvSpPr txBox="1"/>
          <p:nvPr/>
        </p:nvSpPr>
        <p:spPr>
          <a:xfrm>
            <a:off x="9124895" y="5360156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Rotate by 90 degrees</a:t>
            </a:r>
            <a:endParaRPr lang="en-IE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143192-6459-EF71-AF43-BE35DC5742F3}"/>
              </a:ext>
            </a:extLst>
          </p:cNvPr>
          <p:cNvCxnSpPr>
            <a:cxnSpLocks/>
          </p:cNvCxnSpPr>
          <p:nvPr/>
        </p:nvCxnSpPr>
        <p:spPr>
          <a:xfrm flipH="1">
            <a:off x="8348304" y="2005816"/>
            <a:ext cx="3738815" cy="282495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FA8912-D205-C796-A419-85AA30C3E0BB}"/>
              </a:ext>
            </a:extLst>
          </p:cNvPr>
          <p:cNvCxnSpPr>
            <a:cxnSpLocks/>
          </p:cNvCxnSpPr>
          <p:nvPr/>
        </p:nvCxnSpPr>
        <p:spPr>
          <a:xfrm>
            <a:off x="8711923" y="1538716"/>
            <a:ext cx="3003550" cy="369460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D34C3F-A831-F64E-E04A-A11B79642D99}"/>
                  </a:ext>
                </a:extLst>
              </p:cNvPr>
              <p:cNvSpPr txBox="1"/>
              <p:nvPr/>
            </p:nvSpPr>
            <p:spPr>
              <a:xfrm>
                <a:off x="1399519" y="5738173"/>
                <a:ext cx="11577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sz="32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D34C3F-A831-F64E-E04A-A11B79642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19" y="5738173"/>
                <a:ext cx="115775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38E7E4-4BB4-0A4C-26DD-43CD20B3FD57}"/>
                  </a:ext>
                </a:extLst>
              </p:cNvPr>
              <p:cNvSpPr txBox="1"/>
              <p:nvPr/>
            </p:nvSpPr>
            <p:spPr>
              <a:xfrm>
                <a:off x="5523197" y="5738173"/>
                <a:ext cx="11577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32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38E7E4-4BB4-0A4C-26DD-43CD20B3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197" y="5738173"/>
                <a:ext cx="115775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AF2F78-A132-4561-6354-2E4900229B08}"/>
                  </a:ext>
                </a:extLst>
              </p:cNvPr>
              <p:cNvSpPr txBox="1"/>
              <p:nvPr/>
            </p:nvSpPr>
            <p:spPr>
              <a:xfrm>
                <a:off x="9644347" y="5738173"/>
                <a:ext cx="11577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sz="32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AF2F78-A132-4561-6354-2E4900229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347" y="5738173"/>
                <a:ext cx="115775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78A2BF7A-B5E6-2D64-ED77-184540959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718" y="238125"/>
            <a:ext cx="6532563" cy="631345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analyse this</a:t>
            </a:r>
            <a:endParaRPr lang="en-IE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FBEF4-0AC6-9DA1-1E76-CC283E0A86BC}"/>
              </a:ext>
            </a:extLst>
          </p:cNvPr>
          <p:cNvSpPr txBox="1"/>
          <p:nvPr/>
        </p:nvSpPr>
        <p:spPr>
          <a:xfrm>
            <a:off x="1085203" y="6250543"/>
            <a:ext cx="17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Doesn’t penalize</a:t>
            </a:r>
            <a:endParaRPr lang="en-I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AEC4C-41B6-D3DB-CB60-5918348D05A4}"/>
              </a:ext>
            </a:extLst>
          </p:cNvPr>
          <p:cNvSpPr txBox="1"/>
          <p:nvPr/>
        </p:nvSpPr>
        <p:spPr>
          <a:xfrm>
            <a:off x="5111448" y="6245975"/>
            <a:ext cx="194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Penalize a little bit</a:t>
            </a:r>
            <a:endParaRPr lang="en-IE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EC15D-6848-0C99-BFE4-ACAB990CD961}"/>
              </a:ext>
            </a:extLst>
          </p:cNvPr>
          <p:cNvSpPr txBox="1"/>
          <p:nvPr/>
        </p:nvSpPr>
        <p:spPr>
          <a:xfrm>
            <a:off x="9458110" y="6256766"/>
            <a:ext cx="153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Penalize more</a:t>
            </a:r>
            <a:endParaRPr lang="en-IE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E904B-A4CF-BFD4-A8D0-5384A644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72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27" grpId="0"/>
      <p:bldP spid="28" grpId="0"/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157B-9327-8B10-95BF-6ACC0B57F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A62DC497-F178-1B47-C624-73332646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77" y="1499222"/>
            <a:ext cx="1248444" cy="183118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E185B95C-8823-59D2-9841-2B09BFCB61C6}"/>
              </a:ext>
            </a:extLst>
          </p:cNvPr>
          <p:cNvSpPr/>
          <p:nvPr/>
        </p:nvSpPr>
        <p:spPr>
          <a:xfrm>
            <a:off x="2325321" y="3512794"/>
            <a:ext cx="7541357" cy="305752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PI</a:t>
            </a:r>
          </a:p>
          <a:p>
            <a:pPr algn="ctr"/>
            <a:r>
              <a:rPr lang="en-US" sz="3200" b="1" dirty="0"/>
              <a:t>Loves high quality blood</a:t>
            </a:r>
          </a:p>
          <a:p>
            <a:pPr algn="ctr"/>
            <a:r>
              <a:rPr lang="en-US" sz="3200" b="1" dirty="0"/>
              <a:t>Loves mixed blood</a:t>
            </a:r>
          </a:p>
          <a:p>
            <a:pPr algn="ctr"/>
            <a:r>
              <a:rPr lang="en-US" sz="3200" b="1" dirty="0"/>
              <a:t>Hates disconnectedness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Hates rotational symmetry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D40E86-C099-BAE8-8C06-B6802B54C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218" y="277539"/>
            <a:ext cx="3259555" cy="690563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Ahmed’s goal 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72887-5969-C65C-439F-32382E376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78" y="97892"/>
            <a:ext cx="862747" cy="1065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922D9-0599-D07C-C405-60761B2D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7442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14BC2-663F-408F-12D0-A16FEC0CD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27476C5-283A-8B32-A37D-F86EFABFE7F3}"/>
              </a:ext>
            </a:extLst>
          </p:cNvPr>
          <p:cNvSpPr txBox="1"/>
          <p:nvPr/>
        </p:nvSpPr>
        <p:spPr>
          <a:xfrm>
            <a:off x="10715548" y="1817762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64A078-3DC1-5F99-88E1-560E93243D0D}"/>
              </a:ext>
            </a:extLst>
          </p:cNvPr>
          <p:cNvSpPr txBox="1"/>
          <p:nvPr/>
        </p:nvSpPr>
        <p:spPr>
          <a:xfrm>
            <a:off x="7134222" y="2079373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F8EB6B-903E-0346-B818-6D5FA983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225" y="746998"/>
            <a:ext cx="1179653" cy="123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31D3D6-EB47-F82D-5264-8A4410E80CD5}"/>
                  </a:ext>
                </a:extLst>
              </p:cNvPr>
              <p:cNvSpPr/>
              <p:nvPr/>
            </p:nvSpPr>
            <p:spPr>
              <a:xfrm>
                <a:off x="6582768" y="2762627"/>
                <a:ext cx="5542558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I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31D3D6-EB47-F82D-5264-8A4410E80C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768" y="2762627"/>
                <a:ext cx="5542558" cy="1633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0C0DDCE-6C72-EDA9-35B0-E3A9FC1AA753}"/>
                  </a:ext>
                </a:extLst>
              </p:cNvPr>
              <p:cNvSpPr/>
              <p:nvPr/>
            </p:nvSpPr>
            <p:spPr>
              <a:xfrm>
                <a:off x="7917946" y="4794138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0C0DDCE-6C72-EDA9-35B0-E3A9FC1AA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6" y="4794138"/>
                <a:ext cx="3034477" cy="989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8F77F91A-35EE-A7A0-BD0F-45619FF907DF}"/>
              </a:ext>
            </a:extLst>
          </p:cNvPr>
          <p:cNvSpPr txBox="1"/>
          <p:nvPr/>
        </p:nvSpPr>
        <p:spPr>
          <a:xfrm>
            <a:off x="7015360" y="5884820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B3C64-5145-00AF-D6B7-C5A2FDF45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2" y="1333197"/>
            <a:ext cx="5800424" cy="5300332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23A77B-3E22-6E38-0941-33B90EE4F111}"/>
                  </a:ext>
                </a:extLst>
              </p:cNvPr>
              <p:cNvSpPr txBox="1"/>
              <p:nvPr/>
            </p:nvSpPr>
            <p:spPr>
              <a:xfrm>
                <a:off x="3376741" y="5174751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23A77B-3E22-6E38-0941-33B90EE4F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741" y="5174751"/>
                <a:ext cx="771525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1DF46E-075F-8C4B-9948-78B348966BE1}"/>
                  </a:ext>
                </a:extLst>
              </p:cNvPr>
              <p:cNvSpPr txBox="1"/>
              <p:nvPr/>
            </p:nvSpPr>
            <p:spPr>
              <a:xfrm>
                <a:off x="3762503" y="4152896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1DF46E-075F-8C4B-9948-78B348966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503" y="4152896"/>
                <a:ext cx="771525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F65F0F-C22E-25C6-B505-80CA0964BECD}"/>
                  </a:ext>
                </a:extLst>
              </p:cNvPr>
              <p:cNvSpPr txBox="1"/>
              <p:nvPr/>
            </p:nvSpPr>
            <p:spPr>
              <a:xfrm>
                <a:off x="2371853" y="3790946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F65F0F-C22E-25C6-B505-80CA0964B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853" y="3790946"/>
                <a:ext cx="771525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3F82A7-966E-E3C5-59F6-9BDC35A9B216}"/>
                  </a:ext>
                </a:extLst>
              </p:cNvPr>
              <p:cNvSpPr txBox="1"/>
              <p:nvPr/>
            </p:nvSpPr>
            <p:spPr>
              <a:xfrm>
                <a:off x="1254878" y="3329281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3F82A7-966E-E3C5-59F6-9BDC35A9B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878" y="3329281"/>
                <a:ext cx="771525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4BF8F-4C6F-784E-24AA-2DCF2EE0D23D}"/>
                  </a:ext>
                </a:extLst>
              </p:cNvPr>
              <p:cNvSpPr txBox="1"/>
              <p:nvPr/>
            </p:nvSpPr>
            <p:spPr>
              <a:xfrm>
                <a:off x="1851778" y="2221185"/>
                <a:ext cx="771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4BF8F-4C6F-784E-24AA-2DCF2EE0D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778" y="2221185"/>
                <a:ext cx="771525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B6436E1F-9A8D-88AE-D4B5-6B09284D8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40" y="410764"/>
            <a:ext cx="1528140" cy="781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1A4604-19E2-9FFD-F2AB-F336ED575045}"/>
              </a:ext>
            </a:extLst>
          </p:cNvPr>
          <p:cNvSpPr txBox="1"/>
          <p:nvPr/>
        </p:nvSpPr>
        <p:spPr>
          <a:xfrm>
            <a:off x="51132" y="197085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sofas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4C39D-3FC6-DF40-F974-5E6AD503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40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8" grpId="0" animBg="1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58F2A-7EE1-A9E1-7FD0-9DAE4987B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EEE7-6B2D-BD5C-FDF7-1F6EA9BFC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22" y="3003152"/>
            <a:ext cx="5614504" cy="851693"/>
          </a:xfrm>
        </p:spPr>
        <p:txBody>
          <a:bodyPr>
            <a:noAutofit/>
          </a:bodyPr>
          <a:lstStyle/>
          <a:p>
            <a:r>
              <a:rPr lang="en-IE" sz="5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are done</a:t>
            </a:r>
            <a:endParaRPr lang="en-IE" sz="50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8BC2-056A-E1FC-7B7D-5A52D6FC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46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85067-D862-D460-502E-E473FBC38EA6}"/>
              </a:ext>
            </a:extLst>
          </p:cNvPr>
          <p:cNvSpPr txBox="1"/>
          <p:nvPr/>
        </p:nvSpPr>
        <p:spPr>
          <a:xfrm>
            <a:off x="5384800" y="2875001"/>
            <a:ext cx="60407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Hamilton game</a:t>
            </a:r>
            <a:endParaRPr lang="en-IE" sz="6600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493E29-983B-8040-0EF1-3483C1679401}"/>
              </a:ext>
            </a:extLst>
          </p:cNvPr>
          <p:cNvSpPr txBox="1">
            <a:spLocks/>
          </p:cNvSpPr>
          <p:nvPr/>
        </p:nvSpPr>
        <p:spPr>
          <a:xfrm>
            <a:off x="3900236" y="3003154"/>
            <a:ext cx="2042320" cy="851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</a:t>
            </a:r>
            <a:endParaRPr lang="en-IE" sz="5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E93F11-1FD2-F7C2-65D0-86E432B60004}"/>
              </a:ext>
            </a:extLst>
          </p:cNvPr>
          <p:cNvSpPr txBox="1">
            <a:spLocks/>
          </p:cNvSpPr>
          <p:nvPr/>
        </p:nvSpPr>
        <p:spPr>
          <a:xfrm>
            <a:off x="4571017" y="3003152"/>
            <a:ext cx="4675969" cy="851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Ahmed?</a:t>
            </a:r>
            <a:endParaRPr lang="en-IE" sz="5400" dirty="0"/>
          </a:p>
        </p:txBody>
      </p:sp>
    </p:spTree>
    <p:extLst>
      <p:ext uri="{BB962C8B-B14F-4D97-AF65-F5344CB8AC3E}">
        <p14:creationId xmlns:p14="http://schemas.microsoft.com/office/powerpoint/2010/main" val="30916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8189-A92C-C2B2-ABEF-0953A842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44676F0-8745-66C2-685E-F8D4CAB18954}"/>
              </a:ext>
            </a:extLst>
          </p:cNvPr>
          <p:cNvGrpSpPr/>
          <p:nvPr/>
        </p:nvGrpSpPr>
        <p:grpSpPr>
          <a:xfrm>
            <a:off x="261937" y="1747802"/>
            <a:ext cx="11591926" cy="2575440"/>
            <a:chOff x="280987" y="1161992"/>
            <a:chExt cx="11591926" cy="25754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D48E48-BE90-FFC0-CAB2-F6A5287722EE}"/>
                </a:ext>
              </a:extLst>
            </p:cNvPr>
            <p:cNvSpPr/>
            <p:nvPr/>
          </p:nvSpPr>
          <p:spPr>
            <a:xfrm>
              <a:off x="280987" y="1818147"/>
              <a:ext cx="2395538" cy="1919285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Daniel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Augustina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29BFC9-DD92-2176-AAC2-C3B749F08D3B}"/>
                </a:ext>
              </a:extLst>
            </p:cNvPr>
            <p:cNvSpPr/>
            <p:nvPr/>
          </p:nvSpPr>
          <p:spPr>
            <a:xfrm>
              <a:off x="3381373" y="1818147"/>
              <a:ext cx="2395538" cy="191928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Ahmed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Andre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Paddy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Cormac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EE3E8F-9B92-CB5C-EBAF-48F6EEE8B759}"/>
                </a:ext>
              </a:extLst>
            </p:cNvPr>
            <p:cNvSpPr/>
            <p:nvPr/>
          </p:nvSpPr>
          <p:spPr>
            <a:xfrm>
              <a:off x="6376991" y="1818147"/>
              <a:ext cx="2395538" cy="1919285"/>
            </a:xfrm>
            <a:prstGeom prst="rect">
              <a:avLst/>
            </a:prstGeom>
            <a:noFill/>
            <a:ln w="57150">
              <a:solidFill>
                <a:srgbClr val="DF11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Dara</a:t>
              </a: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Solmaz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Oluwayomi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241882-2459-0753-6F52-BE1F0F7F3436}"/>
                </a:ext>
              </a:extLst>
            </p:cNvPr>
            <p:cNvSpPr/>
            <p:nvPr/>
          </p:nvSpPr>
          <p:spPr>
            <a:xfrm>
              <a:off x="9477375" y="1818147"/>
              <a:ext cx="2395538" cy="191928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Akash </a:t>
              </a: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Yc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Emma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Darshana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8E908A-B4BA-B224-05BE-F7B1EF5BA76B}"/>
                </a:ext>
              </a:extLst>
            </p:cNvPr>
            <p:cNvSpPr txBox="1"/>
            <p:nvPr/>
          </p:nvSpPr>
          <p:spPr>
            <a:xfrm>
              <a:off x="542925" y="1161993"/>
              <a:ext cx="1862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EA925F"/>
                  </a:solidFill>
                </a:rPr>
                <a:t>First year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BBFD50-76BC-A7DC-F130-8DAE062AE777}"/>
                </a:ext>
              </a:extLst>
            </p:cNvPr>
            <p:cNvSpPr txBox="1"/>
            <p:nvPr/>
          </p:nvSpPr>
          <p:spPr>
            <a:xfrm>
              <a:off x="3648073" y="1161993"/>
              <a:ext cx="1862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Second year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DF4981-9137-3494-03A0-31B158544457}"/>
                </a:ext>
              </a:extLst>
            </p:cNvPr>
            <p:cNvSpPr txBox="1"/>
            <p:nvPr/>
          </p:nvSpPr>
          <p:spPr>
            <a:xfrm>
              <a:off x="6643691" y="1161993"/>
              <a:ext cx="1862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DF11B8"/>
                  </a:solidFill>
                </a:rPr>
                <a:t>Third year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129264-187E-04CA-4010-3DD52E336B57}"/>
                </a:ext>
              </a:extLst>
            </p:cNvPr>
            <p:cNvSpPr txBox="1"/>
            <p:nvPr/>
          </p:nvSpPr>
          <p:spPr>
            <a:xfrm>
              <a:off x="9748837" y="1161992"/>
              <a:ext cx="1862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fourth year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ADF478-30D4-695A-F969-C66C43F533F2}"/>
              </a:ext>
            </a:extLst>
          </p:cNvPr>
          <p:cNvSpPr txBox="1"/>
          <p:nvPr/>
        </p:nvSpPr>
        <p:spPr>
          <a:xfrm>
            <a:off x="4340118" y="9134"/>
            <a:ext cx="3511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Hamilton game</a:t>
            </a:r>
            <a:endParaRPr lang="en-IE" sz="4000" dirty="0">
              <a:solidFill>
                <a:srgbClr val="FF0000"/>
              </a:solidFill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CAFCFFC-AC3D-5431-84C5-E5009DCC9244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7608093" y="1275241"/>
            <a:ext cx="12700" cy="6096002"/>
          </a:xfrm>
          <a:prstGeom prst="curvedConnector3">
            <a:avLst>
              <a:gd name="adj1" fmla="val 40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4BC90FA-9D15-C4CB-0083-DB940A24DB1E}"/>
              </a:ext>
            </a:extLst>
          </p:cNvPr>
          <p:cNvCxnSpPr>
            <a:cxnSpLocks/>
            <a:stCxn id="2" idx="2"/>
            <a:endCxn id="7" idx="2"/>
          </p:cNvCxnSpPr>
          <p:nvPr/>
        </p:nvCxnSpPr>
        <p:spPr>
          <a:xfrm rot="16200000" flipH="1">
            <a:off x="4507708" y="1275240"/>
            <a:ext cx="12700" cy="6096004"/>
          </a:xfrm>
          <a:prstGeom prst="curvedConnector3">
            <a:avLst>
              <a:gd name="adj1" fmla="val 4087504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7F54E3-5BF2-6ED0-58AC-D9AEC4C419B3}"/>
              </a:ext>
            </a:extLst>
          </p:cNvPr>
          <p:cNvGrpSpPr/>
          <p:nvPr/>
        </p:nvGrpSpPr>
        <p:grpSpPr>
          <a:xfrm>
            <a:off x="935828" y="2534013"/>
            <a:ext cx="10237172" cy="1354220"/>
            <a:chOff x="954878" y="1948203"/>
            <a:chExt cx="10237172" cy="1354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4FE31A5-E576-F93F-E886-9AB7E1DFA803}"/>
                    </a:ext>
                  </a:extLst>
                </p:cNvPr>
                <p:cNvSpPr txBox="1"/>
                <p:nvPr/>
              </p:nvSpPr>
              <p:spPr>
                <a:xfrm>
                  <a:off x="4074936" y="1948206"/>
                  <a:ext cx="1021112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8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oMath>
                    </m:oMathPara>
                  </a14:m>
                  <a:endParaRPr lang="en-IE" sz="88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4FE31A5-E576-F93F-E886-9AB7E1DFA8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936" y="1948206"/>
                  <a:ext cx="1021112" cy="135421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E0B035B-27E2-75CD-A45E-B44E6ACF8AE1}"/>
                    </a:ext>
                  </a:extLst>
                </p:cNvPr>
                <p:cNvSpPr txBox="1"/>
                <p:nvPr/>
              </p:nvSpPr>
              <p:spPr>
                <a:xfrm>
                  <a:off x="10170938" y="1948205"/>
                  <a:ext cx="1021112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8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oMath>
                    </m:oMathPara>
                  </a14:m>
                  <a:endParaRPr lang="en-IE" sz="8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E0B035B-27E2-75CD-A45E-B44E6ACF8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0938" y="1948205"/>
                  <a:ext cx="1021112" cy="13542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7A7295-EACF-A722-882D-E799862F7D59}"/>
                    </a:ext>
                  </a:extLst>
                </p:cNvPr>
                <p:cNvSpPr txBox="1"/>
                <p:nvPr/>
              </p:nvSpPr>
              <p:spPr>
                <a:xfrm>
                  <a:off x="954878" y="1948204"/>
                  <a:ext cx="1021112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8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88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47A7295-EACF-A722-882D-E799862F7D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878" y="1948204"/>
                  <a:ext cx="1021112" cy="13542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7BEFD87-6D24-9377-23BD-7C8F35351C02}"/>
                    </a:ext>
                  </a:extLst>
                </p:cNvPr>
                <p:cNvSpPr txBox="1"/>
                <p:nvPr/>
              </p:nvSpPr>
              <p:spPr>
                <a:xfrm>
                  <a:off x="7022303" y="1948203"/>
                  <a:ext cx="918521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8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8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7BEFD87-6D24-9377-23BD-7C8F35351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2303" y="1948203"/>
                  <a:ext cx="918521" cy="13542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2BDF5000-708A-D24D-1E89-38735FD8C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32" y="5516322"/>
            <a:ext cx="2538635" cy="1297524"/>
          </a:xfrm>
          <a:prstGeom prst="rect">
            <a:avLst/>
          </a:prstGeom>
        </p:spPr>
      </p:pic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2CAFCFFC-AC3D-5431-84C5-E5009DCC92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14442" y="840232"/>
            <a:ext cx="1" cy="6096002"/>
          </a:xfrm>
          <a:prstGeom prst="curvedConnector3">
            <a:avLst>
              <a:gd name="adj1" fmla="val -2286000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04BC90FA-9D15-C4CB-0083-DB940A24DB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54448" y="880166"/>
            <a:ext cx="1" cy="6016130"/>
          </a:xfrm>
          <a:prstGeom prst="curvedConnector3">
            <a:avLst>
              <a:gd name="adj1" fmla="val -2286000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0FEE500-2EDE-7718-8267-12F7D801EC0A}"/>
              </a:ext>
            </a:extLst>
          </p:cNvPr>
          <p:cNvSpPr txBox="1"/>
          <p:nvPr/>
        </p:nvSpPr>
        <p:spPr>
          <a:xfrm>
            <a:off x="4137219" y="5503090"/>
            <a:ext cx="3879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Chemical bonds</a:t>
            </a:r>
            <a:endParaRPr lang="en-IE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123BD0-86F1-B4F4-0B76-F7D5C4FEE0C1}"/>
              </a:ext>
            </a:extLst>
          </p:cNvPr>
          <p:cNvSpPr txBox="1"/>
          <p:nvPr/>
        </p:nvSpPr>
        <p:spPr>
          <a:xfrm>
            <a:off x="3180589" y="9134"/>
            <a:ext cx="5830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DNA secondary structures </a:t>
            </a:r>
            <a:endParaRPr lang="en-IE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63681-1C23-075C-F9EC-EFFB2CA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11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98B10-B2F2-5C7F-0EB0-82A9B40B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4" b="3154"/>
          <a:stretch/>
        </p:blipFill>
        <p:spPr>
          <a:xfrm rot="16200000">
            <a:off x="1023820" y="1160229"/>
            <a:ext cx="1041171" cy="3088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35236-3A0A-28A1-E1B6-D9D66CF9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256" y="78807"/>
            <a:ext cx="3088811" cy="3317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9378B-CEDF-9528-88BB-FDF717E02F0E}"/>
              </a:ext>
            </a:extLst>
          </p:cNvPr>
          <p:cNvSpPr txBox="1"/>
          <p:nvPr/>
        </p:nvSpPr>
        <p:spPr>
          <a:xfrm>
            <a:off x="515630" y="3331070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Single stranded DNA</a:t>
            </a:r>
          </a:p>
        </p:txBody>
      </p:sp>
      <p:pic>
        <p:nvPicPr>
          <p:cNvPr id="6" name="Picture 5" descr="A diagram of a train&#10;&#10;Description automatically generated">
            <a:extLst>
              <a:ext uri="{FF2B5EF4-FFF2-40B4-BE49-F238E27FC236}">
                <a16:creationId xmlns:a16="http://schemas.microsoft.com/office/drawing/2014/main" id="{E4BA1978-DE40-8351-69F9-13AFEAE1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66" y="4493219"/>
            <a:ext cx="2450192" cy="1638663"/>
          </a:xfrm>
          <a:prstGeom prst="rect">
            <a:avLst/>
          </a:prstGeom>
        </p:spPr>
      </p:pic>
      <p:pic>
        <p:nvPicPr>
          <p:cNvPr id="9" name="Picture 8" descr="A colorful ball with stripes&#10;&#10;Description automatically generated">
            <a:extLst>
              <a:ext uri="{FF2B5EF4-FFF2-40B4-BE49-F238E27FC236}">
                <a16:creationId xmlns:a16="http://schemas.microsoft.com/office/drawing/2014/main" id="{53B77203-8E3F-012A-3159-44AC2105B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36" y="1079731"/>
            <a:ext cx="2609850" cy="2671349"/>
          </a:xfrm>
          <a:prstGeom prst="rect">
            <a:avLst/>
          </a:prstGeom>
        </p:spPr>
      </p:pic>
      <p:pic>
        <p:nvPicPr>
          <p:cNvPr id="11" name="Picture 10" descr="A circular diagram of a circle with lines and arrows&#10;&#10;Description automatically generated with medium confidence">
            <a:extLst>
              <a:ext uri="{FF2B5EF4-FFF2-40B4-BE49-F238E27FC236}">
                <a16:creationId xmlns:a16="http://schemas.microsoft.com/office/drawing/2014/main" id="{F98ED694-3A1B-2B3C-E3C6-81BD8298E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5" y="4254400"/>
            <a:ext cx="2504891" cy="2510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669671-951F-ABA6-1A83-B969B2645715}"/>
              </a:ext>
            </a:extLst>
          </p:cNvPr>
          <p:cNvSpPr txBox="1"/>
          <p:nvPr/>
        </p:nvSpPr>
        <p:spPr>
          <a:xfrm>
            <a:off x="4257846" y="3331070"/>
            <a:ext cx="2071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/>
              <a:t>Secondary structure</a:t>
            </a:r>
          </a:p>
          <a:p>
            <a:pPr algn="ctr"/>
            <a:r>
              <a:rPr lang="en-IE" dirty="0"/>
              <a:t>= </a:t>
            </a:r>
          </a:p>
          <a:p>
            <a:pPr algn="ctr"/>
            <a:r>
              <a:rPr lang="en-IE" dirty="0"/>
              <a:t>A list of base pairs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D4A8D-CA7A-7E98-3D06-43F9A608A6B8}"/>
              </a:ext>
            </a:extLst>
          </p:cNvPr>
          <p:cNvSpPr txBox="1"/>
          <p:nvPr/>
        </p:nvSpPr>
        <p:spPr>
          <a:xfrm>
            <a:off x="8997043" y="3818074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Polymer graph representation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68D8F-17C2-B1CD-4494-B1E1ECACD7A8}"/>
              </a:ext>
            </a:extLst>
          </p:cNvPr>
          <p:cNvSpPr txBox="1"/>
          <p:nvPr/>
        </p:nvSpPr>
        <p:spPr>
          <a:xfrm>
            <a:off x="65900" y="0"/>
            <a:ext cx="4086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DNA secondary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D765E6-998F-A149-77C4-EDE8DFC50498}"/>
                  </a:ext>
                </a:extLst>
              </p:cNvPr>
              <p:cNvSpPr txBox="1"/>
              <p:nvPr/>
            </p:nvSpPr>
            <p:spPr>
              <a:xfrm>
                <a:off x="448968" y="5084033"/>
                <a:ext cx="250489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𝐍𝐏</m:t>
                      </m:r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𝐇𝐚𝐫𝐝</m:t>
                      </m:r>
                    </m:oMath>
                  </m:oMathPara>
                </a14:m>
                <a:endParaRPr lang="en-I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D765E6-998F-A149-77C4-EDE8DFC50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68" y="5084033"/>
                <a:ext cx="250489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A98A1E2-C689-BB90-F0A8-144BDCFB5758}"/>
              </a:ext>
            </a:extLst>
          </p:cNvPr>
          <p:cNvSpPr txBox="1"/>
          <p:nvPr/>
        </p:nvSpPr>
        <p:spPr>
          <a:xfrm>
            <a:off x="7247205" y="2230739"/>
            <a:ext cx="17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pseudoknot-free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42954-3D30-FE04-9FB8-ADF778C5F9A4}"/>
              </a:ext>
            </a:extLst>
          </p:cNvPr>
          <p:cNvSpPr txBox="1"/>
          <p:nvPr/>
        </p:nvSpPr>
        <p:spPr>
          <a:xfrm>
            <a:off x="7590214" y="5220743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pseudoknotted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9B18F-127D-1868-5875-75A30F86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9874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6DBB1323-0F77-2BB7-7919-223FCDE0F6CE}"/>
              </a:ext>
            </a:extLst>
          </p:cNvPr>
          <p:cNvSpPr txBox="1"/>
          <p:nvPr/>
        </p:nvSpPr>
        <p:spPr>
          <a:xfrm>
            <a:off x="-1" y="0"/>
            <a:ext cx="9313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LMSans10-Bold"/>
              </a:rPr>
              <a:t>Energy models and </a:t>
            </a:r>
            <a:r>
              <a:rPr lang="en-IE" sz="2800" b="1" dirty="0"/>
              <a:t>Minimum Free Energy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37BBA55-F3CB-F2C4-92F0-44BEB1A04914}"/>
              </a:ext>
            </a:extLst>
          </p:cNvPr>
          <p:cNvGrpSpPr/>
          <p:nvPr/>
        </p:nvGrpSpPr>
        <p:grpSpPr>
          <a:xfrm>
            <a:off x="6877183" y="5300146"/>
            <a:ext cx="2091149" cy="645458"/>
            <a:chOff x="3424359" y="4639733"/>
            <a:chExt cx="2091149" cy="64545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09A3B82-D9B0-FF3D-55E8-AC776453ACEC}"/>
                </a:ext>
              </a:extLst>
            </p:cNvPr>
            <p:cNvSpPr/>
            <p:nvPr/>
          </p:nvSpPr>
          <p:spPr>
            <a:xfrm>
              <a:off x="3424359" y="4639733"/>
              <a:ext cx="2091149" cy="6454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5693833-E8DD-61DA-4C04-6A8FFF744CFC}"/>
                    </a:ext>
                  </a:extLst>
                </p:cNvPr>
                <p:cNvSpPr txBox="1"/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I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5693833-E8DD-61DA-4C04-6A8FFF744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blipFill>
                  <a:blip r:embed="rId6"/>
                  <a:stretch>
                    <a:fillRect l="-2624" b="-1515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8B5C92-0E3E-E400-2914-1352FF8DA5BD}"/>
              </a:ext>
            </a:extLst>
          </p:cNvPr>
          <p:cNvGrpSpPr/>
          <p:nvPr/>
        </p:nvGrpSpPr>
        <p:grpSpPr>
          <a:xfrm>
            <a:off x="3833813" y="4236030"/>
            <a:ext cx="2844512" cy="2531295"/>
            <a:chOff x="8786526" y="495334"/>
            <a:chExt cx="3117070" cy="282946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C9C3B6F-BB2B-85C7-C73B-1F8F2BB72D4D}"/>
                </a:ext>
              </a:extLst>
            </p:cNvPr>
            <p:cNvGrpSpPr/>
            <p:nvPr/>
          </p:nvGrpSpPr>
          <p:grpSpPr>
            <a:xfrm>
              <a:off x="9124949" y="495334"/>
              <a:ext cx="2771775" cy="2426694"/>
              <a:chOff x="8448675" y="507006"/>
              <a:chExt cx="3409950" cy="3111339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A773C803-0CC2-4745-7D1D-79137CA4BA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8675" y="507006"/>
                <a:ext cx="0" cy="31113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BE4BA4D7-E463-BB7B-971B-82CACB2CF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3613186"/>
                <a:ext cx="340995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2A35B72-7AE0-C7B6-500D-EA2BA6802C34}"/>
                </a:ext>
              </a:extLst>
            </p:cNvPr>
            <p:cNvSpPr/>
            <p:nvPr/>
          </p:nvSpPr>
          <p:spPr>
            <a:xfrm>
              <a:off x="9186766" y="721481"/>
              <a:ext cx="2371725" cy="1974400"/>
            </a:xfrm>
            <a:custGeom>
              <a:avLst/>
              <a:gdLst>
                <a:gd name="connsiteX0" fmla="*/ 0 w 2371725"/>
                <a:gd name="connsiteY0" fmla="*/ 117025 h 1974400"/>
                <a:gd name="connsiteX1" fmla="*/ 152400 w 2371725"/>
                <a:gd name="connsiteY1" fmla="*/ 2725 h 1974400"/>
                <a:gd name="connsiteX2" fmla="*/ 314325 w 2371725"/>
                <a:gd name="connsiteY2" fmla="*/ 40825 h 1974400"/>
                <a:gd name="connsiteX3" fmla="*/ 419100 w 2371725"/>
                <a:gd name="connsiteY3" fmla="*/ 97975 h 1974400"/>
                <a:gd name="connsiteX4" fmla="*/ 533400 w 2371725"/>
                <a:gd name="connsiteY4" fmla="*/ 402775 h 1974400"/>
                <a:gd name="connsiteX5" fmla="*/ 590550 w 2371725"/>
                <a:gd name="connsiteY5" fmla="*/ 307525 h 1974400"/>
                <a:gd name="connsiteX6" fmla="*/ 714375 w 2371725"/>
                <a:gd name="connsiteY6" fmla="*/ 469450 h 1974400"/>
                <a:gd name="connsiteX7" fmla="*/ 790575 w 2371725"/>
                <a:gd name="connsiteY7" fmla="*/ 412300 h 1974400"/>
                <a:gd name="connsiteX8" fmla="*/ 942975 w 2371725"/>
                <a:gd name="connsiteY8" fmla="*/ 1212400 h 1974400"/>
                <a:gd name="connsiteX9" fmla="*/ 1095375 w 2371725"/>
                <a:gd name="connsiteY9" fmla="*/ 1974400 h 1974400"/>
                <a:gd name="connsiteX10" fmla="*/ 1247775 w 2371725"/>
                <a:gd name="connsiteY10" fmla="*/ 1212400 h 1974400"/>
                <a:gd name="connsiteX11" fmla="*/ 1362075 w 2371725"/>
                <a:gd name="connsiteY11" fmla="*/ 1307650 h 1974400"/>
                <a:gd name="connsiteX12" fmla="*/ 1562100 w 2371725"/>
                <a:gd name="connsiteY12" fmla="*/ 1688650 h 1974400"/>
                <a:gd name="connsiteX13" fmla="*/ 1609725 w 2371725"/>
                <a:gd name="connsiteY13" fmla="*/ 1469575 h 1974400"/>
                <a:gd name="connsiteX14" fmla="*/ 1676400 w 2371725"/>
                <a:gd name="connsiteY14" fmla="*/ 383725 h 1974400"/>
                <a:gd name="connsiteX15" fmla="*/ 1838325 w 2371725"/>
                <a:gd name="connsiteY15" fmla="*/ 907600 h 1974400"/>
                <a:gd name="connsiteX16" fmla="*/ 2105025 w 2371725"/>
                <a:gd name="connsiteY16" fmla="*/ 1421950 h 1974400"/>
                <a:gd name="connsiteX17" fmla="*/ 2371725 w 2371725"/>
                <a:gd name="connsiteY17" fmla="*/ 59875 h 19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71725" h="1974400">
                  <a:moveTo>
                    <a:pt x="0" y="117025"/>
                  </a:moveTo>
                  <a:cubicBezTo>
                    <a:pt x="50006" y="66225"/>
                    <a:pt x="100013" y="15425"/>
                    <a:pt x="152400" y="2725"/>
                  </a:cubicBezTo>
                  <a:cubicBezTo>
                    <a:pt x="204788" y="-9975"/>
                    <a:pt x="269875" y="24950"/>
                    <a:pt x="314325" y="40825"/>
                  </a:cubicBezTo>
                  <a:cubicBezTo>
                    <a:pt x="358775" y="56700"/>
                    <a:pt x="382588" y="37650"/>
                    <a:pt x="419100" y="97975"/>
                  </a:cubicBezTo>
                  <a:cubicBezTo>
                    <a:pt x="455612" y="158300"/>
                    <a:pt x="504825" y="367850"/>
                    <a:pt x="533400" y="402775"/>
                  </a:cubicBezTo>
                  <a:cubicBezTo>
                    <a:pt x="561975" y="437700"/>
                    <a:pt x="560388" y="296413"/>
                    <a:pt x="590550" y="307525"/>
                  </a:cubicBezTo>
                  <a:cubicBezTo>
                    <a:pt x="620712" y="318637"/>
                    <a:pt x="681038" y="451988"/>
                    <a:pt x="714375" y="469450"/>
                  </a:cubicBezTo>
                  <a:cubicBezTo>
                    <a:pt x="747712" y="486912"/>
                    <a:pt x="752475" y="288475"/>
                    <a:pt x="790575" y="412300"/>
                  </a:cubicBezTo>
                  <a:cubicBezTo>
                    <a:pt x="828675" y="536125"/>
                    <a:pt x="942975" y="1212400"/>
                    <a:pt x="942975" y="1212400"/>
                  </a:cubicBezTo>
                  <a:cubicBezTo>
                    <a:pt x="993775" y="1472750"/>
                    <a:pt x="1044575" y="1974400"/>
                    <a:pt x="1095375" y="1974400"/>
                  </a:cubicBezTo>
                  <a:cubicBezTo>
                    <a:pt x="1146175" y="1974400"/>
                    <a:pt x="1203325" y="1323525"/>
                    <a:pt x="1247775" y="1212400"/>
                  </a:cubicBezTo>
                  <a:cubicBezTo>
                    <a:pt x="1292225" y="1101275"/>
                    <a:pt x="1309688" y="1228275"/>
                    <a:pt x="1362075" y="1307650"/>
                  </a:cubicBezTo>
                  <a:cubicBezTo>
                    <a:pt x="1414462" y="1387025"/>
                    <a:pt x="1520825" y="1661663"/>
                    <a:pt x="1562100" y="1688650"/>
                  </a:cubicBezTo>
                  <a:cubicBezTo>
                    <a:pt x="1603375" y="1715637"/>
                    <a:pt x="1590675" y="1687062"/>
                    <a:pt x="1609725" y="1469575"/>
                  </a:cubicBezTo>
                  <a:cubicBezTo>
                    <a:pt x="1628775" y="1252088"/>
                    <a:pt x="1638300" y="477387"/>
                    <a:pt x="1676400" y="383725"/>
                  </a:cubicBezTo>
                  <a:cubicBezTo>
                    <a:pt x="1714500" y="290063"/>
                    <a:pt x="1766888" y="734563"/>
                    <a:pt x="1838325" y="907600"/>
                  </a:cubicBezTo>
                  <a:cubicBezTo>
                    <a:pt x="1909763" y="1080638"/>
                    <a:pt x="2016125" y="1563237"/>
                    <a:pt x="2105025" y="1421950"/>
                  </a:cubicBezTo>
                  <a:cubicBezTo>
                    <a:pt x="2193925" y="1280663"/>
                    <a:pt x="2371725" y="286887"/>
                    <a:pt x="2371725" y="59875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B797A99-04B6-FDB5-DF53-86D30FEAF0BC}"/>
                </a:ext>
              </a:extLst>
            </p:cNvPr>
            <p:cNvSpPr/>
            <p:nvPr/>
          </p:nvSpPr>
          <p:spPr>
            <a:xfrm>
              <a:off x="10191653" y="2583105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14736D7-4452-D735-3C98-5AF63A3F3666}"/>
                </a:ext>
              </a:extLst>
            </p:cNvPr>
            <p:cNvSpPr txBox="1"/>
            <p:nvPr/>
          </p:nvSpPr>
          <p:spPr>
            <a:xfrm>
              <a:off x="9039029" y="2955462"/>
              <a:ext cx="2864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System secondary structures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3696720-08B7-FE73-F8BE-784224C0FF62}"/>
                </a:ext>
              </a:extLst>
            </p:cNvPr>
            <p:cNvSpPr txBox="1"/>
            <p:nvPr/>
          </p:nvSpPr>
          <p:spPr>
            <a:xfrm rot="16200000">
              <a:off x="8324092" y="1524015"/>
              <a:ext cx="129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Free energy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56D270-345B-EABF-2196-DDB79EA02C07}"/>
              </a:ext>
            </a:extLst>
          </p:cNvPr>
          <p:cNvGrpSpPr/>
          <p:nvPr/>
        </p:nvGrpSpPr>
        <p:grpSpPr>
          <a:xfrm>
            <a:off x="8205143" y="1430886"/>
            <a:ext cx="3689972" cy="2609842"/>
            <a:chOff x="8925192" y="624008"/>
            <a:chExt cx="3689972" cy="2609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EA086BE-09AC-BD70-2817-F193AB5B0C30}"/>
                    </a:ext>
                  </a:extLst>
                </p:cNvPr>
                <p:cNvSpPr txBox="1"/>
                <p:nvPr/>
              </p:nvSpPr>
              <p:spPr>
                <a:xfrm>
                  <a:off x="9205833" y="624008"/>
                  <a:ext cx="318738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IE" sz="1600" b="1" dirty="0"/>
                    <a:t>Multi stranded system of </a:t>
                  </a:r>
                  <a14:m>
                    <m:oMath xmlns:m="http://schemas.openxmlformats.org/officeDocument/2006/math">
                      <m:r>
                        <a:rPr lang="en-IE" sz="1600" b="1" i="1" dirty="0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a14:m>
                  <a:r>
                    <a:rPr lang="en-IE" sz="1600" b="1" dirty="0"/>
                    <a:t> strands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EA086BE-09AC-BD70-2817-F193AB5B0C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833" y="624008"/>
                  <a:ext cx="3187388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 descr="A diagram of a ladder&#10;&#10;Description automatically generated">
              <a:extLst>
                <a:ext uri="{FF2B5EF4-FFF2-40B4-BE49-F238E27FC236}">
                  <a16:creationId xmlns:a16="http://schemas.microsoft.com/office/drawing/2014/main" id="{4C840930-CB0B-7964-3708-07900A2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192" y="1070012"/>
              <a:ext cx="1614213" cy="216383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 descr="A diagram of a circle with arrows and lines&#10;&#10;Description automatically generated">
              <a:extLst>
                <a:ext uri="{FF2B5EF4-FFF2-40B4-BE49-F238E27FC236}">
                  <a16:creationId xmlns:a16="http://schemas.microsoft.com/office/drawing/2014/main" id="{F53FD961-F45F-377A-C12A-CE624DFBB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7644" y="1267975"/>
              <a:ext cx="1767520" cy="18024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34E4EA-E739-CCA1-3419-004BB480996C}"/>
              </a:ext>
            </a:extLst>
          </p:cNvPr>
          <p:cNvSpPr txBox="1"/>
          <p:nvPr/>
        </p:nvSpPr>
        <p:spPr>
          <a:xfrm>
            <a:off x="6980160" y="5967505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Minimum Free Energy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429CF3-EF44-6E0E-F344-3EB8AF3F719E}"/>
              </a:ext>
            </a:extLst>
          </p:cNvPr>
          <p:cNvGrpSpPr/>
          <p:nvPr/>
        </p:nvGrpSpPr>
        <p:grpSpPr>
          <a:xfrm>
            <a:off x="5622084" y="2093850"/>
            <a:ext cx="1613481" cy="276999"/>
            <a:chOff x="5858234" y="1111990"/>
            <a:chExt cx="1613481" cy="2769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357B84-E421-BA7C-98DC-446EE3478FD8}"/>
                </a:ext>
              </a:extLst>
            </p:cNvPr>
            <p:cNvSpPr txBox="1"/>
            <p:nvPr/>
          </p:nvSpPr>
          <p:spPr>
            <a:xfrm>
              <a:off x="5858234" y="111199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IE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65ABCF-AA52-C791-487A-6E69C856105E}"/>
                </a:ext>
              </a:extLst>
            </p:cNvPr>
            <p:cNvSpPr txBox="1"/>
            <p:nvPr/>
          </p:nvSpPr>
          <p:spPr>
            <a:xfrm>
              <a:off x="7286984" y="111199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IE" sz="12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59E100-A509-4274-3724-E99ED41894CD}"/>
                  </a:ext>
                </a:extLst>
              </p:cNvPr>
              <p:cNvSpPr txBox="1"/>
              <p:nvPr/>
            </p:nvSpPr>
            <p:spPr>
              <a:xfrm>
                <a:off x="5880833" y="1816851"/>
                <a:ext cx="137063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IE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59E100-A509-4274-3724-E99ED4189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833" y="1816851"/>
                <a:ext cx="1370632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44AF0-D348-B31E-04F6-E7DBF1215913}"/>
              </a:ext>
            </a:extLst>
          </p:cNvPr>
          <p:cNvGrpSpPr/>
          <p:nvPr/>
        </p:nvGrpSpPr>
        <p:grpSpPr>
          <a:xfrm>
            <a:off x="190832" y="926257"/>
            <a:ext cx="4701789" cy="2974152"/>
            <a:chOff x="488778" y="760819"/>
            <a:chExt cx="4701789" cy="29741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82999F-EFC0-D160-D228-D4EB3934ADCA}"/>
                </a:ext>
              </a:extLst>
            </p:cNvPr>
            <p:cNvSpPr txBox="1"/>
            <p:nvPr/>
          </p:nvSpPr>
          <p:spPr>
            <a:xfrm>
              <a:off x="1269070" y="760819"/>
              <a:ext cx="24706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600" b="1" dirty="0"/>
                <a:t>Single stranded system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13E5E5-680B-EE3A-872E-9C471DBA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8778" y="1187701"/>
              <a:ext cx="2371725" cy="254727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" name="Picture 21" descr="A colorful ball with stripes&#10;&#10;Description automatically generated">
              <a:extLst>
                <a:ext uri="{FF2B5EF4-FFF2-40B4-BE49-F238E27FC236}">
                  <a16:creationId xmlns:a16="http://schemas.microsoft.com/office/drawing/2014/main" id="{95CF96B7-2766-B912-24E2-4C8D13F3D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476" y="1349699"/>
              <a:ext cx="2172091" cy="22232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6F2497-173A-70B8-4818-F6BABF75BE25}"/>
              </a:ext>
            </a:extLst>
          </p:cNvPr>
          <p:cNvSpPr txBox="1"/>
          <p:nvPr/>
        </p:nvSpPr>
        <p:spPr>
          <a:xfrm>
            <a:off x="5348540" y="2388402"/>
            <a:ext cx="2425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/>
              <a:t>Energy model</a:t>
            </a:r>
          </a:p>
          <a:p>
            <a:pPr algn="ctr"/>
            <a:r>
              <a:rPr lang="en-IE" dirty="0"/>
              <a:t> </a:t>
            </a:r>
          </a:p>
          <a:p>
            <a:pPr algn="ctr"/>
            <a:r>
              <a:rPr lang="en-IE" dirty="0"/>
              <a:t>Capture the free energy</a:t>
            </a:r>
          </a:p>
          <a:p>
            <a:pPr algn="ctr"/>
            <a:r>
              <a:rPr lang="en-IE" dirty="0"/>
              <a:t> of secondary 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A2365-4CA7-E202-72B3-D79D019B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00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1F77E86-855C-A685-F110-EECD50E59F34}"/>
              </a:ext>
            </a:extLst>
          </p:cNvPr>
          <p:cNvGrpSpPr/>
          <p:nvPr/>
        </p:nvGrpSpPr>
        <p:grpSpPr>
          <a:xfrm>
            <a:off x="3533775" y="621552"/>
            <a:ext cx="4492263" cy="1807323"/>
            <a:chOff x="127000" y="328859"/>
            <a:chExt cx="4492263" cy="180732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5E37ECB-B004-E758-C1D6-633617F61F86}"/>
                </a:ext>
              </a:extLst>
            </p:cNvPr>
            <p:cNvSpPr/>
            <p:nvPr/>
          </p:nvSpPr>
          <p:spPr>
            <a:xfrm rot="4462657" flipV="1">
              <a:off x="2313723" y="395548"/>
              <a:ext cx="45719" cy="433037"/>
            </a:xfrm>
            <a:prstGeom prst="rect">
              <a:avLst/>
            </a:prstGeom>
            <a:solidFill>
              <a:srgbClr val="DF11B8"/>
            </a:solidFill>
            <a:ln>
              <a:solidFill>
                <a:srgbClr val="DF1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D715F33-1D31-0E19-FF00-256E1F784544}"/>
                </a:ext>
              </a:extLst>
            </p:cNvPr>
            <p:cNvSpPr/>
            <p:nvPr/>
          </p:nvSpPr>
          <p:spPr>
            <a:xfrm rot="17137343">
              <a:off x="1828224" y="403785"/>
              <a:ext cx="47238" cy="423949"/>
            </a:xfrm>
            <a:prstGeom prst="rect">
              <a:avLst/>
            </a:prstGeom>
            <a:solidFill>
              <a:srgbClr val="DF11B8"/>
            </a:solidFill>
            <a:ln>
              <a:solidFill>
                <a:srgbClr val="DF1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36945013-0D82-B2C7-E5B3-C275F716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956731"/>
              <a:ext cx="974974" cy="899436"/>
            </a:xfrm>
            <a:prstGeom prst="rect">
              <a:avLst/>
            </a:prstGeom>
          </p:spPr>
        </p:pic>
        <p:pic>
          <p:nvPicPr>
            <p:cNvPr id="6" name="Picture 5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2065F04-356A-05EE-4196-154416EC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70" y="956729"/>
              <a:ext cx="974974" cy="899436"/>
            </a:xfrm>
            <a:prstGeom prst="rect">
              <a:avLst/>
            </a:prstGeom>
          </p:spPr>
        </p:pic>
        <p:pic>
          <p:nvPicPr>
            <p:cNvPr id="7" name="Picture 6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C15C7927-2A99-DB20-9EE5-68A30508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614" y="951216"/>
              <a:ext cx="974975" cy="899437"/>
            </a:xfrm>
            <a:prstGeom prst="rect">
              <a:avLst/>
            </a:prstGeom>
          </p:spPr>
        </p:pic>
        <p:pic>
          <p:nvPicPr>
            <p:cNvPr id="8" name="Picture 7" descr="A green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5DF29A69-955B-3CD4-3BFE-804983F12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87" y="951216"/>
              <a:ext cx="974976" cy="8994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41E8F6-F721-795A-D534-5F1EB0418605}"/>
                </a:ext>
              </a:extLst>
            </p:cNvPr>
            <p:cNvSpPr/>
            <p:nvPr/>
          </p:nvSpPr>
          <p:spPr>
            <a:xfrm rot="2645694">
              <a:off x="1570878" y="531393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363E9-90C8-03C0-3D64-A611F5D0838A}"/>
                </a:ext>
              </a:extLst>
            </p:cNvPr>
            <p:cNvSpPr/>
            <p:nvPr/>
          </p:nvSpPr>
          <p:spPr>
            <a:xfrm>
              <a:off x="1574755" y="329784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3F672A-00EE-41B0-A869-821B7A61AD51}"/>
                </a:ext>
              </a:extLst>
            </p:cNvPr>
            <p:cNvSpPr/>
            <p:nvPr/>
          </p:nvSpPr>
          <p:spPr>
            <a:xfrm>
              <a:off x="1628735" y="472977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154643-5535-A8DA-FB99-776EA9BEC6FC}"/>
                </a:ext>
              </a:extLst>
            </p:cNvPr>
            <p:cNvSpPr/>
            <p:nvPr/>
          </p:nvSpPr>
          <p:spPr>
            <a:xfrm rot="2645694">
              <a:off x="1572769" y="783185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35F687-249B-FAD0-7EBC-32D8F08F031B}"/>
                </a:ext>
              </a:extLst>
            </p:cNvPr>
            <p:cNvSpPr/>
            <p:nvPr/>
          </p:nvSpPr>
          <p:spPr>
            <a:xfrm rot="8045694">
              <a:off x="1702473" y="778635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B951A9-4F3F-36CE-0C7B-4DF765645983}"/>
                </a:ext>
              </a:extLst>
            </p:cNvPr>
            <p:cNvSpPr/>
            <p:nvPr/>
          </p:nvSpPr>
          <p:spPr>
            <a:xfrm rot="8045694">
              <a:off x="2594146" y="52591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8557986-B6C1-5F76-ED38-8E4597BF22FC}"/>
                </a:ext>
              </a:extLst>
            </p:cNvPr>
            <p:cNvSpPr/>
            <p:nvPr/>
          </p:nvSpPr>
          <p:spPr>
            <a:xfrm>
              <a:off x="2468320" y="328859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726CE3-380B-2E24-8F9B-8A38DFE73AD4}"/>
                </a:ext>
              </a:extLst>
            </p:cNvPr>
            <p:cNvSpPr/>
            <p:nvPr/>
          </p:nvSpPr>
          <p:spPr>
            <a:xfrm>
              <a:off x="2522300" y="472052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99F4E7-693A-BAD2-0A37-22492C95BD26}"/>
                </a:ext>
              </a:extLst>
            </p:cNvPr>
            <p:cNvSpPr/>
            <p:nvPr/>
          </p:nvSpPr>
          <p:spPr>
            <a:xfrm rot="2645694">
              <a:off x="2466334" y="782260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D3C9CC-6FBA-7192-3EB3-18FD68B4D255}"/>
                </a:ext>
              </a:extLst>
            </p:cNvPr>
            <p:cNvSpPr/>
            <p:nvPr/>
          </p:nvSpPr>
          <p:spPr>
            <a:xfrm rot="8045694">
              <a:off x="2596037" y="77771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B5DE58-7628-4B07-EF66-C825A3A97F0C}"/>
                </a:ext>
              </a:extLst>
            </p:cNvPr>
            <p:cNvSpPr/>
            <p:nvPr/>
          </p:nvSpPr>
          <p:spPr>
            <a:xfrm rot="2645694">
              <a:off x="4223672" y="530468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7A1E7A-0FC5-0ED4-0ABC-19E4D0ACA672}"/>
                </a:ext>
              </a:extLst>
            </p:cNvPr>
            <p:cNvSpPr/>
            <p:nvPr/>
          </p:nvSpPr>
          <p:spPr>
            <a:xfrm rot="8045694">
              <a:off x="4353376" y="52591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C37CACC-CA54-20E8-6DCA-769B4946ECE1}"/>
                </a:ext>
              </a:extLst>
            </p:cNvPr>
            <p:cNvSpPr/>
            <p:nvPr/>
          </p:nvSpPr>
          <p:spPr>
            <a:xfrm>
              <a:off x="4227550" y="328859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CDE226-E648-C288-29C4-BD59A8DB6230}"/>
                </a:ext>
              </a:extLst>
            </p:cNvPr>
            <p:cNvSpPr/>
            <p:nvPr/>
          </p:nvSpPr>
          <p:spPr>
            <a:xfrm>
              <a:off x="4281530" y="472052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CEDD7D-9CC3-40F7-48EB-BE0971183AB4}"/>
                </a:ext>
              </a:extLst>
            </p:cNvPr>
            <p:cNvSpPr/>
            <p:nvPr/>
          </p:nvSpPr>
          <p:spPr>
            <a:xfrm rot="2645694">
              <a:off x="4225564" y="782260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9BF89E-F02E-7DC4-9EED-7973C4917A15}"/>
                </a:ext>
              </a:extLst>
            </p:cNvPr>
            <p:cNvSpPr/>
            <p:nvPr/>
          </p:nvSpPr>
          <p:spPr>
            <a:xfrm rot="8045694">
              <a:off x="4355267" y="777710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047D3F-32D6-D206-31E5-0845417B0C68}"/>
                </a:ext>
              </a:extLst>
            </p:cNvPr>
            <p:cNvSpPr txBox="1"/>
            <p:nvPr/>
          </p:nvSpPr>
          <p:spPr>
            <a:xfrm>
              <a:off x="445196" y="1726234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06EECF-F130-D63C-55ED-5B38CD454AF6}"/>
                </a:ext>
              </a:extLst>
            </p:cNvPr>
            <p:cNvSpPr txBox="1"/>
            <p:nvPr/>
          </p:nvSpPr>
          <p:spPr>
            <a:xfrm>
              <a:off x="1353385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DF41E5-A082-34D9-13BE-974D53089446}"/>
                </a:ext>
              </a:extLst>
            </p:cNvPr>
            <p:cNvSpPr txBox="1"/>
            <p:nvPr/>
          </p:nvSpPr>
          <p:spPr>
            <a:xfrm>
              <a:off x="2177564" y="173607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3</a:t>
              </a:r>
            </a:p>
          </p:txBody>
        </p:sp>
        <p:pic>
          <p:nvPicPr>
            <p:cNvPr id="44" name="Picture 43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6AE71047-D580-CBD4-6DA2-C2EBD8B3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656" y="951216"/>
              <a:ext cx="916350" cy="9163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BF31C5-0F67-D5EB-42EF-2632CED2F10C}"/>
                </a:ext>
              </a:extLst>
            </p:cNvPr>
            <p:cNvSpPr txBox="1"/>
            <p:nvPr/>
          </p:nvSpPr>
          <p:spPr>
            <a:xfrm>
              <a:off x="3091428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3C3563-280D-834C-4AB9-C79A5E69BB0C}"/>
                </a:ext>
              </a:extLst>
            </p:cNvPr>
            <p:cNvSpPr txBox="1"/>
            <p:nvPr/>
          </p:nvSpPr>
          <p:spPr>
            <a:xfrm>
              <a:off x="3934814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6D13194-0506-DCA1-9EC8-B6A0F823BFBD}"/>
                  </a:ext>
                </a:extLst>
              </p:cNvPr>
              <p:cNvSpPr txBox="1"/>
              <p:nvPr/>
            </p:nvSpPr>
            <p:spPr>
              <a:xfrm>
                <a:off x="476088" y="3467335"/>
                <a:ext cx="6613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E" b="0" i="0" smtClean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Emma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 i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Yc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 i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Akash</m:t>
                          </m:r>
                        </m:e>
                      </m:d>
                      <m:r>
                        <a:rPr lang="en-IE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>
                          <a:latin typeface="Cambria Math" panose="02040503050406030204" pitchFamily="18" charset="0"/>
                        </a:rPr>
                        <m:t>handshake</m:t>
                      </m:r>
                      <m:d>
                        <m:dPr>
                          <m:ctrlPr>
                            <a:rPr lang="en-I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Emma</m:t>
                          </m:r>
                          <m:r>
                            <a:rPr lang="en-IE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Yc</m:t>
                          </m:r>
                        </m:e>
                      </m:d>
                    </m:oMath>
                  </m:oMathPara>
                </a14:m>
                <a:endParaRPr lang="en-IE" b="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6D13194-0506-DCA1-9EC8-B6A0F823B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88" y="3467335"/>
                <a:ext cx="6613349" cy="276999"/>
              </a:xfrm>
              <a:prstGeom prst="rect">
                <a:avLst/>
              </a:prstGeom>
              <a:blipFill>
                <a:blip r:embed="rId7"/>
                <a:stretch>
                  <a:fillRect l="-369" b="-88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D9FA90B4-A4AD-9134-D990-2C4BB5541FC8}"/>
              </a:ext>
            </a:extLst>
          </p:cNvPr>
          <p:cNvSpPr txBox="1"/>
          <p:nvPr/>
        </p:nvSpPr>
        <p:spPr>
          <a:xfrm>
            <a:off x="4756363" y="306897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Emma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D18AC7-3028-2E20-140C-0A496DFA581E}"/>
              </a:ext>
            </a:extLst>
          </p:cNvPr>
          <p:cNvSpPr txBox="1"/>
          <p:nvPr/>
        </p:nvSpPr>
        <p:spPr>
          <a:xfrm>
            <a:off x="5782158" y="306896"/>
            <a:ext cx="33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err="1"/>
              <a:t>Yc</a:t>
            </a:r>
            <a:endParaRPr lang="en-IE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B736A0-E961-6436-9138-2F374CF03CE3}"/>
              </a:ext>
            </a:extLst>
          </p:cNvPr>
          <p:cNvSpPr txBox="1"/>
          <p:nvPr/>
        </p:nvSpPr>
        <p:spPr>
          <a:xfrm>
            <a:off x="7333255" y="306897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68975A-9E6A-11D0-ABAD-86EF64024DED}"/>
                  </a:ext>
                </a:extLst>
              </p:cNvPr>
              <p:cNvSpPr txBox="1"/>
              <p:nvPr/>
            </p:nvSpPr>
            <p:spPr>
              <a:xfrm>
                <a:off x="385989" y="5320219"/>
                <a:ext cx="1137285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dirty="0"/>
                  <a:t>We further assume the following:</a:t>
                </a:r>
              </a:p>
              <a:p>
                <a:endParaRPr lang="en-IE" sz="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)|&gt;|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convincing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cost</m:t>
                    </m:r>
                    <m:r>
                      <a:rPr lang="en-I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 (</a:t>
                </a:r>
                <a:r>
                  <a:rPr lang="en-US" dirty="0">
                    <a:solidFill>
                      <a:srgbClr val="FF0000"/>
                    </a:solidFill>
                  </a:rPr>
                  <a:t>Damien always gains by convincing a PhD student to sit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68975A-9E6A-11D0-ABAD-86EF64024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89" y="5320219"/>
                <a:ext cx="11372850" cy="1046440"/>
              </a:xfrm>
              <a:prstGeom prst="rect">
                <a:avLst/>
              </a:prstGeom>
              <a:blipFill>
                <a:blip r:embed="rId8"/>
                <a:stretch>
                  <a:fillRect l="-429" t="-350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3F2EA08-3A2D-FD24-FE1C-41DD693537DD}"/>
                  </a:ext>
                </a:extLst>
              </p:cNvPr>
              <p:cNvSpPr txBox="1"/>
              <p:nvPr/>
            </p:nvSpPr>
            <p:spPr>
              <a:xfrm>
                <a:off x="2765910" y="1008743"/>
                <a:ext cx="5357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32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3F2EA08-3A2D-FD24-FE1C-41DD69353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910" y="1008743"/>
                <a:ext cx="53578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D1BD515-5005-E8BD-1592-FD7E3A8B8A72}"/>
              </a:ext>
            </a:extLst>
          </p:cNvPr>
          <p:cNvSpPr txBox="1"/>
          <p:nvPr/>
        </p:nvSpPr>
        <p:spPr>
          <a:xfrm>
            <a:off x="1671717" y="363496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77743-7719-8876-3708-2BE7F902B2C7}"/>
              </a:ext>
            </a:extLst>
          </p:cNvPr>
          <p:cNvSpPr txBox="1"/>
          <p:nvPr/>
        </p:nvSpPr>
        <p:spPr>
          <a:xfrm>
            <a:off x="2739758" y="36420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ABDC-D639-8C1F-76A6-2D5F66C214B2}"/>
              </a:ext>
            </a:extLst>
          </p:cNvPr>
          <p:cNvSpPr txBox="1"/>
          <p:nvPr/>
        </p:nvSpPr>
        <p:spPr>
          <a:xfrm>
            <a:off x="3806336" y="36420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9C7B12-9B5B-8091-A68B-D7FAEB4653A7}"/>
              </a:ext>
            </a:extLst>
          </p:cNvPr>
          <p:cNvSpPr txBox="1"/>
          <p:nvPr/>
        </p:nvSpPr>
        <p:spPr>
          <a:xfrm>
            <a:off x="5585085" y="365341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0CF36-CD8A-E794-A941-9A908FA204AC}"/>
              </a:ext>
            </a:extLst>
          </p:cNvPr>
          <p:cNvSpPr txBox="1"/>
          <p:nvPr/>
        </p:nvSpPr>
        <p:spPr>
          <a:xfrm>
            <a:off x="8283840" y="3634967"/>
            <a:ext cx="21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endParaRPr lang="en-IE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69EA49-D1BF-F0F8-A6F0-60386DBBF68A}"/>
                  </a:ext>
                </a:extLst>
              </p:cNvPr>
              <p:cNvSpPr txBox="1"/>
              <p:nvPr/>
            </p:nvSpPr>
            <p:spPr>
              <a:xfrm>
                <a:off x="385989" y="4201296"/>
                <a:ext cx="8640026" cy="436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sz="2000" dirty="0"/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I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I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sit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IE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IE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handshake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sit</m:t>
                            </m:r>
                            <m:r>
                              <a:rPr lang="en-IE" sz="200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convincing</m:t>
                            </m:r>
                            <m:r>
                              <a:rPr lang="en-IE" sz="200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cost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</m:nary>
                      </m:e>
                    </m:nary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69EA49-D1BF-F0F8-A6F0-60386DBB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89" y="4201296"/>
                <a:ext cx="8640026" cy="436145"/>
              </a:xfrm>
              <a:prstGeom prst="rect">
                <a:avLst/>
              </a:prstGeom>
              <a:blipFill>
                <a:blip r:embed="rId10"/>
                <a:stretch>
                  <a:fillRect l="-705" t="-111111" b="-15972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218F33-796E-D036-B148-2E2FAF6625C7}"/>
                  </a:ext>
                </a:extLst>
              </p:cNvPr>
              <p:cNvSpPr txBox="1"/>
              <p:nvPr/>
            </p:nvSpPr>
            <p:spPr>
              <a:xfrm>
                <a:off x="8283840" y="4686923"/>
                <a:ext cx="3908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configuration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of size </a:t>
                </a:r>
                <a14:m>
                  <m:oMath xmlns:m="http://schemas.openxmlformats.org/officeDocument/2006/math">
                    <m:r>
                      <a:rPr lang="en-I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I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PhD students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218F33-796E-D036-B148-2E2FAF662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40" y="4686923"/>
                <a:ext cx="3908160" cy="369332"/>
              </a:xfrm>
              <a:prstGeom prst="rect">
                <a:avLst/>
              </a:prstGeom>
              <a:blipFill>
                <a:blip r:embed="rId11"/>
                <a:stretch>
                  <a:fillRect l="-1404" t="-10000" b="-26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C3417B4-483F-C6B6-526E-87A9C588254F}"/>
              </a:ext>
            </a:extLst>
          </p:cNvPr>
          <p:cNvSpPr/>
          <p:nvPr/>
        </p:nvSpPr>
        <p:spPr>
          <a:xfrm>
            <a:off x="3533775" y="135896"/>
            <a:ext cx="4588249" cy="2283139"/>
          </a:xfrm>
          <a:custGeom>
            <a:avLst/>
            <a:gdLst>
              <a:gd name="connsiteX0" fmla="*/ 0 w 4588249"/>
              <a:gd name="connsiteY0" fmla="*/ 0 h 2283139"/>
              <a:gd name="connsiteX1" fmla="*/ 435884 w 4588249"/>
              <a:gd name="connsiteY1" fmla="*/ 0 h 2283139"/>
              <a:gd name="connsiteX2" fmla="*/ 1055297 w 4588249"/>
              <a:gd name="connsiteY2" fmla="*/ 0 h 2283139"/>
              <a:gd name="connsiteX3" fmla="*/ 1582946 w 4588249"/>
              <a:gd name="connsiteY3" fmla="*/ 0 h 2283139"/>
              <a:gd name="connsiteX4" fmla="*/ 2156477 w 4588249"/>
              <a:gd name="connsiteY4" fmla="*/ 0 h 2283139"/>
              <a:gd name="connsiteX5" fmla="*/ 2684126 w 4588249"/>
              <a:gd name="connsiteY5" fmla="*/ 0 h 2283139"/>
              <a:gd name="connsiteX6" fmla="*/ 3211774 w 4588249"/>
              <a:gd name="connsiteY6" fmla="*/ 0 h 2283139"/>
              <a:gd name="connsiteX7" fmla="*/ 3739423 w 4588249"/>
              <a:gd name="connsiteY7" fmla="*/ 0 h 2283139"/>
              <a:gd name="connsiteX8" fmla="*/ 4588249 w 4588249"/>
              <a:gd name="connsiteY8" fmla="*/ 0 h 2283139"/>
              <a:gd name="connsiteX9" fmla="*/ 4588249 w 4588249"/>
              <a:gd name="connsiteY9" fmla="*/ 502291 h 2283139"/>
              <a:gd name="connsiteX10" fmla="*/ 4588249 w 4588249"/>
              <a:gd name="connsiteY10" fmla="*/ 1027413 h 2283139"/>
              <a:gd name="connsiteX11" fmla="*/ 4588249 w 4588249"/>
              <a:gd name="connsiteY11" fmla="*/ 1643860 h 2283139"/>
              <a:gd name="connsiteX12" fmla="*/ 4588249 w 4588249"/>
              <a:gd name="connsiteY12" fmla="*/ 2283139 h 2283139"/>
              <a:gd name="connsiteX13" fmla="*/ 4060600 w 4588249"/>
              <a:gd name="connsiteY13" fmla="*/ 2283139 h 2283139"/>
              <a:gd name="connsiteX14" fmla="*/ 3487069 w 4588249"/>
              <a:gd name="connsiteY14" fmla="*/ 2283139 h 2283139"/>
              <a:gd name="connsiteX15" fmla="*/ 2821773 w 4588249"/>
              <a:gd name="connsiteY15" fmla="*/ 2283139 h 2283139"/>
              <a:gd name="connsiteX16" fmla="*/ 2202360 w 4588249"/>
              <a:gd name="connsiteY16" fmla="*/ 2283139 h 2283139"/>
              <a:gd name="connsiteX17" fmla="*/ 1628828 w 4588249"/>
              <a:gd name="connsiteY17" fmla="*/ 2283139 h 2283139"/>
              <a:gd name="connsiteX18" fmla="*/ 1009415 w 4588249"/>
              <a:gd name="connsiteY18" fmla="*/ 2283139 h 2283139"/>
              <a:gd name="connsiteX19" fmla="*/ 0 w 4588249"/>
              <a:gd name="connsiteY19" fmla="*/ 2283139 h 2283139"/>
              <a:gd name="connsiteX20" fmla="*/ 0 w 4588249"/>
              <a:gd name="connsiteY20" fmla="*/ 1735186 h 2283139"/>
              <a:gd name="connsiteX21" fmla="*/ 0 w 4588249"/>
              <a:gd name="connsiteY21" fmla="*/ 1187232 h 2283139"/>
              <a:gd name="connsiteX22" fmla="*/ 0 w 4588249"/>
              <a:gd name="connsiteY22" fmla="*/ 684942 h 2283139"/>
              <a:gd name="connsiteX23" fmla="*/ 0 w 4588249"/>
              <a:gd name="connsiteY23" fmla="*/ 0 h 228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88249" h="2283139" extrusionOk="0">
                <a:moveTo>
                  <a:pt x="0" y="0"/>
                </a:moveTo>
                <a:cubicBezTo>
                  <a:pt x="114036" y="-24131"/>
                  <a:pt x="328222" y="44893"/>
                  <a:pt x="435884" y="0"/>
                </a:cubicBezTo>
                <a:cubicBezTo>
                  <a:pt x="543546" y="-44893"/>
                  <a:pt x="836026" y="5194"/>
                  <a:pt x="1055297" y="0"/>
                </a:cubicBezTo>
                <a:cubicBezTo>
                  <a:pt x="1274568" y="-5194"/>
                  <a:pt x="1327007" y="57216"/>
                  <a:pt x="1582946" y="0"/>
                </a:cubicBezTo>
                <a:cubicBezTo>
                  <a:pt x="1838885" y="-57216"/>
                  <a:pt x="1906173" y="56117"/>
                  <a:pt x="2156477" y="0"/>
                </a:cubicBezTo>
                <a:cubicBezTo>
                  <a:pt x="2406781" y="-56117"/>
                  <a:pt x="2511227" y="53045"/>
                  <a:pt x="2684126" y="0"/>
                </a:cubicBezTo>
                <a:cubicBezTo>
                  <a:pt x="2857025" y="-53045"/>
                  <a:pt x="3102868" y="1047"/>
                  <a:pt x="3211774" y="0"/>
                </a:cubicBezTo>
                <a:cubicBezTo>
                  <a:pt x="3320680" y="-1047"/>
                  <a:pt x="3522942" y="976"/>
                  <a:pt x="3739423" y="0"/>
                </a:cubicBezTo>
                <a:cubicBezTo>
                  <a:pt x="3955904" y="-976"/>
                  <a:pt x="4177097" y="61889"/>
                  <a:pt x="4588249" y="0"/>
                </a:cubicBezTo>
                <a:cubicBezTo>
                  <a:pt x="4596318" y="228775"/>
                  <a:pt x="4541936" y="370201"/>
                  <a:pt x="4588249" y="502291"/>
                </a:cubicBezTo>
                <a:cubicBezTo>
                  <a:pt x="4634562" y="634381"/>
                  <a:pt x="4565012" y="791951"/>
                  <a:pt x="4588249" y="1027413"/>
                </a:cubicBezTo>
                <a:cubicBezTo>
                  <a:pt x="4611486" y="1262875"/>
                  <a:pt x="4554031" y="1375892"/>
                  <a:pt x="4588249" y="1643860"/>
                </a:cubicBezTo>
                <a:cubicBezTo>
                  <a:pt x="4622467" y="1911828"/>
                  <a:pt x="4570992" y="2005988"/>
                  <a:pt x="4588249" y="2283139"/>
                </a:cubicBezTo>
                <a:cubicBezTo>
                  <a:pt x="4475780" y="2311908"/>
                  <a:pt x="4204884" y="2278917"/>
                  <a:pt x="4060600" y="2283139"/>
                </a:cubicBezTo>
                <a:cubicBezTo>
                  <a:pt x="3916316" y="2287361"/>
                  <a:pt x="3642461" y="2255550"/>
                  <a:pt x="3487069" y="2283139"/>
                </a:cubicBezTo>
                <a:cubicBezTo>
                  <a:pt x="3331677" y="2310728"/>
                  <a:pt x="2980167" y="2205903"/>
                  <a:pt x="2821773" y="2283139"/>
                </a:cubicBezTo>
                <a:cubicBezTo>
                  <a:pt x="2663379" y="2360375"/>
                  <a:pt x="2383411" y="2269558"/>
                  <a:pt x="2202360" y="2283139"/>
                </a:cubicBezTo>
                <a:cubicBezTo>
                  <a:pt x="2021309" y="2296720"/>
                  <a:pt x="1866632" y="2254704"/>
                  <a:pt x="1628828" y="2283139"/>
                </a:cubicBezTo>
                <a:cubicBezTo>
                  <a:pt x="1391024" y="2311574"/>
                  <a:pt x="1280625" y="2256234"/>
                  <a:pt x="1009415" y="2283139"/>
                </a:cubicBezTo>
                <a:cubicBezTo>
                  <a:pt x="738205" y="2310044"/>
                  <a:pt x="327354" y="2251303"/>
                  <a:pt x="0" y="2283139"/>
                </a:cubicBezTo>
                <a:cubicBezTo>
                  <a:pt x="-14423" y="2052605"/>
                  <a:pt x="26877" y="1963411"/>
                  <a:pt x="0" y="1735186"/>
                </a:cubicBezTo>
                <a:cubicBezTo>
                  <a:pt x="-26877" y="1506961"/>
                  <a:pt x="7729" y="1376904"/>
                  <a:pt x="0" y="1187232"/>
                </a:cubicBezTo>
                <a:cubicBezTo>
                  <a:pt x="-7729" y="997560"/>
                  <a:pt x="12143" y="787991"/>
                  <a:pt x="0" y="684942"/>
                </a:cubicBezTo>
                <a:cubicBezTo>
                  <a:pt x="-12143" y="581893"/>
                  <a:pt x="81725" y="20935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2BD3D-6D8E-13F5-911D-29C4316AA4CE}"/>
              </a:ext>
            </a:extLst>
          </p:cNvPr>
          <p:cNvSpPr txBox="1"/>
          <p:nvPr/>
        </p:nvSpPr>
        <p:spPr>
          <a:xfrm>
            <a:off x="8244918" y="1999722"/>
            <a:ext cx="1168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Hamilton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8D0767-20CB-50A0-70A8-8555256C4E19}"/>
              </a:ext>
            </a:extLst>
          </p:cNvPr>
          <p:cNvGrpSpPr/>
          <p:nvPr/>
        </p:nvGrpSpPr>
        <p:grpSpPr>
          <a:xfrm>
            <a:off x="8617212" y="203292"/>
            <a:ext cx="348470" cy="802550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0686A3-93C4-AB1D-AC4E-8D4A9A433CEA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B9E786E-7CBC-F907-98D4-0B076BFA513C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8A14E1-F64B-F9C4-EDDA-158C7757E1DF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A7FEA2-0F0B-DB2B-C5CF-5096F61E22C2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B0EFF9A-2A63-8FD7-0B3F-E68D61895226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159B62A-1166-B1F2-7F1E-6BA51508B7F7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56DDB48-A3E9-1AA4-DC31-E37D0527AB17}"/>
              </a:ext>
            </a:extLst>
          </p:cNvPr>
          <p:cNvSpPr txBox="1"/>
          <p:nvPr/>
        </p:nvSpPr>
        <p:spPr>
          <a:xfrm>
            <a:off x="8375082" y="101540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b="1" dirty="0"/>
              <a:t>Damien</a:t>
            </a:r>
          </a:p>
        </p:txBody>
      </p:sp>
      <p:pic>
        <p:nvPicPr>
          <p:cNvPr id="62" name="Picture 61" descr="A black and orange battery&#10;&#10;Description automatically generated">
            <a:extLst>
              <a:ext uri="{FF2B5EF4-FFF2-40B4-BE49-F238E27FC236}">
                <a16:creationId xmlns:a16="http://schemas.microsoft.com/office/drawing/2014/main" id="{90320C1C-4EE6-7AC7-2A09-000DCA4A2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21" y="2600308"/>
            <a:ext cx="740776" cy="144213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9C5CEF5-80C6-7FD2-11F1-AEF68FC9C0B0}"/>
              </a:ext>
            </a:extLst>
          </p:cNvPr>
          <p:cNvCxnSpPr>
            <a:cxnSpLocks/>
          </p:cNvCxnSpPr>
          <p:nvPr/>
        </p:nvCxnSpPr>
        <p:spPr>
          <a:xfrm flipV="1">
            <a:off x="2933700" y="2925048"/>
            <a:ext cx="7387789" cy="813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5A9B8C9-ACB9-8C2F-E58C-5546BE998CD3}"/>
              </a:ext>
            </a:extLst>
          </p:cNvPr>
          <p:cNvGrpSpPr/>
          <p:nvPr/>
        </p:nvGrpSpPr>
        <p:grpSpPr>
          <a:xfrm>
            <a:off x="10298407" y="2588276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C686C2E-F36E-592C-000B-8D5223C21C5E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C686C2E-F36E-592C-000B-8D5223C21C5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D872025-A65B-D967-2C8C-73AB7E4A8AD7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D872025-A65B-D967-2C8C-73AB7E4A8AD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88D534-D38A-4B68-1C58-17B979B906CE}"/>
              </a:ext>
            </a:extLst>
          </p:cNvPr>
          <p:cNvGrpSpPr/>
          <p:nvPr/>
        </p:nvGrpSpPr>
        <p:grpSpPr>
          <a:xfrm>
            <a:off x="11242327" y="2352476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8A06616-2344-49B4-D414-A78220B611F5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8A06616-2344-49B4-D414-A78220B611F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27067DB-CC3C-11C5-BE48-4868901C3526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27067DB-CC3C-11C5-BE48-4868901C35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88F92CA-18D3-20E0-C19D-83B40F27CC89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88F92CA-18D3-20E0-C19D-83B40F27CC8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769D64E-F403-CC1A-B29C-8F08A61141EC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769D64E-F403-CC1A-B29C-8F08A61141E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D9DFF1F-9AB2-7CDA-7EDC-2D1C6B7E55A8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D9DFF1F-9AB2-7CDA-7EDC-2D1C6B7E55A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CAF5AB-E806-8666-BE6A-FABFA85EBD5E}"/>
                  </a:ext>
                </a:extLst>
              </p:cNvPr>
              <p:cNvSpPr txBox="1"/>
              <p:nvPr/>
            </p:nvSpPr>
            <p:spPr>
              <a:xfrm>
                <a:off x="7008380" y="3425560"/>
                <a:ext cx="27334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I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convincing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cost</m:t>
                    </m:r>
                  </m:oMath>
                </a14:m>
                <a:r>
                  <a:rPr lang="en-IE" b="0" dirty="0"/>
                  <a:t>.</a:t>
                </a:r>
                <a:endParaRPr lang="en-I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CAF5AB-E806-8666-BE6A-FABFA85E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380" y="3425560"/>
                <a:ext cx="2733403" cy="369332"/>
              </a:xfrm>
              <a:prstGeom prst="rect">
                <a:avLst/>
              </a:prstGeom>
              <a:blipFill>
                <a:blip r:embed="rId2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9B5D3B1-16F1-36B1-71A0-FB618CB88F41}"/>
              </a:ext>
            </a:extLst>
          </p:cNvPr>
          <p:cNvGrpSpPr/>
          <p:nvPr/>
        </p:nvGrpSpPr>
        <p:grpSpPr>
          <a:xfrm>
            <a:off x="4058034" y="2069451"/>
            <a:ext cx="174240" cy="837720"/>
            <a:chOff x="4058034" y="2069451"/>
            <a:chExt cx="174240" cy="83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90292E6-EEC5-C61F-F7FB-868F445DFACF}"/>
                    </a:ext>
                  </a:extLst>
                </p14:cNvPr>
                <p14:cNvContentPartPr/>
                <p14:nvPr/>
              </p14:nvContentPartPr>
              <p14:xfrm>
                <a:off x="4160994" y="2069451"/>
                <a:ext cx="71280" cy="55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90292E6-EEC5-C61F-F7FB-868F445DFA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52354" y="2060811"/>
                  <a:ext cx="889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9B66CC8-75D7-3F82-EAE4-6C822E3B4B2D}"/>
                    </a:ext>
                  </a:extLst>
                </p14:cNvPr>
                <p14:cNvContentPartPr/>
                <p14:nvPr/>
              </p14:nvContentPartPr>
              <p14:xfrm>
                <a:off x="4188714" y="2105451"/>
                <a:ext cx="36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9B66CC8-75D7-3F82-EAE4-6C822E3B4B2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79714" y="2096451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E09F4BD-A87E-6905-1F6C-1C8C7D4A8791}"/>
                    </a:ext>
                  </a:extLst>
                </p14:cNvPr>
                <p14:cNvContentPartPr/>
                <p14:nvPr/>
              </p14:nvContentPartPr>
              <p14:xfrm>
                <a:off x="4058034" y="2103291"/>
                <a:ext cx="137520" cy="803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E09F4BD-A87E-6905-1F6C-1C8C7D4A879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9394" y="2094651"/>
                  <a:ext cx="155160" cy="82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72A461-0BA0-1B86-2BD0-E1945379D5D7}"/>
              </a:ext>
            </a:extLst>
          </p:cNvPr>
          <p:cNvGrpSpPr/>
          <p:nvPr/>
        </p:nvGrpSpPr>
        <p:grpSpPr>
          <a:xfrm>
            <a:off x="5020674" y="2056131"/>
            <a:ext cx="84240" cy="869400"/>
            <a:chOff x="5020674" y="2056131"/>
            <a:chExt cx="84240" cy="86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02D8ACE-6361-99D5-68F6-A9B2FF36B9D9}"/>
                    </a:ext>
                  </a:extLst>
                </p14:cNvPr>
                <p14:cNvContentPartPr/>
                <p14:nvPr/>
              </p14:nvContentPartPr>
              <p14:xfrm>
                <a:off x="5020674" y="2087451"/>
                <a:ext cx="84240" cy="838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02D8ACE-6361-99D5-68F6-A9B2FF36B9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12034" y="2078451"/>
                  <a:ext cx="10188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7F2246C-9924-BBC9-A2BF-B4454BD6018A}"/>
                    </a:ext>
                  </a:extLst>
                </p14:cNvPr>
                <p14:cNvContentPartPr/>
                <p14:nvPr/>
              </p14:nvContentPartPr>
              <p14:xfrm>
                <a:off x="5023914" y="2056131"/>
                <a:ext cx="61200" cy="73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7F2246C-9924-BBC9-A2BF-B4454BD601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15274" y="2047491"/>
                  <a:ext cx="7884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E999830-4811-E925-96F9-6D2B8041438F}"/>
                  </a:ext>
                </a:extLst>
              </p14:cNvPr>
              <p14:cNvContentPartPr/>
              <p14:nvPr/>
            </p14:nvContentPartPr>
            <p14:xfrm>
              <a:off x="5882514" y="2073051"/>
              <a:ext cx="77760" cy="8132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E999830-4811-E925-96F9-6D2B8041438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64514" y="2055051"/>
                <a:ext cx="113400" cy="84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10B733EF-C4DF-CF02-EFBD-439D6B97B9EE}"/>
              </a:ext>
            </a:extLst>
          </p:cNvPr>
          <p:cNvGrpSpPr/>
          <p:nvPr/>
        </p:nvGrpSpPr>
        <p:grpSpPr>
          <a:xfrm>
            <a:off x="6795474" y="2079531"/>
            <a:ext cx="63360" cy="806040"/>
            <a:chOff x="6795474" y="2079531"/>
            <a:chExt cx="6336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1859D19-5B4A-B1FA-24D6-BB54ED60A25D}"/>
                    </a:ext>
                  </a:extLst>
                </p14:cNvPr>
                <p14:cNvContentPartPr/>
                <p14:nvPr/>
              </p14:nvContentPartPr>
              <p14:xfrm>
                <a:off x="6808434" y="2125971"/>
                <a:ext cx="50400" cy="759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1859D19-5B4A-B1FA-24D6-BB54ED60A25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90434" y="2108331"/>
                  <a:ext cx="86040" cy="79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73D2EDE-C6D2-5F93-FAA2-07B13056293C}"/>
                    </a:ext>
                  </a:extLst>
                </p14:cNvPr>
                <p14:cNvContentPartPr/>
                <p14:nvPr/>
              </p14:nvContentPartPr>
              <p14:xfrm>
                <a:off x="6795474" y="2079531"/>
                <a:ext cx="56520" cy="525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73D2EDE-C6D2-5F93-FAA2-07B1305629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77834" y="2061531"/>
                  <a:ext cx="9216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FFCC07-D727-5F6C-4180-95E6F4190E57}"/>
              </a:ext>
            </a:extLst>
          </p:cNvPr>
          <p:cNvGrpSpPr/>
          <p:nvPr/>
        </p:nvGrpSpPr>
        <p:grpSpPr>
          <a:xfrm>
            <a:off x="7667034" y="2062611"/>
            <a:ext cx="97560" cy="826920"/>
            <a:chOff x="7667034" y="2062611"/>
            <a:chExt cx="97560" cy="82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C7D71E6-9A94-B062-E5B5-8E70EF7A0ECD}"/>
                    </a:ext>
                  </a:extLst>
                </p14:cNvPr>
                <p14:cNvContentPartPr/>
                <p14:nvPr/>
              </p14:nvContentPartPr>
              <p14:xfrm>
                <a:off x="7667034" y="2062611"/>
                <a:ext cx="97560" cy="793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C7D71E6-9A94-B062-E5B5-8E70EF7A0EC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49394" y="2044611"/>
                  <a:ext cx="133200" cy="82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614F4AD-A489-24AF-A57F-7C64B24B6FFC}"/>
                    </a:ext>
                  </a:extLst>
                </p14:cNvPr>
                <p14:cNvContentPartPr/>
                <p14:nvPr/>
              </p14:nvContentPartPr>
              <p14:xfrm>
                <a:off x="7684314" y="2822931"/>
                <a:ext cx="13320" cy="66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614F4AD-A489-24AF-A57F-7C64B24B6FF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6674" y="2805291"/>
                  <a:ext cx="48960" cy="102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0B876-4401-99BE-B6CC-3E14A1F6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7092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5402-82F7-475F-6A28-37E85CD86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3DF1C3-CA32-E534-7109-F52BCB85A70E}"/>
              </a:ext>
            </a:extLst>
          </p:cNvPr>
          <p:cNvSpPr txBox="1"/>
          <p:nvPr/>
        </p:nvSpPr>
        <p:spPr>
          <a:xfrm>
            <a:off x="10145659" y="1507090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3F74F2-8B60-B848-0FB4-39F4EBC0DA06}"/>
                  </a:ext>
                </a:extLst>
              </p:cNvPr>
              <p:cNvSpPr/>
              <p:nvPr/>
            </p:nvSpPr>
            <p:spPr>
              <a:xfrm>
                <a:off x="7040328" y="3807045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3F74F2-8B60-B848-0FB4-39F4EBC0DA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328" y="3807045"/>
                <a:ext cx="3034477" cy="989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5F1F9F9-B0C2-A4A3-82E1-524CC5C84AFC}"/>
              </a:ext>
            </a:extLst>
          </p:cNvPr>
          <p:cNvGrpSpPr/>
          <p:nvPr/>
        </p:nvGrpSpPr>
        <p:grpSpPr>
          <a:xfrm>
            <a:off x="320382" y="109524"/>
            <a:ext cx="4632618" cy="6688246"/>
            <a:chOff x="320382" y="109524"/>
            <a:chExt cx="4632618" cy="6688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6F853B-62E2-486C-DB0F-7A42A8BAF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82" y="604028"/>
              <a:ext cx="4632618" cy="4431470"/>
            </a:xfrm>
            <a:prstGeom prst="rect">
              <a:avLst/>
            </a:prstGeom>
          </p:spPr>
        </p:pic>
        <p:pic>
          <p:nvPicPr>
            <p:cNvPr id="5" name="Picture 4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43E0E089-C530-F919-A32F-BF89F434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116" y="109524"/>
              <a:ext cx="1528140" cy="78104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807528-1DC9-A538-B904-8939CD847A58}"/>
                </a:ext>
              </a:extLst>
            </p:cNvPr>
            <p:cNvGrpSpPr/>
            <p:nvPr/>
          </p:nvGrpSpPr>
          <p:grpSpPr>
            <a:xfrm>
              <a:off x="1638946" y="5298209"/>
              <a:ext cx="1995488" cy="1499561"/>
              <a:chOff x="935536" y="5077411"/>
              <a:chExt cx="1995488" cy="149956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4B5DE16-5E16-B8C2-2441-2FC7B7D18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8002" y="5077411"/>
                <a:ext cx="770556" cy="113022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658FF6-EF62-9790-EBD3-5AB48BC8D95F}"/>
                  </a:ext>
                </a:extLst>
              </p:cNvPr>
              <p:cNvSpPr txBox="1"/>
              <p:nvPr/>
            </p:nvSpPr>
            <p:spPr>
              <a:xfrm>
                <a:off x="935536" y="6207640"/>
                <a:ext cx="19954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 is so cool!</a:t>
                </a:r>
                <a:endParaRPr lang="en-IE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B1E6D-2D0C-89D0-BAB8-F56A6E9B27AA}"/>
                </a:ext>
              </a:extLst>
            </p:cNvPr>
            <p:cNvSpPr txBox="1"/>
            <p:nvPr/>
          </p:nvSpPr>
          <p:spPr>
            <a:xfrm>
              <a:off x="1638946" y="1305153"/>
              <a:ext cx="196367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9600" b="1" dirty="0">
                  <a:solidFill>
                    <a:srgbClr val="FF0000"/>
                  </a:solidFill>
                </a:rPr>
                <a:t>S </a:t>
              </a:r>
            </a:p>
            <a:p>
              <a:pPr algn="ctr"/>
              <a:r>
                <a:rPr lang="en-IE" sz="9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606D78-04FA-9568-89B6-D0A99C4FE086}"/>
                  </a:ext>
                </a:extLst>
              </p:cNvPr>
              <p:cNvSpPr txBox="1"/>
              <p:nvPr/>
            </p:nvSpPr>
            <p:spPr>
              <a:xfrm>
                <a:off x="6019202" y="5012770"/>
                <a:ext cx="508441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IE" sz="2400" b="1" dirty="0">
                    <a:solidFill>
                      <a:schemeClr val="tx1"/>
                    </a:solidFill>
                  </a:rPr>
                  <a:t> is the set of all possible structures that respect the game rules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606D78-04FA-9568-89B6-D0A99C4FE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202" y="5012770"/>
                <a:ext cx="5084418" cy="830997"/>
              </a:xfrm>
              <a:prstGeom prst="rect">
                <a:avLst/>
              </a:prstGeom>
              <a:blipFill>
                <a:blip r:embed="rId6"/>
                <a:stretch>
                  <a:fillRect t="-5839" r="-120" b="-1532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CB1CD1D-6EA4-EDF6-E14F-C94E8464E498}"/>
              </a:ext>
            </a:extLst>
          </p:cNvPr>
          <p:cNvSpPr txBox="1"/>
          <p:nvPr/>
        </p:nvSpPr>
        <p:spPr>
          <a:xfrm>
            <a:off x="6564333" y="1768701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1531C6-A583-7AA1-FBB9-76171AE91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450" y="506047"/>
            <a:ext cx="1179653" cy="12316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D7DB3B-93CA-B66B-A033-9C2AADD85E59}"/>
              </a:ext>
            </a:extLst>
          </p:cNvPr>
          <p:cNvSpPr txBox="1"/>
          <p:nvPr/>
        </p:nvSpPr>
        <p:spPr>
          <a:xfrm>
            <a:off x="6137743" y="6059565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0AFBD-8B88-AED8-884E-BC8FB30E0C51}"/>
                  </a:ext>
                </a:extLst>
              </p:cNvPr>
              <p:cNvSpPr/>
              <p:nvPr/>
            </p:nvSpPr>
            <p:spPr>
              <a:xfrm>
                <a:off x="6264968" y="2451956"/>
                <a:ext cx="5010150" cy="83099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=#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killed</m:t>
                      </m:r>
                      <m: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PhDs</m:t>
                      </m:r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0AFBD-8B88-AED8-884E-BC8FB30E0C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968" y="2451956"/>
                <a:ext cx="5010150" cy="830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757D18-A525-7474-4043-E7B6C5BCC54F}"/>
                  </a:ext>
                </a:extLst>
              </p:cNvPr>
              <p:cNvSpPr txBox="1"/>
              <p:nvPr/>
            </p:nvSpPr>
            <p:spPr>
              <a:xfrm>
                <a:off x="5786702" y="119240"/>
                <a:ext cx="634789" cy="9233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757D18-A525-7474-4043-E7B6C5BCC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702" y="119240"/>
                <a:ext cx="634789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olorful ball with stripes&#10;&#10;Description automatically generated">
            <a:extLst>
              <a:ext uri="{FF2B5EF4-FFF2-40B4-BE49-F238E27FC236}">
                <a16:creationId xmlns:a16="http://schemas.microsoft.com/office/drawing/2014/main" id="{B7D14359-F983-9E1C-3C90-C015B69A1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" y="864895"/>
            <a:ext cx="5010150" cy="5128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D50CAEB-06D6-7BB2-29DF-CD2105BDB783}"/>
                  </a:ext>
                </a:extLst>
              </p:cNvPr>
              <p:cNvSpPr/>
              <p:nvPr/>
            </p:nvSpPr>
            <p:spPr>
              <a:xfrm>
                <a:off x="6264967" y="2451956"/>
                <a:ext cx="5010150" cy="83099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=−#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base</m:t>
                      </m:r>
                      <m: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E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pairs</m:t>
                      </m:r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D50CAEB-06D6-7BB2-29DF-CD2105BDB7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967" y="2451956"/>
                <a:ext cx="5010150" cy="830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71AF0C1-B770-CD98-B704-14901E156A8F}"/>
                  </a:ext>
                </a:extLst>
              </p:cNvPr>
              <p:cNvSpPr/>
              <p:nvPr/>
            </p:nvSpPr>
            <p:spPr>
              <a:xfrm>
                <a:off x="7035879" y="3807044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71AF0C1-B770-CD98-B704-14901E156A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79" y="3807044"/>
                <a:ext cx="3034477" cy="9899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062A640-1625-ADB5-F716-178BAD75F978}"/>
              </a:ext>
            </a:extLst>
          </p:cNvPr>
          <p:cNvSpPr txBox="1"/>
          <p:nvPr/>
        </p:nvSpPr>
        <p:spPr>
          <a:xfrm>
            <a:off x="10877375" y="6014106"/>
            <a:ext cx="90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7030A0"/>
                </a:solidFill>
              </a:rPr>
              <a:t>Yes</a:t>
            </a:r>
            <a:endParaRPr lang="en-IE" sz="3600" dirty="0">
              <a:solidFill>
                <a:srgbClr val="7030A0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9E316DD-2CD0-8AEF-9526-0159A5C4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033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3" grpId="0" animBg="1"/>
      <p:bldP spid="15" grpId="0" animBg="1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C68C-DE99-DF93-4024-EC457701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0584FF75-3C52-2D3D-2EE7-F8A672E0B126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634977" y="6101166"/>
                <a:ext cx="1057122" cy="509586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𝑺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0584FF75-3C52-2D3D-2EE7-F8A672E0B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634977" y="6101166"/>
                <a:ext cx="1057122" cy="5095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A639CCE-030F-3CBE-713D-9A68ECA5ADE3}"/>
              </a:ext>
            </a:extLst>
          </p:cNvPr>
          <p:cNvSpPr txBox="1"/>
          <p:nvPr/>
        </p:nvSpPr>
        <p:spPr>
          <a:xfrm>
            <a:off x="10265331" y="1859835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E8AFA-517D-CF12-3466-BB9403ACB3CF}"/>
              </a:ext>
            </a:extLst>
          </p:cNvPr>
          <p:cNvSpPr txBox="1"/>
          <p:nvPr/>
        </p:nvSpPr>
        <p:spPr>
          <a:xfrm>
            <a:off x="6684005" y="2121446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F322D4-9D43-66A1-040D-762B45FEB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015" y="870098"/>
            <a:ext cx="1179653" cy="123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50850E-1C8C-3FB6-84D3-2DFCFC1C00CA}"/>
                  </a:ext>
                </a:extLst>
              </p:cNvPr>
              <p:cNvSpPr/>
              <p:nvPr/>
            </p:nvSpPr>
            <p:spPr>
              <a:xfrm>
                <a:off x="6384640" y="2804700"/>
                <a:ext cx="5010150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50850E-1C8C-3FB6-84D3-2DFCFC1C0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640" y="2804700"/>
                <a:ext cx="5010150" cy="1633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741EFDF-9DC1-7702-3368-D8B92D8D301B}"/>
              </a:ext>
            </a:extLst>
          </p:cNvPr>
          <p:cNvGrpSpPr/>
          <p:nvPr/>
        </p:nvGrpSpPr>
        <p:grpSpPr>
          <a:xfrm>
            <a:off x="64402" y="276225"/>
            <a:ext cx="5693449" cy="5634442"/>
            <a:chOff x="550186" y="276225"/>
            <a:chExt cx="5693449" cy="563444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68E4486-0AE6-8943-E282-0950AFEF0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5010" y="947332"/>
              <a:ext cx="5188625" cy="4963335"/>
            </a:xfrm>
            <a:prstGeom prst="rect">
              <a:avLst/>
            </a:prstGeom>
          </p:spPr>
        </p:pic>
        <p:pic>
          <p:nvPicPr>
            <p:cNvPr id="3" name="Picture 2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B8BC954A-C089-5FA2-7165-158EE4F15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252" y="276225"/>
              <a:ext cx="1528140" cy="78104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40BE12B-8100-5014-3089-AFE9264F3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1486" y="1728381"/>
              <a:ext cx="3373437" cy="3893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CE2237-8345-92D6-49DC-00651FB275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661" y="3238700"/>
              <a:ext cx="4300537" cy="5218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E476AF-C63B-73C4-92DF-6E5D240647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4613" y="4467225"/>
              <a:ext cx="2933700" cy="8953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909E894-DDEC-AC04-2A9E-E0056D978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148" y="3924297"/>
              <a:ext cx="416619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 descr="A group of red drops&#10;&#10;Description automatically generated">
              <a:extLst>
                <a:ext uri="{FF2B5EF4-FFF2-40B4-BE49-F238E27FC236}">
                  <a16:creationId xmlns:a16="http://schemas.microsoft.com/office/drawing/2014/main" id="{6265E99F-8ED0-BCA5-315E-71CAC8528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86" y="3084769"/>
              <a:ext cx="412232" cy="412232"/>
            </a:xfrm>
            <a:prstGeom prst="rect">
              <a:avLst/>
            </a:prstGeom>
          </p:spPr>
        </p:pic>
        <p:pic>
          <p:nvPicPr>
            <p:cNvPr id="11" name="Picture 10" descr="A group of red drops&#10;&#10;Description automatically generated">
              <a:extLst>
                <a:ext uri="{FF2B5EF4-FFF2-40B4-BE49-F238E27FC236}">
                  <a16:creationId xmlns:a16="http://schemas.microsoft.com/office/drawing/2014/main" id="{BA9E2D76-1B7D-B4BD-2972-9C47B7D0C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21" y="3627694"/>
              <a:ext cx="412232" cy="412232"/>
            </a:xfrm>
            <a:prstGeom prst="rect">
              <a:avLst/>
            </a:prstGeom>
          </p:spPr>
        </p:pic>
        <p:pic>
          <p:nvPicPr>
            <p:cNvPr id="13" name="Picture 12" descr="A group of red drops&#10;&#10;Description automatically generated">
              <a:extLst>
                <a:ext uri="{FF2B5EF4-FFF2-40B4-BE49-F238E27FC236}">
                  <a16:creationId xmlns:a16="http://schemas.microsoft.com/office/drawing/2014/main" id="{723B7FFF-BADA-123D-E4F0-12EBE5606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561" y="1179769"/>
              <a:ext cx="412232" cy="412232"/>
            </a:xfrm>
            <a:prstGeom prst="rect">
              <a:avLst/>
            </a:prstGeom>
          </p:spPr>
        </p:pic>
        <p:pic>
          <p:nvPicPr>
            <p:cNvPr id="14" name="Picture 13" descr="A group of red drops&#10;&#10;Description automatically generated">
              <a:extLst>
                <a:ext uri="{FF2B5EF4-FFF2-40B4-BE49-F238E27FC236}">
                  <a16:creationId xmlns:a16="http://schemas.microsoft.com/office/drawing/2014/main" id="{8C712BF9-4977-EF52-C4AF-262A5957D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499" y="5498435"/>
              <a:ext cx="412232" cy="412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82B282B-BEA8-6DD5-6F5F-1317C9FE324A}"/>
                    </a:ext>
                  </a:extLst>
                </p:cNvPr>
                <p:cNvSpPr txBox="1"/>
                <p:nvPr/>
              </p:nvSpPr>
              <p:spPr>
                <a:xfrm>
                  <a:off x="3306684" y="4178250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82B282B-BEA8-6DD5-6F5F-1317C9FE32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6684" y="4178250"/>
                  <a:ext cx="771525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2EE70C-B9F0-35FB-9F49-E7B7EFB251AE}"/>
                    </a:ext>
                  </a:extLst>
                </p:cNvPr>
                <p:cNvSpPr txBox="1"/>
                <p:nvPr/>
              </p:nvSpPr>
              <p:spPr>
                <a:xfrm>
                  <a:off x="3873082" y="4928707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2EE70C-B9F0-35FB-9F49-E7B7EFB25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3082" y="4928707"/>
                  <a:ext cx="771525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0D75DC-7A61-C705-40D4-369ABB4534DB}"/>
                    </a:ext>
                  </a:extLst>
                </p:cNvPr>
                <p:cNvSpPr txBox="1"/>
                <p:nvPr/>
              </p:nvSpPr>
              <p:spPr>
                <a:xfrm>
                  <a:off x="3640929" y="3329780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0D75DC-7A61-C705-40D4-369ABB453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929" y="3329780"/>
                  <a:ext cx="771525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DF68C82-69D8-F8CB-58D7-9DDC3ACA5BDB}"/>
                    </a:ext>
                  </a:extLst>
                </p:cNvPr>
                <p:cNvSpPr txBox="1"/>
                <p:nvPr/>
              </p:nvSpPr>
              <p:spPr>
                <a:xfrm>
                  <a:off x="3255166" y="2374455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DF68C82-69D8-F8CB-58D7-9DDC3ACA5B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5166" y="2374455"/>
                  <a:ext cx="771525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D8645B4-E000-F0B2-A1C4-A207AE352CAE}"/>
                    </a:ext>
                  </a:extLst>
                </p:cNvPr>
                <p:cNvSpPr txBox="1"/>
                <p:nvPr/>
              </p:nvSpPr>
              <p:spPr>
                <a:xfrm>
                  <a:off x="3172995" y="1316276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D8645B4-E000-F0B2-A1C4-A207AE352C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995" y="1316276"/>
                  <a:ext cx="771525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58C4B0-43CF-B178-E860-00C1DB025635}"/>
                  </a:ext>
                </a:extLst>
              </p:cNvPr>
              <p:cNvSpPr/>
              <p:nvPr/>
            </p:nvSpPr>
            <p:spPr>
              <a:xfrm>
                <a:off x="7372475" y="4867611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58C4B0-43CF-B178-E860-00C1DB025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75" y="4867611"/>
                <a:ext cx="3034477" cy="9899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7033467-2572-62DA-B112-CA2983A3F263}"/>
              </a:ext>
            </a:extLst>
          </p:cNvPr>
          <p:cNvSpPr txBox="1"/>
          <p:nvPr/>
        </p:nvSpPr>
        <p:spPr>
          <a:xfrm>
            <a:off x="6469889" y="5937137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p:pic>
        <p:nvPicPr>
          <p:cNvPr id="9" name="Picture 8" descr="A colorful ball with stripes&#10;&#10;Description automatically generated">
            <a:extLst>
              <a:ext uri="{FF2B5EF4-FFF2-40B4-BE49-F238E27FC236}">
                <a16:creationId xmlns:a16="http://schemas.microsoft.com/office/drawing/2014/main" id="{E9EBF50C-BAA0-CFDF-3677-179B04D7E6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3" y="782458"/>
            <a:ext cx="5010150" cy="5128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70894D-AC77-159C-832F-86686AFB6637}"/>
              </a:ext>
            </a:extLst>
          </p:cNvPr>
          <p:cNvSpPr txBox="1"/>
          <p:nvPr/>
        </p:nvSpPr>
        <p:spPr>
          <a:xfrm>
            <a:off x="11145178" y="5894966"/>
            <a:ext cx="90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7030A0"/>
                </a:solidFill>
              </a:rPr>
              <a:t>Yes</a:t>
            </a:r>
            <a:endParaRPr lang="en-IE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A011F-9489-FAC9-A5FC-53D05F0DAA27}"/>
                  </a:ext>
                </a:extLst>
              </p:cNvPr>
              <p:cNvSpPr/>
              <p:nvPr/>
            </p:nvSpPr>
            <p:spPr>
              <a:xfrm>
                <a:off x="6384638" y="2803415"/>
                <a:ext cx="5010150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36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A011F-9489-FAC9-A5FC-53D05F0DA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638" y="2803415"/>
                <a:ext cx="5010150" cy="16331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460353-3B56-52FE-AABA-16170597B4E5}"/>
                  </a:ext>
                </a:extLst>
              </p:cNvPr>
              <p:cNvSpPr/>
              <p:nvPr/>
            </p:nvSpPr>
            <p:spPr>
              <a:xfrm>
                <a:off x="7372475" y="4867611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460353-3B56-52FE-AABA-16170597B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75" y="4867611"/>
                <a:ext cx="3034477" cy="9899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D8ADA4C-8B30-F4E5-9654-112C699BCCC3}"/>
                  </a:ext>
                </a:extLst>
              </p:cNvPr>
              <p:cNvSpPr txBox="1"/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D8ADA4C-8B30-F4E5-9654-112C699BC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385DD-B8E6-1391-4173-8F957F2E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55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16" grpId="0"/>
      <p:bldP spid="17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BAEF-122E-91DB-0DA8-DAD5A653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F7EA0D5-4694-5DD5-E8B2-9429A82CB998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425567" y="6285722"/>
                <a:ext cx="1057122" cy="509586"/>
              </a:xfr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𝑺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F7EA0D5-4694-5DD5-E8B2-9429A82CB9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425567" y="6285722"/>
                <a:ext cx="1057122" cy="5095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77790EE-E9C4-C6F7-8D60-B1C1141E01BE}"/>
              </a:ext>
            </a:extLst>
          </p:cNvPr>
          <p:cNvSpPr txBox="1"/>
          <p:nvPr/>
        </p:nvSpPr>
        <p:spPr>
          <a:xfrm>
            <a:off x="10715548" y="1346254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D6EB9-A852-0F55-0886-CFB8CABB0A51}"/>
              </a:ext>
            </a:extLst>
          </p:cNvPr>
          <p:cNvSpPr txBox="1"/>
          <p:nvPr/>
        </p:nvSpPr>
        <p:spPr>
          <a:xfrm>
            <a:off x="7134222" y="1607865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AEE8F3-D194-CEDB-B2A9-6DDA759C0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83" y="402947"/>
            <a:ext cx="1179653" cy="12316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1FA4ED-B42F-A22B-2F59-0916241455C2}"/>
              </a:ext>
            </a:extLst>
          </p:cNvPr>
          <p:cNvGrpSpPr/>
          <p:nvPr/>
        </p:nvGrpSpPr>
        <p:grpSpPr>
          <a:xfrm>
            <a:off x="6350000" y="2291119"/>
            <a:ext cx="5775326" cy="2936319"/>
            <a:chOff x="6350000" y="2291119"/>
            <a:chExt cx="5775326" cy="29363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A18E9A5-606D-76DA-28E9-E83CC85FD0B9}"/>
                    </a:ext>
                  </a:extLst>
                </p:cNvPr>
                <p:cNvSpPr/>
                <p:nvPr/>
              </p:nvSpPr>
              <p:spPr>
                <a:xfrm>
                  <a:off x="6350000" y="2291119"/>
                  <a:ext cx="5775326" cy="163317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I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I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−(</m:t>
                        </m:r>
                        <m:r>
                          <a:rPr lang="en-I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I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 </m:t>
                        </m:r>
                        <m:sSup>
                          <m:sSupPr>
                            <m:ctrlP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E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IE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assoc</m:t>
                            </m:r>
                          </m:sup>
                        </m:sSup>
                      </m:oMath>
                    </m:oMathPara>
                  </a14:m>
                  <a:endParaRPr lang="en-IE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A18E9A5-606D-76DA-28E9-E83CC85FD0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000" y="2291119"/>
                  <a:ext cx="5775326" cy="16331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67E0345-B10A-8329-F166-CC85DC5C585D}"/>
                    </a:ext>
                  </a:extLst>
                </p:cNvPr>
                <p:cNvSpPr/>
                <p:nvPr/>
              </p:nvSpPr>
              <p:spPr>
                <a:xfrm>
                  <a:off x="7917945" y="4237511"/>
                  <a:ext cx="3034477" cy="98992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IE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3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360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IE" sz="3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3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36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a:rPr lang="en-IE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IE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E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IE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IE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67E0345-B10A-8329-F166-CC85DC5C58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7945" y="4237511"/>
                  <a:ext cx="3034477" cy="9899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7DA8EB-C403-6B15-A4E8-25B62A337A60}"/>
              </a:ext>
            </a:extLst>
          </p:cNvPr>
          <p:cNvSpPr txBox="1"/>
          <p:nvPr/>
        </p:nvSpPr>
        <p:spPr>
          <a:xfrm>
            <a:off x="6453385" y="6176041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3DB635E-9560-D81C-2A15-C14A060C2265}"/>
                  </a:ext>
                </a:extLst>
              </p:cNvPr>
              <p:cNvSpPr txBox="1"/>
              <p:nvPr/>
            </p:nvSpPr>
            <p:spPr>
              <a:xfrm>
                <a:off x="6887245" y="5386533"/>
                <a:ext cx="509587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r>
                      <a:rPr lang="en-IE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2400" b="1" dirty="0">
                    <a:solidFill>
                      <a:schemeClr val="tx1"/>
                    </a:solidFill>
                  </a:rPr>
                  <a:t> the set of all </a:t>
                </a:r>
                <a:r>
                  <a:rPr lang="en-IE" sz="2400" b="1" u="sng" dirty="0">
                    <a:solidFill>
                      <a:srgbClr val="7030A0"/>
                    </a:solidFill>
                  </a:rPr>
                  <a:t>connected</a:t>
                </a:r>
                <a:r>
                  <a:rPr lang="en-IE" sz="2400" b="1" dirty="0">
                    <a:solidFill>
                      <a:schemeClr val="tx1"/>
                    </a:solidFill>
                  </a:rPr>
                  <a:t> structures that respect the game rules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3DB635E-9560-D81C-2A15-C14A060C2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245" y="5386533"/>
                <a:ext cx="5095876" cy="830997"/>
              </a:xfrm>
              <a:prstGeom prst="rect">
                <a:avLst/>
              </a:prstGeom>
              <a:blipFill>
                <a:blip r:embed="rId14"/>
                <a:stretch>
                  <a:fillRect t="-5882" r="-718" b="-1617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/>
              <p:nvPr/>
            </p:nvSpPr>
            <p:spPr>
              <a:xfrm>
                <a:off x="6350000" y="2290979"/>
                <a:ext cx="5775326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r>
                        <m:rPr>
                          <m:sty m:val="p"/>
                        </m:rPr>
                        <a:rPr lang="en-IE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00" y="2290979"/>
                <a:ext cx="5775326" cy="16331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E16277-D0D7-6A26-FB9C-F6FBD7D7057A}"/>
                  </a:ext>
                </a:extLst>
              </p:cNvPr>
              <p:cNvSpPr/>
              <p:nvPr/>
            </p:nvSpPr>
            <p:spPr>
              <a:xfrm>
                <a:off x="7917945" y="4237511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E16277-D0D7-6A26-FB9C-F6FBD7D70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5" y="4237511"/>
                <a:ext cx="3034477" cy="9899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11DA127-9E84-1F6F-A047-39538942F16A}"/>
              </a:ext>
            </a:extLst>
          </p:cNvPr>
          <p:cNvSpPr txBox="1"/>
          <p:nvPr/>
        </p:nvSpPr>
        <p:spPr>
          <a:xfrm>
            <a:off x="49950" y="7037"/>
            <a:ext cx="176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3 strands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BD8AD0-E114-E24F-7DAB-5ED14AE1C1D7}"/>
              </a:ext>
            </a:extLst>
          </p:cNvPr>
          <p:cNvGrpSpPr/>
          <p:nvPr/>
        </p:nvGrpSpPr>
        <p:grpSpPr>
          <a:xfrm>
            <a:off x="49950" y="7002"/>
            <a:ext cx="5930649" cy="6461427"/>
            <a:chOff x="20773" y="26092"/>
            <a:chExt cx="5930649" cy="64614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B36E929-10C5-AEE9-FADB-B28D0C791D03}"/>
                </a:ext>
              </a:extLst>
            </p:cNvPr>
            <p:cNvGrpSpPr/>
            <p:nvPr/>
          </p:nvGrpSpPr>
          <p:grpSpPr>
            <a:xfrm>
              <a:off x="191371" y="145242"/>
              <a:ext cx="5760051" cy="6342277"/>
              <a:chOff x="191371" y="145242"/>
              <a:chExt cx="5760051" cy="634227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988AC59-5B04-7F61-B1C5-03ADA687E90B}"/>
                  </a:ext>
                </a:extLst>
              </p:cNvPr>
              <p:cNvGrpSpPr/>
              <p:nvPr/>
            </p:nvGrpSpPr>
            <p:grpSpPr>
              <a:xfrm>
                <a:off x="191371" y="845335"/>
                <a:ext cx="5760051" cy="5642184"/>
                <a:chOff x="191371" y="845335"/>
                <a:chExt cx="5760051" cy="5642184"/>
              </a:xfrm>
            </p:grpSpPr>
            <p:pic>
              <p:nvPicPr>
                <p:cNvPr id="31" name="Picture 30" descr="A circular object with different colored dots&#10;&#10;Description automatically generated">
                  <a:extLst>
                    <a:ext uri="{FF2B5EF4-FFF2-40B4-BE49-F238E27FC236}">
                      <a16:creationId xmlns:a16="http://schemas.microsoft.com/office/drawing/2014/main" id="{103DD109-C998-7555-BA36-B152D07A77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371" y="845335"/>
                  <a:ext cx="5525515" cy="5281636"/>
                </a:xfrm>
                <a:prstGeom prst="rect">
                  <a:avLst/>
                </a:prstGeom>
              </p:spPr>
            </p:pic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9A615935-C326-4B8C-278F-042A72A1D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6994" y="2022087"/>
                  <a:ext cx="4355330" cy="116640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9CB84A71-E5A7-6FD4-140A-348DEC8320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95468" y="2614616"/>
                  <a:ext cx="3352800" cy="2895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16759AA-A889-77E4-8DCB-A0E978ABE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8736" y="4657719"/>
                  <a:ext cx="2382838" cy="109061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B698C6D7-BA98-7DB0-F55F-10AEC6FC0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9170" y="1535008"/>
                  <a:ext cx="3597593" cy="41087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D58B1DA-4FFD-12AE-0147-296E7452E4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2215" y="3497358"/>
                      <a:ext cx="77152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</m:oMath>
                        </m:oMathPara>
                      </a14:m>
                      <a:endParaRPr lang="en-IE" sz="2400" b="1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D58B1DA-4FFD-12AE-0147-296E7452E40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2215" y="3497358"/>
                      <a:ext cx="771525" cy="461665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2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BBB129F-0DCF-D456-CAA1-9538ECE7C7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1868" y="4197172"/>
                      <a:ext cx="77152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en-IE" sz="2400" b="1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BBB129F-0DCF-D456-CAA1-9538ECE7C7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1868" y="4197172"/>
                      <a:ext cx="771525" cy="461665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b="-26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481F6D56-5FEA-7652-8BDD-182594CE5B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5567" y="1074685"/>
                      <a:ext cx="77152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</m:sub>
                            </m:sSub>
                          </m:oMath>
                        </m:oMathPara>
                      </a14:m>
                      <a:endParaRPr lang="en-IE" sz="2400" b="1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481F6D56-5FEA-7652-8BDD-182594CE5B0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5567" y="1074685"/>
                      <a:ext cx="771525" cy="461665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b="-26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05AD428-0075-E66D-6460-3FDBA97199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82603" y="1900252"/>
                      <a:ext cx="77152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𝟒</m:t>
                                </m:r>
                              </m:sub>
                            </m:sSub>
                          </m:oMath>
                        </m:oMathPara>
                      </a14:m>
                      <a:endParaRPr lang="en-IE" sz="2400" b="1" dirty="0"/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05AD428-0075-E66D-6460-3FDBA971997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82603" y="1900252"/>
                      <a:ext cx="771525" cy="461665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b="-2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24DE82C-A0E6-9808-EF6D-1AC4F04F4C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6591" y="5155701"/>
                      <a:ext cx="77152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IE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oMath>
                        </m:oMathPara>
                      </a14:m>
                      <a:endParaRPr lang="en-IE" sz="2400" b="1" dirty="0"/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24DE82C-A0E6-9808-EF6D-1AC4F04F4C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46591" y="5155701"/>
                      <a:ext cx="771525" cy="461665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b="-2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42" name="Picture 41" descr="A group of red drops&#10;&#10;Description automatically generated">
                  <a:extLst>
                    <a:ext uri="{FF2B5EF4-FFF2-40B4-BE49-F238E27FC236}">
                      <a16:creationId xmlns:a16="http://schemas.microsoft.com/office/drawing/2014/main" id="{E0B0B596-47E6-4B5E-955A-40F0A4E087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471" y="1507845"/>
                  <a:ext cx="412232" cy="412232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group of red drops&#10;&#10;Description automatically generated">
                  <a:extLst>
                    <a:ext uri="{FF2B5EF4-FFF2-40B4-BE49-F238E27FC236}">
                      <a16:creationId xmlns:a16="http://schemas.microsoft.com/office/drawing/2014/main" id="{10532C0B-5EF3-907B-6C61-A58288EA3B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6094" y="6075287"/>
                  <a:ext cx="412232" cy="412232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group of red drops&#10;&#10;Description automatically generated">
                  <a:extLst>
                    <a:ext uri="{FF2B5EF4-FFF2-40B4-BE49-F238E27FC236}">
                      <a16:creationId xmlns:a16="http://schemas.microsoft.com/office/drawing/2014/main" id="{6F97B6D6-48E3-C43A-48B0-5B238E6BA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9190" y="2131084"/>
                  <a:ext cx="412232" cy="412232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28" descr="An object with a black background&#10;&#10;Description automatically generated">
                <a:extLst>
                  <a:ext uri="{FF2B5EF4-FFF2-40B4-BE49-F238E27FC236}">
                    <a16:creationId xmlns:a16="http://schemas.microsoft.com/office/drawing/2014/main" id="{41A780CA-6EC8-EB95-7FED-3ABE12B31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3740" y="145242"/>
                <a:ext cx="1528140" cy="78104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B03C6A-FFDC-14DE-5CE8-DD11EBD0407E}"/>
                </a:ext>
              </a:extLst>
            </p:cNvPr>
            <p:cNvSpPr txBox="1"/>
            <p:nvPr/>
          </p:nvSpPr>
          <p:spPr>
            <a:xfrm>
              <a:off x="20773" y="26092"/>
              <a:ext cx="148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dirty="0"/>
                <a:t>c = 3 sofas</a:t>
              </a:r>
            </a:p>
          </p:txBody>
        </p:sp>
      </p:grpSp>
      <p:pic>
        <p:nvPicPr>
          <p:cNvPr id="46" name="Picture 45" descr="A diagram of a circle with arrows and lines&#10;&#10;Description automatically generated">
            <a:extLst>
              <a:ext uri="{FF2B5EF4-FFF2-40B4-BE49-F238E27FC236}">
                <a16:creationId xmlns:a16="http://schemas.microsoft.com/office/drawing/2014/main" id="{FB2C96E3-218D-5259-1EF0-0AF508DC84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3" y="797632"/>
            <a:ext cx="4969284" cy="50675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ECBCE3-FCEF-AEB1-2FB4-D0995D36B318}"/>
              </a:ext>
            </a:extLst>
          </p:cNvPr>
          <p:cNvSpPr txBox="1"/>
          <p:nvPr/>
        </p:nvSpPr>
        <p:spPr>
          <a:xfrm>
            <a:off x="11166250" y="6175901"/>
            <a:ext cx="90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7030A0"/>
                </a:solidFill>
              </a:rPr>
              <a:t>Yes</a:t>
            </a:r>
            <a:endParaRPr lang="en-IE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348A180-218F-4F37-1D21-303D4D82327F}"/>
                  </a:ext>
                </a:extLst>
              </p:cNvPr>
              <p:cNvSpPr txBox="1"/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348A180-218F-4F37-1D21-303D4D823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004FB3-650E-1344-448D-2159650C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80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02DE6-6F13-4AEF-47FE-EB84677B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6A8EC0D-D7DE-7821-93ED-AB3C71E14A3D}"/>
              </a:ext>
            </a:extLst>
          </p:cNvPr>
          <p:cNvSpPr txBox="1"/>
          <p:nvPr/>
        </p:nvSpPr>
        <p:spPr>
          <a:xfrm>
            <a:off x="10677317" y="1623131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6E8D50-684C-6EF8-E055-08B5A145662C}"/>
              </a:ext>
            </a:extLst>
          </p:cNvPr>
          <p:cNvSpPr txBox="1"/>
          <p:nvPr/>
        </p:nvSpPr>
        <p:spPr>
          <a:xfrm>
            <a:off x="7095991" y="1884742"/>
            <a:ext cx="4033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Some Criteria/Model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75F89D-795B-C672-EB33-AE089F06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807" y="576003"/>
            <a:ext cx="1179653" cy="123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EAB943D-83A1-0B36-DF0C-E2B15B4B44D7}"/>
                  </a:ext>
                </a:extLst>
              </p:cNvPr>
              <p:cNvSpPr/>
              <p:nvPr/>
            </p:nvSpPr>
            <p:spPr>
              <a:xfrm>
                <a:off x="6395907" y="2567996"/>
                <a:ext cx="5691188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I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EAB943D-83A1-0B36-DF0C-E2B15B4B4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907" y="2567996"/>
                <a:ext cx="5691188" cy="1633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5891E4-305B-57FE-7CA1-E0CB579B6D3C}"/>
                  </a:ext>
                </a:extLst>
              </p:cNvPr>
              <p:cNvSpPr/>
              <p:nvPr/>
            </p:nvSpPr>
            <p:spPr>
              <a:xfrm>
                <a:off x="7917946" y="4442413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36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en-IE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5891E4-305B-57FE-7CA1-E0CB579B6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6" y="4442413"/>
                <a:ext cx="3034477" cy="989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09B188FC-F47A-B608-DFA6-DEE7C6B55A80}"/>
              </a:ext>
            </a:extLst>
          </p:cNvPr>
          <p:cNvSpPr txBox="1"/>
          <p:nvPr/>
        </p:nvSpPr>
        <p:spPr>
          <a:xfrm>
            <a:off x="7015360" y="5533095"/>
            <a:ext cx="4839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rgbClr val="FF0000"/>
                </a:solidFill>
              </a:rPr>
              <a:t>How to compute this fast?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AB5F53-0830-0161-B11A-854936074E50}"/>
              </a:ext>
            </a:extLst>
          </p:cNvPr>
          <p:cNvGrpSpPr/>
          <p:nvPr/>
        </p:nvGrpSpPr>
        <p:grpSpPr>
          <a:xfrm>
            <a:off x="51132" y="197085"/>
            <a:ext cx="5800424" cy="6436444"/>
            <a:chOff x="51132" y="197085"/>
            <a:chExt cx="5800424" cy="64364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B187E3-E60D-4FF8-BBB8-45C3CA81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32" y="1333197"/>
              <a:ext cx="5800424" cy="5300332"/>
            </a:xfrm>
            <a:prstGeom prst="rect">
              <a:avLst/>
            </a:prstGeom>
            <a:ln w="3810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BFDFB6F-9235-FDA7-A437-ABBFABF68589}"/>
                    </a:ext>
                  </a:extLst>
                </p:cNvPr>
                <p:cNvSpPr txBox="1"/>
                <p:nvPr/>
              </p:nvSpPr>
              <p:spPr>
                <a:xfrm>
                  <a:off x="3376741" y="5174751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BFDFB6F-9235-FDA7-A437-ABBFABF68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6741" y="5174751"/>
                  <a:ext cx="771525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A9B6EF-EFAA-8675-7350-3940FEFF6C01}"/>
                    </a:ext>
                  </a:extLst>
                </p:cNvPr>
                <p:cNvSpPr txBox="1"/>
                <p:nvPr/>
              </p:nvSpPr>
              <p:spPr>
                <a:xfrm>
                  <a:off x="3762503" y="4152896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A9B6EF-EFAA-8675-7350-3940FEFF6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2503" y="4152896"/>
                  <a:ext cx="771525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74532F5-45C2-9400-0777-E983F77903BF}"/>
                    </a:ext>
                  </a:extLst>
                </p:cNvPr>
                <p:cNvSpPr txBox="1"/>
                <p:nvPr/>
              </p:nvSpPr>
              <p:spPr>
                <a:xfrm>
                  <a:off x="2371853" y="3790946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74532F5-45C2-9400-0777-E983F7790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1853" y="3790946"/>
                  <a:ext cx="771525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A7C47D6-E4B1-6D74-3BB2-9C660BE69027}"/>
                    </a:ext>
                  </a:extLst>
                </p:cNvPr>
                <p:cNvSpPr txBox="1"/>
                <p:nvPr/>
              </p:nvSpPr>
              <p:spPr>
                <a:xfrm>
                  <a:off x="1254878" y="3329281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A7C47D6-E4B1-6D74-3BB2-9C660BE690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878" y="3329281"/>
                  <a:ext cx="771525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EC89D2-69EA-FF4C-71D2-6DD18C653496}"/>
                    </a:ext>
                  </a:extLst>
                </p:cNvPr>
                <p:cNvSpPr txBox="1"/>
                <p:nvPr/>
              </p:nvSpPr>
              <p:spPr>
                <a:xfrm>
                  <a:off x="1851778" y="2221185"/>
                  <a:ext cx="77152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EC89D2-69EA-FF4C-71D2-6DD18C653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778" y="2221185"/>
                  <a:ext cx="771525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 descr="An object with a black background&#10;&#10;Description automatically generated">
              <a:extLst>
                <a:ext uri="{FF2B5EF4-FFF2-40B4-BE49-F238E27FC236}">
                  <a16:creationId xmlns:a16="http://schemas.microsoft.com/office/drawing/2014/main" id="{EB19C545-DD2C-7544-6CF5-7A2F2BEC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740" y="410764"/>
              <a:ext cx="1528140" cy="78104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A2B0A4-ECBE-BF60-6D31-D8A41C378917}"/>
                </a:ext>
              </a:extLst>
            </p:cNvPr>
            <p:cNvSpPr txBox="1"/>
            <p:nvPr/>
          </p:nvSpPr>
          <p:spPr>
            <a:xfrm>
              <a:off x="51132" y="197085"/>
              <a:ext cx="1486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dirty="0"/>
                <a:t>c = 4 sofas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087A19-C99E-B963-AAB7-9598B0F37EC7}"/>
              </a:ext>
            </a:extLst>
          </p:cNvPr>
          <p:cNvSpPr txBox="1"/>
          <p:nvPr/>
        </p:nvSpPr>
        <p:spPr>
          <a:xfrm>
            <a:off x="51132" y="197084"/>
            <a:ext cx="176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strands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E5422E-0435-210F-0B29-BD25F51E4890}"/>
                  </a:ext>
                </a:extLst>
              </p:cNvPr>
              <p:cNvSpPr/>
              <p:nvPr/>
            </p:nvSpPr>
            <p:spPr>
              <a:xfrm>
                <a:off x="6395907" y="2567999"/>
                <a:ext cx="5691188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I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E5422E-0435-210F-0B29-BD25F51E4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907" y="2567999"/>
                <a:ext cx="5691188" cy="16331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C1179C-A518-5182-9E2B-25ED9EEBD77B}"/>
                  </a:ext>
                </a:extLst>
              </p:cNvPr>
              <p:cNvSpPr/>
              <p:nvPr/>
            </p:nvSpPr>
            <p:spPr>
              <a:xfrm>
                <a:off x="7917946" y="4442413"/>
                <a:ext cx="3034477" cy="989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E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E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3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I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C1179C-A518-5182-9E2B-25ED9EEBD7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946" y="4442413"/>
                <a:ext cx="3034477" cy="9899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EBACBEC-2CEE-6CB8-DE3D-8581EF6407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27" y="721112"/>
            <a:ext cx="3262768" cy="58253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E21CEC-31C4-825C-89C1-2B465EB73391}"/>
              </a:ext>
            </a:extLst>
          </p:cNvPr>
          <p:cNvSpPr txBox="1"/>
          <p:nvPr/>
        </p:nvSpPr>
        <p:spPr>
          <a:xfrm>
            <a:off x="8105914" y="6117928"/>
            <a:ext cx="2658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7030A0"/>
                </a:solidFill>
              </a:rPr>
              <a:t>No, till now</a:t>
            </a:r>
            <a:endParaRPr lang="en-IE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E478221-B038-7E18-E7DC-460F57DF381D}"/>
                  </a:ext>
                </a:extLst>
              </p:cNvPr>
              <p:cNvSpPr txBox="1"/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E478221-B038-7E18-E7DC-460F57DF3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15" y="95427"/>
                <a:ext cx="634789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59F45-9C17-72FE-9D00-6A2151A6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92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8" grpId="0"/>
      <p:bldP spid="17" grpId="0" animBg="1"/>
      <p:bldP spid="22" grpId="0" animBg="1"/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696C-19AD-C3D0-B627-3B40958FF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D9868-3690-3C36-1E32-C347355DE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886" y="1988063"/>
            <a:ext cx="8988228" cy="45079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C52D7E-D23A-C0F5-5816-CCEEF1D811F7}"/>
              </a:ext>
            </a:extLst>
          </p:cNvPr>
          <p:cNvGrpSpPr/>
          <p:nvPr/>
        </p:nvGrpSpPr>
        <p:grpSpPr>
          <a:xfrm>
            <a:off x="-915138" y="95253"/>
            <a:ext cx="11526726" cy="1643866"/>
            <a:chOff x="3231935" y="386083"/>
            <a:chExt cx="5820901" cy="278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731034-5013-4CD9-1F76-2AC028970BD3}"/>
                </a:ext>
              </a:extLst>
            </p:cNvPr>
            <p:cNvGrpSpPr/>
            <p:nvPr/>
          </p:nvGrpSpPr>
          <p:grpSpPr>
            <a:xfrm>
              <a:off x="3231935" y="386083"/>
              <a:ext cx="5820901" cy="2783850"/>
              <a:chOff x="4434262" y="1940082"/>
              <a:chExt cx="5248296" cy="27838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B473A5C-DBA3-794A-9600-3250EC28D0D2}"/>
                      </a:ext>
                    </a:extLst>
                  </p:cNvPr>
                  <p:cNvSpPr txBox="1"/>
                  <p:nvPr/>
                </p:nvSpPr>
                <p:spPr>
                  <a:xfrm>
                    <a:off x="4434262" y="2699238"/>
                    <a:ext cx="5248296" cy="20246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assoc</m:t>
                              </m:r>
                            </m:sup>
                          </m:sSup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𝑙𝑜𝑔𝑅</m:t>
                          </m:r>
                        </m:oMath>
                      </m:oMathPara>
                    </a14:m>
                    <a:endParaRPr lang="en-IE" sz="32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B473A5C-DBA3-794A-9600-3250EC28D0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4262" y="2699238"/>
                    <a:ext cx="5248296" cy="202469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4C55F2E9-B51C-5ABC-CC78-F70365147E81}"/>
                  </a:ext>
                </a:extLst>
              </p:cNvPr>
              <p:cNvSpPr/>
              <p:nvPr/>
            </p:nvSpPr>
            <p:spPr>
              <a:xfrm rot="5400000">
                <a:off x="5170599" y="2398726"/>
                <a:ext cx="167654" cy="524218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EE6ECF-7809-35D0-BBAC-AFC3CB080C74}"/>
                  </a:ext>
                </a:extLst>
              </p:cNvPr>
              <p:cNvSpPr txBox="1"/>
              <p:nvPr/>
            </p:nvSpPr>
            <p:spPr>
              <a:xfrm>
                <a:off x="4936171" y="1940084"/>
                <a:ext cx="654345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Free energy</a:t>
                </a:r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8E5DC417-4F61-685D-FCB0-CC3C6C0FE07B}"/>
                  </a:ext>
                </a:extLst>
              </p:cNvPr>
              <p:cNvSpPr/>
              <p:nvPr/>
            </p:nvSpPr>
            <p:spPr>
              <a:xfrm rot="5400000">
                <a:off x="6064198" y="2310046"/>
                <a:ext cx="167654" cy="701580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E0B28-130B-E1FB-1808-CEE92B19B1C8}"/>
                  </a:ext>
                </a:extLst>
              </p:cNvPr>
              <p:cNvSpPr txBox="1"/>
              <p:nvPr/>
            </p:nvSpPr>
            <p:spPr>
              <a:xfrm>
                <a:off x="5807788" y="1940082"/>
                <a:ext cx="680474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Loop energy</a:t>
                </a:r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ED24CBD1-179B-65F0-82E1-0C5241096F7C}"/>
                  </a:ext>
                </a:extLst>
              </p:cNvPr>
              <p:cNvSpPr/>
              <p:nvPr/>
            </p:nvSpPr>
            <p:spPr>
              <a:xfrm rot="5400000">
                <a:off x="7305107" y="1975257"/>
                <a:ext cx="167654" cy="1365448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C9E771-2BEE-7CB8-BCBD-68C4833DBC50}"/>
                  </a:ext>
                </a:extLst>
              </p:cNvPr>
              <p:cNvSpPr txBox="1"/>
              <p:nvPr/>
            </p:nvSpPr>
            <p:spPr>
              <a:xfrm>
                <a:off x="6743844" y="1940082"/>
                <a:ext cx="1290180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Entropic association cost</a:t>
                </a:r>
              </a:p>
            </p:txBody>
          </p:sp>
        </p:grp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77F5DB1E-238A-B7DD-A98E-4A41D5C064D0}"/>
                </a:ext>
              </a:extLst>
            </p:cNvPr>
            <p:cNvSpPr/>
            <p:nvPr/>
          </p:nvSpPr>
          <p:spPr>
            <a:xfrm rot="5400000">
              <a:off x="7847498" y="669026"/>
              <a:ext cx="167654" cy="867907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35605D-A9F9-BD07-D657-5F061D4FE8BF}"/>
                </a:ext>
              </a:extLst>
            </p:cNvPr>
            <p:cNvSpPr txBox="1"/>
            <p:nvPr/>
          </p:nvSpPr>
          <p:spPr>
            <a:xfrm>
              <a:off x="7392374" y="386083"/>
              <a:ext cx="1077902" cy="677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2000" b="1" dirty="0">
                  <a:solidFill>
                    <a:srgbClr val="FF0000"/>
                  </a:solidFill>
                </a:rPr>
                <a:t>Symmetry penalty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BA87728-E745-A783-18E9-E63589B9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54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8C6C23-39A5-B1BB-AA94-16D4B674D5EA}"/>
                  </a:ext>
                </a:extLst>
              </p:cNvPr>
              <p:cNvSpPr txBox="1"/>
              <p:nvPr/>
            </p:nvSpPr>
            <p:spPr>
              <a:xfrm>
                <a:off x="2672668" y="1222077"/>
                <a:ext cx="4985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I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8C6C23-39A5-B1BB-AA94-16D4B674D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668" y="1222077"/>
                <a:ext cx="498534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77C52B-C865-3737-6E53-B8B3399307A3}"/>
                  </a:ext>
                </a:extLst>
              </p:cNvPr>
              <p:cNvSpPr txBox="1"/>
              <p:nvPr/>
            </p:nvSpPr>
            <p:spPr>
              <a:xfrm>
                <a:off x="5201479" y="1236279"/>
                <a:ext cx="4985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77C52B-C865-3737-6E53-B8B33993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479" y="1236279"/>
                <a:ext cx="49853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726871-337D-CDEA-BEA0-08E9315CFD32}"/>
                  </a:ext>
                </a:extLst>
              </p:cNvPr>
              <p:cNvSpPr txBox="1"/>
              <p:nvPr/>
            </p:nvSpPr>
            <p:spPr>
              <a:xfrm>
                <a:off x="8082777" y="1218621"/>
                <a:ext cx="4985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726871-337D-CDEA-BEA0-08E9315CF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777" y="1218621"/>
                <a:ext cx="498534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815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1581495"/>
                  </p:ext>
                </p:extLst>
              </p:nvPr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</a:t>
                          </a:r>
                          <a:r>
                            <a:rPr lang="en-IE" sz="2200" b="1" u="none" dirty="0">
                              <a:solidFill>
                                <a:srgbClr val="FF0000"/>
                              </a:solidFill>
                            </a:rPr>
                            <a:t>unique</a:t>
                          </a:r>
                          <a:r>
                            <a:rPr lang="en-IE" sz="2200" dirty="0"/>
                            <a:t>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4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4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1581495"/>
                  </p:ext>
                </p:extLst>
              </p:nvPr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111765" r="-769" b="-3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209302" r="-769" b="-20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312941" r="-51222" b="-1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312941" r="-769" b="-1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408140" r="-5122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408140" r="-769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6CBA63-7E1F-858C-714D-3BAC6DC197A4}"/>
              </a:ext>
            </a:extLst>
          </p:cNvPr>
          <p:cNvSpPr txBox="1"/>
          <p:nvPr/>
        </p:nvSpPr>
        <p:spPr>
          <a:xfrm>
            <a:off x="114299" y="67280"/>
            <a:ext cx="106994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/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blipFill>
                <a:blip r:embed="rId3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573548-2D65-42E6-D52E-341E2AA8A066}"/>
              </a:ext>
            </a:extLst>
          </p:cNvPr>
          <p:cNvCxnSpPr>
            <a:cxnSpLocks/>
          </p:cNvCxnSpPr>
          <p:nvPr/>
        </p:nvCxnSpPr>
        <p:spPr>
          <a:xfrm flipH="1">
            <a:off x="7390296" y="4620590"/>
            <a:ext cx="2743199" cy="107342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24C3E-4088-3C1A-7DFF-83F7804E5CF3}"/>
                  </a:ext>
                </a:extLst>
              </p:cNvPr>
              <p:cNvSpPr txBox="1"/>
              <p:nvPr/>
            </p:nvSpPr>
            <p:spPr>
              <a:xfrm>
                <a:off x="4114911" y="5760279"/>
                <a:ext cx="396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400" b="1" dirty="0"/>
                  <a:t>Open problem for </a:t>
                </a:r>
                <a14:m>
                  <m:oMath xmlns:m="http://schemas.openxmlformats.org/officeDocument/2006/math">
                    <m:r>
                      <a:rPr lang="en-I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I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IE" sz="2400" b="1" dirty="0"/>
                  <a:t> years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24C3E-4088-3C1A-7DFF-83F7804E5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911" y="5760279"/>
                <a:ext cx="3962175" cy="461665"/>
              </a:xfrm>
              <a:prstGeom prst="rect">
                <a:avLst/>
              </a:prstGeom>
              <a:blipFill>
                <a:blip r:embed="rId4"/>
                <a:stretch>
                  <a:fillRect l="-2308" t="-10526" r="-1538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BA70A-65F8-FFFC-E640-B960E641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8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5F864-2A60-3C5C-EE2E-7A491C04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92D6-F3D8-999C-1F1D-075FF6ACB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442" y="2189957"/>
            <a:ext cx="8523116" cy="509586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symmetry makes that difference?</a:t>
            </a:r>
            <a:endParaRPr lang="en-IE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378AC-B5E5-F163-4443-1ACBFC51A531}"/>
              </a:ext>
            </a:extLst>
          </p:cNvPr>
          <p:cNvSpPr txBox="1"/>
          <p:nvPr/>
        </p:nvSpPr>
        <p:spPr>
          <a:xfrm>
            <a:off x="3676175" y="3002470"/>
            <a:ext cx="4839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9600" b="1" dirty="0">
                <a:solidFill>
                  <a:srgbClr val="FF0000"/>
                </a:solidFill>
              </a:rPr>
              <a:t>Entropy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886458-F166-645E-D722-F0EC1CAF8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71" y="4123481"/>
            <a:ext cx="2253945" cy="2253945"/>
          </a:xfrm>
          <a:prstGeom prst="rect">
            <a:avLst/>
          </a:prstGeom>
        </p:spPr>
      </p:pic>
      <p:pic>
        <p:nvPicPr>
          <p:cNvPr id="8" name="Picture 7" descr="A cartoon of a person wearing a mask&#10;&#10;Description automatically generated">
            <a:extLst>
              <a:ext uri="{FF2B5EF4-FFF2-40B4-BE49-F238E27FC236}">
                <a16:creationId xmlns:a16="http://schemas.microsoft.com/office/drawing/2014/main" id="{8D7F40C3-03B6-6BB1-EACE-1B0D388B6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6" y="4158458"/>
            <a:ext cx="2183993" cy="2183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A224D-C450-F121-E56F-397C6E04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088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FBD0-3149-C29A-990D-79456BE4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DEA23-45AD-C5B4-7C91-EC3FD9B376A0}"/>
              </a:ext>
            </a:extLst>
          </p:cNvPr>
          <p:cNvSpPr txBox="1"/>
          <p:nvPr/>
        </p:nvSpPr>
        <p:spPr>
          <a:xfrm>
            <a:off x="3568225" y="1751520"/>
            <a:ext cx="4839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5400" b="1" dirty="0">
                <a:solidFill>
                  <a:srgbClr val="FF0000"/>
                </a:solidFill>
              </a:rPr>
              <a:t>Free energy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AD00D6-AAB6-1E65-1502-8E4E6FDFABDE}"/>
              </a:ext>
            </a:extLst>
          </p:cNvPr>
          <p:cNvCxnSpPr>
            <a:cxnSpLocks/>
          </p:cNvCxnSpPr>
          <p:nvPr/>
        </p:nvCxnSpPr>
        <p:spPr>
          <a:xfrm flipH="1">
            <a:off x="3213100" y="2903030"/>
            <a:ext cx="2730500" cy="103355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87D644-C859-1957-EBC9-9CFB1F12582A}"/>
              </a:ext>
            </a:extLst>
          </p:cNvPr>
          <p:cNvSpPr txBox="1"/>
          <p:nvPr/>
        </p:nvSpPr>
        <p:spPr>
          <a:xfrm>
            <a:off x="7736998" y="3954970"/>
            <a:ext cx="2419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Entropy</a:t>
            </a:r>
          </a:p>
          <a:p>
            <a:pPr algn="ctr"/>
            <a:r>
              <a:rPr lang="en-IE" sz="4000" b="1" dirty="0"/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A14AD-77C3-9AED-322C-ACF2ADA61EB0}"/>
              </a:ext>
            </a:extLst>
          </p:cNvPr>
          <p:cNvSpPr txBox="1"/>
          <p:nvPr/>
        </p:nvSpPr>
        <p:spPr>
          <a:xfrm>
            <a:off x="1562099" y="3954970"/>
            <a:ext cx="2292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Enthalpy</a:t>
            </a:r>
          </a:p>
          <a:p>
            <a:pPr algn="ctr"/>
            <a:r>
              <a:rPr lang="en-IE" sz="4000" b="1" dirty="0"/>
              <a:t>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7CA3F3-1D67-5474-56E7-5A40B1093A5C}"/>
              </a:ext>
            </a:extLst>
          </p:cNvPr>
          <p:cNvCxnSpPr>
            <a:cxnSpLocks/>
          </p:cNvCxnSpPr>
          <p:nvPr/>
        </p:nvCxnSpPr>
        <p:spPr>
          <a:xfrm>
            <a:off x="5943600" y="2903030"/>
            <a:ext cx="2730500" cy="103355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152451-2915-7711-B589-9A8616D4DB98}"/>
                  </a:ext>
                </a:extLst>
              </p:cNvPr>
              <p:cNvSpPr txBox="1"/>
              <p:nvPr/>
            </p:nvSpPr>
            <p:spPr>
              <a:xfrm>
                <a:off x="2940050" y="1015508"/>
                <a:ext cx="6096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IE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152451-2915-7711-B589-9A8616D4D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050" y="1015508"/>
                <a:ext cx="6096000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F4810-A9CB-E664-654D-B0DBA54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0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FA59-33FF-2C95-F178-A06364A2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orange dots&#10;&#10;Description automatically generated">
            <a:extLst>
              <a:ext uri="{FF2B5EF4-FFF2-40B4-BE49-F238E27FC236}">
                <a16:creationId xmlns:a16="http://schemas.microsoft.com/office/drawing/2014/main" id="{F7359096-B70A-A2F2-305E-FC72B36D1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00" y="1893257"/>
            <a:ext cx="7911599" cy="43144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4AD34-F34A-0250-7E8C-84EB61E3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854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7127-C5B7-F096-F4B0-9CD6A832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4FF287-9841-E58C-9DF6-DB7D03715B64}"/>
                  </a:ext>
                </a:extLst>
              </p:cNvPr>
              <p:cNvSpPr txBox="1"/>
              <p:nvPr/>
            </p:nvSpPr>
            <p:spPr>
              <a:xfrm>
                <a:off x="4700347" y="365862"/>
                <a:ext cx="2384371" cy="507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3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IE" sz="33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E" sz="3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33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E" sz="33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IE" sz="3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E" sz="33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IE" sz="33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func>
                    </m:oMath>
                  </m:oMathPara>
                </a14:m>
                <a:endParaRPr lang="en-IE" sz="33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4FF287-9841-E58C-9DF6-DB7D03715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47" y="365862"/>
                <a:ext cx="2384371" cy="507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12C9CD9-576D-6B52-BE09-C9AA2A754279}"/>
              </a:ext>
            </a:extLst>
          </p:cNvPr>
          <p:cNvGrpSpPr/>
          <p:nvPr/>
        </p:nvGrpSpPr>
        <p:grpSpPr>
          <a:xfrm>
            <a:off x="1519151" y="1105558"/>
            <a:ext cx="8365603" cy="1591075"/>
            <a:chOff x="1738312" y="1049182"/>
            <a:chExt cx="8365603" cy="15910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565E9E-F0EC-5449-2A86-A283D1CFAC62}"/>
                </a:ext>
              </a:extLst>
            </p:cNvPr>
            <p:cNvSpPr/>
            <p:nvPr/>
          </p:nvSpPr>
          <p:spPr>
            <a:xfrm>
              <a:off x="1738312" y="1049182"/>
              <a:ext cx="8365603" cy="159107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0" name="Picture 9" descr="A close up of a file&#10;&#10;Description automatically generated">
              <a:extLst>
                <a:ext uri="{FF2B5EF4-FFF2-40B4-BE49-F238E27FC236}">
                  <a16:creationId xmlns:a16="http://schemas.microsoft.com/office/drawing/2014/main" id="{BCF01299-5B2E-6297-73D2-DFF5F891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1494989" y="1619244"/>
              <a:ext cx="1301466" cy="439126"/>
            </a:xfrm>
            <a:prstGeom prst="rect">
              <a:avLst/>
            </a:prstGeom>
          </p:spPr>
        </p:pic>
        <p:pic>
          <p:nvPicPr>
            <p:cNvPr id="27" name="Picture 26" descr="A close up of a file&#10;&#10;Description automatically generated">
              <a:extLst>
                <a:ext uri="{FF2B5EF4-FFF2-40B4-BE49-F238E27FC236}">
                  <a16:creationId xmlns:a16="http://schemas.microsoft.com/office/drawing/2014/main" id="{4A67F3BB-EE25-0C25-6CC8-B6C9AF64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573829" y="1625155"/>
              <a:ext cx="1301466" cy="439126"/>
            </a:xfrm>
            <a:prstGeom prst="rect">
              <a:avLst/>
            </a:prstGeom>
          </p:spPr>
        </p:pic>
        <p:pic>
          <p:nvPicPr>
            <p:cNvPr id="30" name="Picture 29" descr="A close up of a file&#10;&#10;Description automatically generated">
              <a:extLst>
                <a:ext uri="{FF2B5EF4-FFF2-40B4-BE49-F238E27FC236}">
                  <a16:creationId xmlns:a16="http://schemas.microsoft.com/office/drawing/2014/main" id="{FB2EF88F-24ED-04F2-E76F-0417FAAA4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3652669" y="1625932"/>
              <a:ext cx="1301466" cy="439126"/>
            </a:xfrm>
            <a:prstGeom prst="rect">
              <a:avLst/>
            </a:prstGeom>
          </p:spPr>
        </p:pic>
        <p:pic>
          <p:nvPicPr>
            <p:cNvPr id="31" name="Picture 30" descr="A close up of a file&#10;&#10;Description automatically generated">
              <a:extLst>
                <a:ext uri="{FF2B5EF4-FFF2-40B4-BE49-F238E27FC236}">
                  <a16:creationId xmlns:a16="http://schemas.microsoft.com/office/drawing/2014/main" id="{2DAB5927-9AE7-F7F3-8F14-E9348401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31509" y="1631843"/>
              <a:ext cx="1301466" cy="439126"/>
            </a:xfrm>
            <a:prstGeom prst="rect">
              <a:avLst/>
            </a:prstGeom>
          </p:spPr>
        </p:pic>
        <p:pic>
          <p:nvPicPr>
            <p:cNvPr id="34" name="Picture 33" descr="A close up of a file&#10;&#10;Description automatically generated">
              <a:extLst>
                <a:ext uri="{FF2B5EF4-FFF2-40B4-BE49-F238E27FC236}">
                  <a16:creationId xmlns:a16="http://schemas.microsoft.com/office/drawing/2014/main" id="{568E2120-4730-4CB8-BA39-605DF9D4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5808076" y="1632714"/>
              <a:ext cx="1301466" cy="439126"/>
            </a:xfrm>
            <a:prstGeom prst="rect">
              <a:avLst/>
            </a:prstGeom>
          </p:spPr>
        </p:pic>
        <p:pic>
          <p:nvPicPr>
            <p:cNvPr id="35" name="Picture 34" descr="A close up of a file&#10;&#10;Description automatically generated">
              <a:extLst>
                <a:ext uri="{FF2B5EF4-FFF2-40B4-BE49-F238E27FC236}">
                  <a16:creationId xmlns:a16="http://schemas.microsoft.com/office/drawing/2014/main" id="{2106DFC1-3598-3557-E07F-2638D87EF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6886916" y="1638625"/>
              <a:ext cx="1301466" cy="439126"/>
            </a:xfrm>
            <a:prstGeom prst="rect">
              <a:avLst/>
            </a:prstGeom>
          </p:spPr>
        </p:pic>
        <p:pic>
          <p:nvPicPr>
            <p:cNvPr id="38" name="Picture 37" descr="A close up of a file&#10;&#10;Description automatically generated">
              <a:extLst>
                <a:ext uri="{FF2B5EF4-FFF2-40B4-BE49-F238E27FC236}">
                  <a16:creationId xmlns:a16="http://schemas.microsoft.com/office/drawing/2014/main" id="{CBA847D3-A5DD-1209-B15F-DE5CAE521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965756" y="1642887"/>
              <a:ext cx="1301466" cy="439126"/>
            </a:xfrm>
            <a:prstGeom prst="rect">
              <a:avLst/>
            </a:prstGeom>
          </p:spPr>
        </p:pic>
        <p:pic>
          <p:nvPicPr>
            <p:cNvPr id="39" name="Picture 38" descr="A close up of a file&#10;&#10;Description automatically generated">
              <a:extLst>
                <a:ext uri="{FF2B5EF4-FFF2-40B4-BE49-F238E27FC236}">
                  <a16:creationId xmlns:a16="http://schemas.microsoft.com/office/drawing/2014/main" id="{E50C518E-FABB-E3DA-FC59-D834710D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9044596" y="1648798"/>
              <a:ext cx="1301466" cy="4391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63C993-FA71-5356-130E-448D3015487A}"/>
                  </a:ext>
                </a:extLst>
              </p:cNvPr>
              <p:cNvSpPr txBox="1"/>
              <p:nvPr/>
            </p:nvSpPr>
            <p:spPr>
              <a:xfrm>
                <a:off x="2035920" y="2801992"/>
                <a:ext cx="7328609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500" dirty="0"/>
                  <a:t>The total number of states of the </a:t>
                </a:r>
                <a14:m>
                  <m:oMath xmlns:m="http://schemas.openxmlformats.org/officeDocument/2006/math">
                    <m:r>
                      <a:rPr lang="en-IE" sz="25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IE" sz="2500" dirty="0"/>
                  <a:t> magnets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5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IE" sz="2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IE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IE" sz="2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IE" sz="25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63C993-FA71-5356-130E-448D30154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20" y="2801992"/>
                <a:ext cx="7328609" cy="477054"/>
              </a:xfrm>
              <a:prstGeom prst="rect">
                <a:avLst/>
              </a:prstGeom>
              <a:blipFill>
                <a:blip r:embed="rId4"/>
                <a:stretch>
                  <a:fillRect l="-1414"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99FF9C01-38CB-4329-EA09-F931FBF99DFE}"/>
              </a:ext>
            </a:extLst>
          </p:cNvPr>
          <p:cNvGrpSpPr/>
          <p:nvPr/>
        </p:nvGrpSpPr>
        <p:grpSpPr>
          <a:xfrm>
            <a:off x="1566866" y="4236343"/>
            <a:ext cx="8365603" cy="1591075"/>
            <a:chOff x="1738312" y="1049182"/>
            <a:chExt cx="8365603" cy="159107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74BC58-33A6-D86C-F066-0811EC62C3EB}"/>
                </a:ext>
              </a:extLst>
            </p:cNvPr>
            <p:cNvSpPr/>
            <p:nvPr/>
          </p:nvSpPr>
          <p:spPr>
            <a:xfrm>
              <a:off x="1738312" y="1049182"/>
              <a:ext cx="8365603" cy="159107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45" name="Picture 44" descr="A close up of a file&#10;&#10;Description automatically generated">
              <a:extLst>
                <a:ext uri="{FF2B5EF4-FFF2-40B4-BE49-F238E27FC236}">
                  <a16:creationId xmlns:a16="http://schemas.microsoft.com/office/drawing/2014/main" id="{E1A1477A-80E9-CDD6-4E12-FC30F61BE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1494989" y="1619244"/>
              <a:ext cx="1301466" cy="439126"/>
            </a:xfrm>
            <a:prstGeom prst="rect">
              <a:avLst/>
            </a:prstGeom>
          </p:spPr>
        </p:pic>
        <p:pic>
          <p:nvPicPr>
            <p:cNvPr id="46" name="Picture 45" descr="A close up of a file&#10;&#10;Description automatically generated">
              <a:extLst>
                <a:ext uri="{FF2B5EF4-FFF2-40B4-BE49-F238E27FC236}">
                  <a16:creationId xmlns:a16="http://schemas.microsoft.com/office/drawing/2014/main" id="{564217DA-B323-139B-3221-11154F89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573829" y="1625155"/>
              <a:ext cx="1301466" cy="439126"/>
            </a:xfrm>
            <a:prstGeom prst="rect">
              <a:avLst/>
            </a:prstGeom>
          </p:spPr>
        </p:pic>
        <p:pic>
          <p:nvPicPr>
            <p:cNvPr id="47" name="Picture 46" descr="A close up of a file&#10;&#10;Description automatically generated">
              <a:extLst>
                <a:ext uri="{FF2B5EF4-FFF2-40B4-BE49-F238E27FC236}">
                  <a16:creationId xmlns:a16="http://schemas.microsoft.com/office/drawing/2014/main" id="{530AB6A0-03C3-A4F0-325D-30FA6778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3652669" y="1625932"/>
              <a:ext cx="1301466" cy="439126"/>
            </a:xfrm>
            <a:prstGeom prst="rect">
              <a:avLst/>
            </a:prstGeom>
          </p:spPr>
        </p:pic>
        <p:pic>
          <p:nvPicPr>
            <p:cNvPr id="48" name="Picture 47" descr="A close up of a file&#10;&#10;Description automatically generated">
              <a:extLst>
                <a:ext uri="{FF2B5EF4-FFF2-40B4-BE49-F238E27FC236}">
                  <a16:creationId xmlns:a16="http://schemas.microsoft.com/office/drawing/2014/main" id="{AD6EBAB9-A533-5C89-F9F2-EC53F406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31509" y="1631843"/>
              <a:ext cx="1301466" cy="439126"/>
            </a:xfrm>
            <a:prstGeom prst="rect">
              <a:avLst/>
            </a:prstGeom>
          </p:spPr>
        </p:pic>
        <p:pic>
          <p:nvPicPr>
            <p:cNvPr id="49" name="Picture 48" descr="A close up of a file&#10;&#10;Description automatically generated">
              <a:extLst>
                <a:ext uri="{FF2B5EF4-FFF2-40B4-BE49-F238E27FC236}">
                  <a16:creationId xmlns:a16="http://schemas.microsoft.com/office/drawing/2014/main" id="{8B2940B8-4FFB-1F96-3408-33477C34A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5808076" y="1632714"/>
              <a:ext cx="1301466" cy="439126"/>
            </a:xfrm>
            <a:prstGeom prst="rect">
              <a:avLst/>
            </a:prstGeom>
          </p:spPr>
        </p:pic>
        <p:pic>
          <p:nvPicPr>
            <p:cNvPr id="50" name="Picture 49" descr="A close up of a file&#10;&#10;Description automatically generated">
              <a:extLst>
                <a:ext uri="{FF2B5EF4-FFF2-40B4-BE49-F238E27FC236}">
                  <a16:creationId xmlns:a16="http://schemas.microsoft.com/office/drawing/2014/main" id="{C1FA726D-B4BF-A659-3F2C-EE8AD246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6886916" y="1638625"/>
              <a:ext cx="1301466" cy="439126"/>
            </a:xfrm>
            <a:prstGeom prst="rect">
              <a:avLst/>
            </a:prstGeom>
          </p:spPr>
        </p:pic>
        <p:pic>
          <p:nvPicPr>
            <p:cNvPr id="51" name="Picture 50" descr="A close up of a file&#10;&#10;Description automatically generated">
              <a:extLst>
                <a:ext uri="{FF2B5EF4-FFF2-40B4-BE49-F238E27FC236}">
                  <a16:creationId xmlns:a16="http://schemas.microsoft.com/office/drawing/2014/main" id="{E712D496-F20B-9254-4818-BA36EE0EA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965756" y="1642887"/>
              <a:ext cx="1301466" cy="439126"/>
            </a:xfrm>
            <a:prstGeom prst="rect">
              <a:avLst/>
            </a:prstGeom>
          </p:spPr>
        </p:pic>
        <p:pic>
          <p:nvPicPr>
            <p:cNvPr id="52" name="Picture 51" descr="A close up of a file&#10;&#10;Description automatically generated">
              <a:extLst>
                <a:ext uri="{FF2B5EF4-FFF2-40B4-BE49-F238E27FC236}">
                  <a16:creationId xmlns:a16="http://schemas.microsoft.com/office/drawing/2014/main" id="{A3BEED98-D5DF-287E-A7D9-A74AECC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9044596" y="1648798"/>
              <a:ext cx="1301466" cy="439126"/>
            </a:xfrm>
            <a:prstGeom prst="rect">
              <a:avLst/>
            </a:prstGeom>
          </p:spPr>
        </p:pic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05FD17-E840-98F9-0233-8D16688304B3}"/>
              </a:ext>
            </a:extLst>
          </p:cNvPr>
          <p:cNvCxnSpPr>
            <a:cxnSpLocks/>
          </p:cNvCxnSpPr>
          <p:nvPr/>
        </p:nvCxnSpPr>
        <p:spPr>
          <a:xfrm>
            <a:off x="5747942" y="3988428"/>
            <a:ext cx="1725" cy="21704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34C7FA5-29F2-B085-A144-6E352E1DC4CD}"/>
                  </a:ext>
                </a:extLst>
              </p:cNvPr>
              <p:cNvSpPr txBox="1"/>
              <p:nvPr/>
            </p:nvSpPr>
            <p:spPr>
              <a:xfrm>
                <a:off x="624222" y="1541240"/>
                <a:ext cx="57507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1" dirty="0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34C7FA5-29F2-B085-A144-6E352E1DC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22" y="1541240"/>
                <a:ext cx="575072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637A2C4-99F1-081B-997C-3E3089AB11DB}"/>
                  </a:ext>
                </a:extLst>
              </p:cNvPr>
              <p:cNvSpPr txBox="1"/>
              <p:nvPr/>
            </p:nvSpPr>
            <p:spPr>
              <a:xfrm>
                <a:off x="343743" y="4412260"/>
                <a:ext cx="1242863" cy="1240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637A2C4-99F1-081B-997C-3E3089AB1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3" y="4412260"/>
                <a:ext cx="1242863" cy="1240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A4D846-9661-E3F5-4E2C-495420D228D8}"/>
                  </a:ext>
                </a:extLst>
              </p:cNvPr>
              <p:cNvSpPr txBox="1"/>
              <p:nvPr/>
            </p:nvSpPr>
            <p:spPr>
              <a:xfrm>
                <a:off x="9862957" y="4429216"/>
                <a:ext cx="1242863" cy="1240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en-IE" sz="40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A4D846-9661-E3F5-4E2C-495420D22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957" y="4429216"/>
                <a:ext cx="1242863" cy="1240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00094BB-8649-5A17-CFB2-4EFFD75C80DD}"/>
                  </a:ext>
                </a:extLst>
              </p:cNvPr>
              <p:cNvSpPr txBox="1"/>
              <p:nvPr/>
            </p:nvSpPr>
            <p:spPr>
              <a:xfrm>
                <a:off x="1566866" y="5995464"/>
                <a:ext cx="1674817" cy="53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800" b="0" i="0" smtClean="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IE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E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00094BB-8649-5A17-CFB2-4EFFD75C8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866" y="5995464"/>
                <a:ext cx="1674817" cy="5393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CF8B62-3C57-AEFE-EFD0-DEE4B871B9C0}"/>
                  </a:ext>
                </a:extLst>
              </p:cNvPr>
              <p:cNvSpPr txBox="1"/>
              <p:nvPr/>
            </p:nvSpPr>
            <p:spPr>
              <a:xfrm>
                <a:off x="4621533" y="3258798"/>
                <a:ext cx="24042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8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E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E" sz="28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CF8B62-3C57-AEFE-EFD0-DEE4B871B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533" y="3258798"/>
                <a:ext cx="240424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288AED1-3CFB-91D0-2D17-2515ED9BC509}"/>
                  </a:ext>
                </a:extLst>
              </p:cNvPr>
              <p:cNvSpPr txBox="1"/>
              <p:nvPr/>
            </p:nvSpPr>
            <p:spPr>
              <a:xfrm>
                <a:off x="7548552" y="5924580"/>
                <a:ext cx="2629053" cy="701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IE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E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IE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f>
                      <m:fPr>
                        <m:ctrlPr>
                          <a:rPr lang="en-I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E" sz="2800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IE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E" sz="280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IE" sz="2800" b="0" i="0" smtClean="0">
                        <a:latin typeface="Cambria Math" panose="02040503050406030204" pitchFamily="18" charset="0"/>
                      </a:rPr>
                      <m:t>og</m:t>
                    </m:r>
                    <m:r>
                      <a:rPr lang="en-IE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 sz="28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IE" sz="28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288AED1-3CFB-91D0-2D17-2515ED9BC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552" y="5924580"/>
                <a:ext cx="2629053" cy="7018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1EC9162-76BE-D736-B9A3-8D47E5743621}"/>
              </a:ext>
            </a:extLst>
          </p:cNvPr>
          <p:cNvCxnSpPr>
            <a:cxnSpLocks/>
          </p:cNvCxnSpPr>
          <p:nvPr/>
        </p:nvCxnSpPr>
        <p:spPr>
          <a:xfrm>
            <a:off x="3912393" y="6265121"/>
            <a:ext cx="31723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64FA7-39FD-223E-FA49-9CBAB97C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92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1" grpId="0"/>
      <p:bldP spid="62" grpId="0"/>
      <p:bldP spid="63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472F04-32EB-ACC7-9EA5-447AA9C9237E}"/>
              </a:ext>
            </a:extLst>
          </p:cNvPr>
          <p:cNvSpPr txBox="1"/>
          <p:nvPr/>
        </p:nvSpPr>
        <p:spPr>
          <a:xfrm>
            <a:off x="3908042" y="922151"/>
            <a:ext cx="469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FF0000"/>
                </a:solidFill>
              </a:rPr>
              <a:t>PhD students' displacement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2A68C-3FC5-332E-3D81-31B81181BDC1}"/>
              </a:ext>
            </a:extLst>
          </p:cNvPr>
          <p:cNvSpPr txBox="1"/>
          <p:nvPr/>
        </p:nvSpPr>
        <p:spPr>
          <a:xfrm>
            <a:off x="129765" y="82233"/>
            <a:ext cx="664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Built–in self improvement mechanism</a:t>
            </a:r>
          </a:p>
        </p:txBody>
      </p:sp>
      <p:pic>
        <p:nvPicPr>
          <p:cNvPr id="11" name="Picture 10" descr="A picture containing furniture, chair, design&#10;&#10;Description automatically generated">
            <a:extLst>
              <a:ext uri="{FF2B5EF4-FFF2-40B4-BE49-F238E27FC236}">
                <a16:creationId xmlns:a16="http://schemas.microsoft.com/office/drawing/2014/main" id="{A669A871-C86B-7F05-C72F-7C953D6D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24" y="3401723"/>
            <a:ext cx="974974" cy="899436"/>
          </a:xfrm>
          <a:prstGeom prst="rect">
            <a:avLst/>
          </a:prstGeom>
        </p:spPr>
      </p:pic>
      <p:pic>
        <p:nvPicPr>
          <p:cNvPr id="12" name="Picture 11" descr="A red chair with legs&#10;&#10;Description automatically generated with medium confidence">
            <a:extLst>
              <a:ext uri="{FF2B5EF4-FFF2-40B4-BE49-F238E27FC236}">
                <a16:creationId xmlns:a16="http://schemas.microsoft.com/office/drawing/2014/main" id="{5CF0063C-5A0D-49D8-4D1F-F515649B5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94" y="3401721"/>
            <a:ext cx="974974" cy="899436"/>
          </a:xfrm>
          <a:prstGeom prst="rect">
            <a:avLst/>
          </a:prstGeom>
        </p:spPr>
      </p:pic>
      <p:pic>
        <p:nvPicPr>
          <p:cNvPr id="13" name="Picture 12" descr="A blue chair with orange legs&#10;&#10;Description automatically generated with medium confidence">
            <a:extLst>
              <a:ext uri="{FF2B5EF4-FFF2-40B4-BE49-F238E27FC236}">
                <a16:creationId xmlns:a16="http://schemas.microsoft.com/office/drawing/2014/main" id="{7ADD6D38-816D-3339-7C1C-3D263873A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38" y="3396208"/>
            <a:ext cx="974975" cy="8994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B1062E-513C-F32E-9838-191E9315DD5F}"/>
              </a:ext>
            </a:extLst>
          </p:cNvPr>
          <p:cNvSpPr txBox="1"/>
          <p:nvPr/>
        </p:nvSpPr>
        <p:spPr>
          <a:xfrm>
            <a:off x="3350220" y="4171226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9F4D83-AD92-2540-A2E3-7D08FFEFE6DE}"/>
              </a:ext>
            </a:extLst>
          </p:cNvPr>
          <p:cNvSpPr txBox="1"/>
          <p:nvPr/>
        </p:nvSpPr>
        <p:spPr>
          <a:xfrm>
            <a:off x="4258409" y="417122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E89CDE-8875-018E-A9C2-7A493DE0F0B1}"/>
              </a:ext>
            </a:extLst>
          </p:cNvPr>
          <p:cNvSpPr txBox="1"/>
          <p:nvPr/>
        </p:nvSpPr>
        <p:spPr>
          <a:xfrm>
            <a:off x="5082588" y="418106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pic>
        <p:nvPicPr>
          <p:cNvPr id="40" name="Picture 39" descr="A cartoon of a chair&#10;&#10;Description automatically generated with medium confidence">
            <a:extLst>
              <a:ext uri="{FF2B5EF4-FFF2-40B4-BE49-F238E27FC236}">
                <a16:creationId xmlns:a16="http://schemas.microsoft.com/office/drawing/2014/main" id="{B0DFB932-B106-41DF-8EE5-193CD5EEF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80" y="3396208"/>
            <a:ext cx="916350" cy="9163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151EE7-539E-EB37-91F7-4BB1411ED2FC}"/>
              </a:ext>
            </a:extLst>
          </p:cNvPr>
          <p:cNvSpPr txBox="1"/>
          <p:nvPr/>
        </p:nvSpPr>
        <p:spPr>
          <a:xfrm>
            <a:off x="5996452" y="417122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37F5BC-B36B-8478-52B5-304A8C572F8F}"/>
              </a:ext>
            </a:extLst>
          </p:cNvPr>
          <p:cNvGrpSpPr/>
          <p:nvPr/>
        </p:nvGrpSpPr>
        <p:grpSpPr>
          <a:xfrm>
            <a:off x="3636316" y="2774776"/>
            <a:ext cx="218033" cy="616217"/>
            <a:chOff x="4919928" y="2975680"/>
            <a:chExt cx="218033" cy="6162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596D2E-F450-AE22-1C17-043A8547095D}"/>
                </a:ext>
              </a:extLst>
            </p:cNvPr>
            <p:cNvSpPr/>
            <p:nvPr/>
          </p:nvSpPr>
          <p:spPr>
            <a:xfrm rot="8045694">
              <a:off x="5049631" y="317273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547F89-A6B7-A52E-14C9-500782A7422B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EE734B-2CC8-C3AA-DAEF-2EF590456669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1DC196-8A5C-49B3-33C4-D285C5C90D24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C0F01C-3DA4-AF1D-9D9D-9BA05FE15AB6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ABB182-4284-530E-A20A-73D495DE9E6D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F7527DA-D1C2-A862-CE7E-E6F5F7C52122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710CA1-21C0-0A26-AD4E-DA73138916D6}"/>
              </a:ext>
            </a:extLst>
          </p:cNvPr>
          <p:cNvGrpSpPr/>
          <p:nvPr/>
        </p:nvGrpSpPr>
        <p:grpSpPr>
          <a:xfrm>
            <a:off x="4475902" y="2774776"/>
            <a:ext cx="218034" cy="623361"/>
            <a:chOff x="5759514" y="2975680"/>
            <a:chExt cx="218034" cy="6233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E255BE-C663-C346-8A73-1E72A2563889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C641C3-5FA8-3088-7592-502243890831}"/>
                </a:ext>
              </a:extLst>
            </p:cNvPr>
            <p:cNvSpPr/>
            <p:nvPr/>
          </p:nvSpPr>
          <p:spPr>
            <a:xfrm rot="2645694">
              <a:off x="5759514" y="3177289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4969CD-01A5-C4F9-1A57-A4F946B385E3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4ACBA4-E374-E0FB-7D6F-07B3CC02C6B6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D021E3-A246-654A-4EAC-0AA5CA318C4A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5F3AD9-6BCB-8989-A290-6FB5D6A4D8E6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742D77E-48E3-C65D-0A87-5AD1629B1AFC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7798A-62C7-2C2C-FFDE-49E3EEF1E1DC}"/>
              </a:ext>
            </a:extLst>
          </p:cNvPr>
          <p:cNvGrpSpPr/>
          <p:nvPr/>
        </p:nvGrpSpPr>
        <p:grpSpPr>
          <a:xfrm>
            <a:off x="5369721" y="2773851"/>
            <a:ext cx="217779" cy="623362"/>
            <a:chOff x="6653333" y="2974755"/>
            <a:chExt cx="217779" cy="62336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D3E14A-C8D8-6A1E-AA8F-2404A3D5391C}"/>
                </a:ext>
              </a:extLst>
            </p:cNvPr>
            <p:cNvSpPr/>
            <p:nvPr/>
          </p:nvSpPr>
          <p:spPr>
            <a:xfrm rot="2645694">
              <a:off x="6653333" y="3178503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3504BF-FA2B-F919-B23E-F1AE04BD2E95}"/>
                </a:ext>
              </a:extLst>
            </p:cNvPr>
            <p:cNvSpPr/>
            <p:nvPr/>
          </p:nvSpPr>
          <p:spPr>
            <a:xfrm rot="8045694">
              <a:off x="6782782" y="3171814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56173E-6A09-7049-2C03-F939E0F3B1A6}"/>
                </a:ext>
              </a:extLst>
            </p:cNvPr>
            <p:cNvSpPr/>
            <p:nvPr/>
          </p:nvSpPr>
          <p:spPr>
            <a:xfrm>
              <a:off x="6656956" y="2974755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D0B3B7-FF02-D7FC-F6A1-6C38801C6AAF}"/>
                </a:ext>
              </a:extLst>
            </p:cNvPr>
            <p:cNvSpPr/>
            <p:nvPr/>
          </p:nvSpPr>
          <p:spPr>
            <a:xfrm>
              <a:off x="6710936" y="3117948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A275D5-1846-2DDB-70E1-219CC38F85B4}"/>
                </a:ext>
              </a:extLst>
            </p:cNvPr>
            <p:cNvSpPr/>
            <p:nvPr/>
          </p:nvSpPr>
          <p:spPr>
            <a:xfrm rot="2645694">
              <a:off x="6654970" y="3451968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7DB044-FC1F-565C-3F8E-E700FF8634F9}"/>
                </a:ext>
              </a:extLst>
            </p:cNvPr>
            <p:cNvSpPr/>
            <p:nvPr/>
          </p:nvSpPr>
          <p:spPr>
            <a:xfrm rot="8045694">
              <a:off x="6784673" y="345218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CBC4287-4254-2862-1F34-503D426DD7AD}"/>
                </a:ext>
              </a:extLst>
            </p:cNvPr>
            <p:cNvSpPr/>
            <p:nvPr/>
          </p:nvSpPr>
          <p:spPr>
            <a:xfrm>
              <a:off x="6709793" y="3150479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AD6D48-B668-2295-6AFA-A64BE5E364C8}"/>
              </a:ext>
            </a:extLst>
          </p:cNvPr>
          <p:cNvGrpSpPr/>
          <p:nvPr/>
        </p:nvGrpSpPr>
        <p:grpSpPr>
          <a:xfrm rot="17998640">
            <a:off x="3965788" y="2269348"/>
            <a:ext cx="272129" cy="623361"/>
            <a:chOff x="5705419" y="2975680"/>
            <a:chExt cx="272129" cy="6233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54FB9D-994C-3247-B608-9C70DE3CDD8F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F4308A-222A-E52F-8B63-111B29D5BF86}"/>
                </a:ext>
              </a:extLst>
            </p:cNvPr>
            <p:cNvSpPr/>
            <p:nvPr/>
          </p:nvSpPr>
          <p:spPr>
            <a:xfrm rot="2645694">
              <a:off x="5705419" y="3154280"/>
              <a:ext cx="45719" cy="25409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E066A0-2DC7-1348-307E-68742D7831E8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C1865E-8F76-3AF4-FC8E-6EB1E57209DD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87793F-DB53-A813-2771-0995D4A01071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513320-DE61-F97C-9C87-B007F3955CDE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9EE90D-1E1D-3399-92FF-5AF94AA66FDF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07D2B5B-2001-6517-DA6E-1F68CA1D6906}"/>
              </a:ext>
            </a:extLst>
          </p:cNvPr>
          <p:cNvSpPr/>
          <p:nvPr/>
        </p:nvSpPr>
        <p:spPr>
          <a:xfrm>
            <a:off x="2518263" y="1593054"/>
            <a:ext cx="4588249" cy="3157748"/>
          </a:xfrm>
          <a:custGeom>
            <a:avLst/>
            <a:gdLst>
              <a:gd name="connsiteX0" fmla="*/ 0 w 4588249"/>
              <a:gd name="connsiteY0" fmla="*/ 0 h 3157748"/>
              <a:gd name="connsiteX1" fmla="*/ 435884 w 4588249"/>
              <a:gd name="connsiteY1" fmla="*/ 0 h 3157748"/>
              <a:gd name="connsiteX2" fmla="*/ 1055297 w 4588249"/>
              <a:gd name="connsiteY2" fmla="*/ 0 h 3157748"/>
              <a:gd name="connsiteX3" fmla="*/ 1582946 w 4588249"/>
              <a:gd name="connsiteY3" fmla="*/ 0 h 3157748"/>
              <a:gd name="connsiteX4" fmla="*/ 2156477 w 4588249"/>
              <a:gd name="connsiteY4" fmla="*/ 0 h 3157748"/>
              <a:gd name="connsiteX5" fmla="*/ 2684126 w 4588249"/>
              <a:gd name="connsiteY5" fmla="*/ 0 h 3157748"/>
              <a:gd name="connsiteX6" fmla="*/ 3211774 w 4588249"/>
              <a:gd name="connsiteY6" fmla="*/ 0 h 3157748"/>
              <a:gd name="connsiteX7" fmla="*/ 3739423 w 4588249"/>
              <a:gd name="connsiteY7" fmla="*/ 0 h 3157748"/>
              <a:gd name="connsiteX8" fmla="*/ 4588249 w 4588249"/>
              <a:gd name="connsiteY8" fmla="*/ 0 h 3157748"/>
              <a:gd name="connsiteX9" fmla="*/ 4588249 w 4588249"/>
              <a:gd name="connsiteY9" fmla="*/ 431559 h 3157748"/>
              <a:gd name="connsiteX10" fmla="*/ 4588249 w 4588249"/>
              <a:gd name="connsiteY10" fmla="*/ 894695 h 3157748"/>
              <a:gd name="connsiteX11" fmla="*/ 4588249 w 4588249"/>
              <a:gd name="connsiteY11" fmla="*/ 1484142 h 3157748"/>
              <a:gd name="connsiteX12" fmla="*/ 4588249 w 4588249"/>
              <a:gd name="connsiteY12" fmla="*/ 2010433 h 3157748"/>
              <a:gd name="connsiteX13" fmla="*/ 4588249 w 4588249"/>
              <a:gd name="connsiteY13" fmla="*/ 2505147 h 3157748"/>
              <a:gd name="connsiteX14" fmla="*/ 4588249 w 4588249"/>
              <a:gd name="connsiteY14" fmla="*/ 3157748 h 3157748"/>
              <a:gd name="connsiteX15" fmla="*/ 3922953 w 4588249"/>
              <a:gd name="connsiteY15" fmla="*/ 3157748 h 3157748"/>
              <a:gd name="connsiteX16" fmla="*/ 3303539 w 4588249"/>
              <a:gd name="connsiteY16" fmla="*/ 3157748 h 3157748"/>
              <a:gd name="connsiteX17" fmla="*/ 2730008 w 4588249"/>
              <a:gd name="connsiteY17" fmla="*/ 3157748 h 3157748"/>
              <a:gd name="connsiteX18" fmla="*/ 2110595 w 4588249"/>
              <a:gd name="connsiteY18" fmla="*/ 3157748 h 3157748"/>
              <a:gd name="connsiteX19" fmla="*/ 1491181 w 4588249"/>
              <a:gd name="connsiteY19" fmla="*/ 3157748 h 3157748"/>
              <a:gd name="connsiteX20" fmla="*/ 963532 w 4588249"/>
              <a:gd name="connsiteY20" fmla="*/ 3157748 h 3157748"/>
              <a:gd name="connsiteX21" fmla="*/ 0 w 4588249"/>
              <a:gd name="connsiteY21" fmla="*/ 3157748 h 3157748"/>
              <a:gd name="connsiteX22" fmla="*/ 0 w 4588249"/>
              <a:gd name="connsiteY22" fmla="*/ 2599879 h 3157748"/>
              <a:gd name="connsiteX23" fmla="*/ 0 w 4588249"/>
              <a:gd name="connsiteY23" fmla="*/ 2073588 h 3157748"/>
              <a:gd name="connsiteX24" fmla="*/ 0 w 4588249"/>
              <a:gd name="connsiteY24" fmla="*/ 1578874 h 3157748"/>
              <a:gd name="connsiteX25" fmla="*/ 0 w 4588249"/>
              <a:gd name="connsiteY25" fmla="*/ 1147315 h 3157748"/>
              <a:gd name="connsiteX26" fmla="*/ 0 w 4588249"/>
              <a:gd name="connsiteY26" fmla="*/ 652601 h 3157748"/>
              <a:gd name="connsiteX27" fmla="*/ 0 w 4588249"/>
              <a:gd name="connsiteY27" fmla="*/ 0 h 315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88249" h="3157748" extrusionOk="0">
                <a:moveTo>
                  <a:pt x="0" y="0"/>
                </a:moveTo>
                <a:cubicBezTo>
                  <a:pt x="114036" y="-24131"/>
                  <a:pt x="328222" y="44893"/>
                  <a:pt x="435884" y="0"/>
                </a:cubicBezTo>
                <a:cubicBezTo>
                  <a:pt x="543546" y="-44893"/>
                  <a:pt x="836026" y="5194"/>
                  <a:pt x="1055297" y="0"/>
                </a:cubicBezTo>
                <a:cubicBezTo>
                  <a:pt x="1274568" y="-5194"/>
                  <a:pt x="1327007" y="57216"/>
                  <a:pt x="1582946" y="0"/>
                </a:cubicBezTo>
                <a:cubicBezTo>
                  <a:pt x="1838885" y="-57216"/>
                  <a:pt x="1906173" y="56117"/>
                  <a:pt x="2156477" y="0"/>
                </a:cubicBezTo>
                <a:cubicBezTo>
                  <a:pt x="2406781" y="-56117"/>
                  <a:pt x="2511227" y="53045"/>
                  <a:pt x="2684126" y="0"/>
                </a:cubicBezTo>
                <a:cubicBezTo>
                  <a:pt x="2857025" y="-53045"/>
                  <a:pt x="3102868" y="1047"/>
                  <a:pt x="3211774" y="0"/>
                </a:cubicBezTo>
                <a:cubicBezTo>
                  <a:pt x="3320680" y="-1047"/>
                  <a:pt x="3522942" y="976"/>
                  <a:pt x="3739423" y="0"/>
                </a:cubicBezTo>
                <a:cubicBezTo>
                  <a:pt x="3955904" y="-976"/>
                  <a:pt x="4177097" y="61889"/>
                  <a:pt x="4588249" y="0"/>
                </a:cubicBezTo>
                <a:cubicBezTo>
                  <a:pt x="4613859" y="164976"/>
                  <a:pt x="4551124" y="336182"/>
                  <a:pt x="4588249" y="431559"/>
                </a:cubicBezTo>
                <a:cubicBezTo>
                  <a:pt x="4625374" y="526936"/>
                  <a:pt x="4536500" y="746781"/>
                  <a:pt x="4588249" y="894695"/>
                </a:cubicBezTo>
                <a:cubicBezTo>
                  <a:pt x="4639998" y="1042609"/>
                  <a:pt x="4537970" y="1303295"/>
                  <a:pt x="4588249" y="1484142"/>
                </a:cubicBezTo>
                <a:cubicBezTo>
                  <a:pt x="4638528" y="1664989"/>
                  <a:pt x="4530172" y="1778459"/>
                  <a:pt x="4588249" y="2010433"/>
                </a:cubicBezTo>
                <a:cubicBezTo>
                  <a:pt x="4646326" y="2242407"/>
                  <a:pt x="4569923" y="2265827"/>
                  <a:pt x="4588249" y="2505147"/>
                </a:cubicBezTo>
                <a:cubicBezTo>
                  <a:pt x="4606575" y="2744467"/>
                  <a:pt x="4587670" y="3012031"/>
                  <a:pt x="4588249" y="3157748"/>
                </a:cubicBezTo>
                <a:cubicBezTo>
                  <a:pt x="4259858" y="3232674"/>
                  <a:pt x="4081347" y="3080512"/>
                  <a:pt x="3922953" y="3157748"/>
                </a:cubicBezTo>
                <a:cubicBezTo>
                  <a:pt x="3764559" y="3234984"/>
                  <a:pt x="3489992" y="3148487"/>
                  <a:pt x="3303539" y="3157748"/>
                </a:cubicBezTo>
                <a:cubicBezTo>
                  <a:pt x="3117086" y="3167009"/>
                  <a:pt x="2967336" y="3124434"/>
                  <a:pt x="2730008" y="3157748"/>
                </a:cubicBezTo>
                <a:cubicBezTo>
                  <a:pt x="2492680" y="3191062"/>
                  <a:pt x="2381805" y="3130843"/>
                  <a:pt x="2110595" y="3157748"/>
                </a:cubicBezTo>
                <a:cubicBezTo>
                  <a:pt x="1839385" y="3184653"/>
                  <a:pt x="1639987" y="3137457"/>
                  <a:pt x="1491181" y="3157748"/>
                </a:cubicBezTo>
                <a:cubicBezTo>
                  <a:pt x="1342375" y="3178039"/>
                  <a:pt x="1087536" y="3114165"/>
                  <a:pt x="963532" y="3157748"/>
                </a:cubicBezTo>
                <a:cubicBezTo>
                  <a:pt x="839528" y="3201331"/>
                  <a:pt x="223826" y="3045007"/>
                  <a:pt x="0" y="3157748"/>
                </a:cubicBezTo>
                <a:cubicBezTo>
                  <a:pt x="-22727" y="2890028"/>
                  <a:pt x="41741" y="2854479"/>
                  <a:pt x="0" y="2599879"/>
                </a:cubicBezTo>
                <a:cubicBezTo>
                  <a:pt x="-41741" y="2345279"/>
                  <a:pt x="49156" y="2260119"/>
                  <a:pt x="0" y="2073588"/>
                </a:cubicBezTo>
                <a:cubicBezTo>
                  <a:pt x="-49156" y="1887057"/>
                  <a:pt x="43208" y="1694369"/>
                  <a:pt x="0" y="1578874"/>
                </a:cubicBezTo>
                <a:cubicBezTo>
                  <a:pt x="-43208" y="1463379"/>
                  <a:pt x="1918" y="1265883"/>
                  <a:pt x="0" y="1147315"/>
                </a:cubicBezTo>
                <a:cubicBezTo>
                  <a:pt x="-1918" y="1028747"/>
                  <a:pt x="20256" y="755363"/>
                  <a:pt x="0" y="652601"/>
                </a:cubicBezTo>
                <a:cubicBezTo>
                  <a:pt x="-20256" y="549839"/>
                  <a:pt x="32887" y="20586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D57A2D-26C7-411C-D9B9-C130964F6D03}"/>
              </a:ext>
            </a:extLst>
          </p:cNvPr>
          <p:cNvSpPr txBox="1"/>
          <p:nvPr/>
        </p:nvSpPr>
        <p:spPr>
          <a:xfrm>
            <a:off x="7229406" y="4331488"/>
            <a:ext cx="1168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Hamilton</a:t>
            </a:r>
          </a:p>
        </p:txBody>
      </p:sp>
      <p:pic>
        <p:nvPicPr>
          <p:cNvPr id="44" name="Picture 43" descr="A black and orange battery&#10;&#10;Description automatically generated">
            <a:extLst>
              <a:ext uri="{FF2B5EF4-FFF2-40B4-BE49-F238E27FC236}">
                <a16:creationId xmlns:a16="http://schemas.microsoft.com/office/drawing/2014/main" id="{C17593D8-D4DE-2CAE-FC03-163226A3E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09" y="4932074"/>
            <a:ext cx="740776" cy="1442133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776A161-D10A-A320-E830-4A2CBCBCF47C}"/>
              </a:ext>
            </a:extLst>
          </p:cNvPr>
          <p:cNvCxnSpPr>
            <a:cxnSpLocks/>
          </p:cNvCxnSpPr>
          <p:nvPr/>
        </p:nvCxnSpPr>
        <p:spPr>
          <a:xfrm flipV="1">
            <a:off x="1918188" y="5256814"/>
            <a:ext cx="7387789" cy="813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82B477C-3B68-5D1A-D639-66024F28ED6A}"/>
              </a:ext>
            </a:extLst>
          </p:cNvPr>
          <p:cNvGrpSpPr/>
          <p:nvPr/>
        </p:nvGrpSpPr>
        <p:grpSpPr>
          <a:xfrm>
            <a:off x="9282895" y="4920042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581C823-DE88-1B29-FD80-16EFB101441B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581C823-DE88-1B29-FD80-16EFB10144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9C87A6C-05E2-0A3E-6489-E78A9AFC99B0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9C87A6C-05E2-0A3E-6489-E78A9AFC99B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4A53D86-D151-3160-5B68-D5E8110488BE}"/>
              </a:ext>
            </a:extLst>
          </p:cNvPr>
          <p:cNvGrpSpPr/>
          <p:nvPr/>
        </p:nvGrpSpPr>
        <p:grpSpPr>
          <a:xfrm>
            <a:off x="10226815" y="4684242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B9EF643-8248-DF76-8513-4EFF5E44D2FB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B9EF643-8248-DF76-8513-4EFF5E44D2F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37C6E78-C40B-8B8A-BB70-6A1558742BDF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37C6E78-C40B-8B8A-BB70-6A1558742B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D05F5C9-DCB8-7045-32FB-7CD04CDB8201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D05F5C9-DCB8-7045-32FB-7CD04CDB82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F04C8FD-A758-433C-2C09-93F719C92DB8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F04C8FD-A758-433C-2C09-93F719C92DB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76D3E16-37C1-12B5-6DBB-9F10629B53C3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76D3E16-37C1-12B5-6DBB-9F10629B53C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7276400-D9F6-8146-9D3A-E6B9F12C470D}"/>
              </a:ext>
            </a:extLst>
          </p:cNvPr>
          <p:cNvGrpSpPr/>
          <p:nvPr/>
        </p:nvGrpSpPr>
        <p:grpSpPr>
          <a:xfrm rot="17998640">
            <a:off x="5537314" y="1621606"/>
            <a:ext cx="218034" cy="623361"/>
            <a:chOff x="5759514" y="2975680"/>
            <a:chExt cx="218034" cy="623361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CF7848F-5766-2405-7EDE-EA81ECBD3ED5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441B820-B918-A4C0-1313-D03A390C9CB6}"/>
                </a:ext>
              </a:extLst>
            </p:cNvPr>
            <p:cNvSpPr/>
            <p:nvPr/>
          </p:nvSpPr>
          <p:spPr>
            <a:xfrm rot="2645694">
              <a:off x="5759514" y="3177288"/>
              <a:ext cx="21318" cy="146149"/>
            </a:xfrm>
            <a:prstGeom prst="rect">
              <a:avLst/>
            </a:prstGeom>
            <a:solidFill>
              <a:srgbClr val="00CC00"/>
            </a:solidFill>
            <a:ln w="38100">
              <a:solidFill>
                <a:srgbClr val="00CC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AAE1B69-0244-856A-D124-6C34BAB4C353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C3FAB88-E598-9A47-F60D-2FDF241FEAF4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9BC18C2-E519-1EFB-4A83-E2E44FE62859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D1145F6-AE48-CCFA-D495-CA3AD8FD282B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C5ACC61-DCA8-24F0-0458-D5485D3900C1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E5A619-9E02-CCD7-CE91-EC43AD1983CF}"/>
                  </a:ext>
                </a:extLst>
              </p14:cNvPr>
              <p14:cNvContentPartPr/>
              <p14:nvPr/>
            </p14:nvContentPartPr>
            <p14:xfrm>
              <a:off x="6303354" y="4225131"/>
              <a:ext cx="41040" cy="1006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E5A619-9E02-CCD7-CE91-EC43AD1983C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5714" y="4207491"/>
                <a:ext cx="76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642CF93-BE29-21B9-51B4-11CA4316210D}"/>
                  </a:ext>
                </a:extLst>
              </p14:cNvPr>
              <p14:cNvContentPartPr/>
              <p14:nvPr/>
            </p14:nvContentPartPr>
            <p14:xfrm>
              <a:off x="5395074" y="4229451"/>
              <a:ext cx="69480" cy="999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642CF93-BE29-21B9-51B4-11CA4316210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7074" y="4211811"/>
                <a:ext cx="105120" cy="10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2C70DA7-3A3F-9550-3BA2-3FC503CFE721}"/>
              </a:ext>
            </a:extLst>
          </p:cNvPr>
          <p:cNvGrpSpPr/>
          <p:nvPr/>
        </p:nvGrpSpPr>
        <p:grpSpPr>
          <a:xfrm>
            <a:off x="4542954" y="4244211"/>
            <a:ext cx="46800" cy="979560"/>
            <a:chOff x="4542954" y="4244211"/>
            <a:chExt cx="46800" cy="9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60DD351-B7F5-3AA2-72A7-E7EE0863E4C4}"/>
                    </a:ext>
                  </a:extLst>
                </p14:cNvPr>
                <p14:cNvContentPartPr/>
                <p14:nvPr/>
              </p14:nvContentPartPr>
              <p14:xfrm>
                <a:off x="4542954" y="4266891"/>
                <a:ext cx="46800" cy="956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60DD351-B7F5-3AA2-72A7-E7EE0863E4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4954" y="4248891"/>
                  <a:ext cx="82440" cy="9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C6E0EB1-9A94-55E0-6D00-E1C382BCDAA0}"/>
                    </a:ext>
                  </a:extLst>
                </p14:cNvPr>
                <p14:cNvContentPartPr/>
                <p14:nvPr/>
              </p14:nvContentPartPr>
              <p14:xfrm>
                <a:off x="4553034" y="4244211"/>
                <a:ext cx="10440" cy="68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C6E0EB1-9A94-55E0-6D00-E1C382BCDAA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35034" y="4226571"/>
                  <a:ext cx="46080" cy="10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2AF483F-CBF5-FD07-C9AE-4F26647EFD4D}"/>
                  </a:ext>
                </a:extLst>
              </p14:cNvPr>
              <p14:cNvContentPartPr/>
              <p14:nvPr/>
            </p14:nvContentPartPr>
            <p14:xfrm>
              <a:off x="3667074" y="4231251"/>
              <a:ext cx="54360" cy="1007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2AF483F-CBF5-FD07-C9AE-4F26647EFD4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49434" y="4213251"/>
                <a:ext cx="90000" cy="104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3007FF79-C37B-C8EB-56F5-280454E3CA0F}"/>
              </a:ext>
            </a:extLst>
          </p:cNvPr>
          <p:cNvGrpSpPr/>
          <p:nvPr/>
        </p:nvGrpSpPr>
        <p:grpSpPr>
          <a:xfrm>
            <a:off x="3634037" y="2774277"/>
            <a:ext cx="485540" cy="616217"/>
            <a:chOff x="4919928" y="2975680"/>
            <a:chExt cx="485540" cy="61621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47586A5-7155-7D14-1517-935246BCD1B8}"/>
                </a:ext>
              </a:extLst>
            </p:cNvPr>
            <p:cNvSpPr/>
            <p:nvPr/>
          </p:nvSpPr>
          <p:spPr>
            <a:xfrm rot="3474761" flipH="1">
              <a:off x="5166072" y="2879758"/>
              <a:ext cx="45719" cy="43307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C355F8C-D92A-7155-ED18-AFCD6CCF76D5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91BC4A-76D1-4C77-5ABC-B5A7324C0ED5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FCDCC8-E6D4-324D-FAFE-FD7762503AB6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DA53CCB-E721-A83F-69C8-FAE39DE2050A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FA92A60-2671-F55D-0CB1-BCDE1F332B54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83B995A-C486-D173-5A73-27AD304D0BBD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1AF18E-D525-F0D7-4B7E-36CB31E6200A}"/>
              </a:ext>
            </a:extLst>
          </p:cNvPr>
          <p:cNvGrpSpPr/>
          <p:nvPr/>
        </p:nvGrpSpPr>
        <p:grpSpPr>
          <a:xfrm rot="18360523">
            <a:off x="2878987" y="1680970"/>
            <a:ext cx="218034" cy="623361"/>
            <a:chOff x="5759514" y="2975680"/>
            <a:chExt cx="218034" cy="62336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6E3306-E4DF-E27B-A424-333BAE749BD1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E79FFA3-6EEB-7B9B-1952-B8F60BD3783A}"/>
                </a:ext>
              </a:extLst>
            </p:cNvPr>
            <p:cNvSpPr/>
            <p:nvPr/>
          </p:nvSpPr>
          <p:spPr>
            <a:xfrm rot="2645694">
              <a:off x="5759514" y="3177289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E931FD8-F2C7-791C-0B2B-002400D9EA07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020C1AF-0A45-5B3C-649B-D80DDC5AB2A5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74D6ECE-A1C2-6C9C-9DFB-7966CFAA65F0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D1D5450-0F5C-431A-43AB-26F5A13481D4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3ECED11-C2E7-1FF1-7D2B-F7E87E9D8EB4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EE860A5-15E9-3166-68CD-30E31758C250}"/>
              </a:ext>
            </a:extLst>
          </p:cNvPr>
          <p:cNvGrpSpPr/>
          <p:nvPr/>
        </p:nvGrpSpPr>
        <p:grpSpPr>
          <a:xfrm>
            <a:off x="4143983" y="2786944"/>
            <a:ext cx="556376" cy="623361"/>
            <a:chOff x="5421172" y="2975680"/>
            <a:chExt cx="556376" cy="62336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B3EBC35-AD1F-4310-F877-5FD347D0B6C8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6FE9106-65BF-8AF3-0E8A-4CD352AD30CC}"/>
                </a:ext>
              </a:extLst>
            </p:cNvPr>
            <p:cNvSpPr/>
            <p:nvPr/>
          </p:nvSpPr>
          <p:spPr>
            <a:xfrm rot="5062595">
              <a:off x="5589782" y="3019277"/>
              <a:ext cx="45719" cy="382939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17D8366-9DCE-6D38-F1E3-A761E5E1291D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4D03508-088C-970F-F283-10E173003B14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397CB4F-3DB6-28D5-F436-27DC19BE27C7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FFE2DDC-A343-C19C-31E0-FBADD1C2A7C9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DDF721-842A-D590-9DFF-8C5F197B5E47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3B9A997-2D53-DDF1-E08A-F1D38177E394}"/>
              </a:ext>
            </a:extLst>
          </p:cNvPr>
          <p:cNvGrpSpPr/>
          <p:nvPr/>
        </p:nvGrpSpPr>
        <p:grpSpPr>
          <a:xfrm>
            <a:off x="3633201" y="2769257"/>
            <a:ext cx="516222" cy="616217"/>
            <a:chOff x="4919928" y="2975680"/>
            <a:chExt cx="516222" cy="616217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79EFED3-A6E7-B7BD-B75A-E54D25F00779}"/>
                </a:ext>
              </a:extLst>
            </p:cNvPr>
            <p:cNvSpPr/>
            <p:nvPr/>
          </p:nvSpPr>
          <p:spPr>
            <a:xfrm rot="5574034" flipH="1">
              <a:off x="5196754" y="3020775"/>
              <a:ext cx="45719" cy="43307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F8F5EAA-AA0A-E2DB-779B-B0FFC445F463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F883FCE-7C22-3DD4-7570-0762686B2177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6C061E3-A616-CF66-8E9A-4D9F602B4A85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287EDD-AC17-609C-3703-1305C782B283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C92C599-EB7D-0B62-635D-9E350DEFAFEC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CD6A40A-7F61-BD59-F005-41DB74041B9D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173ECC9-4AF5-379D-B53F-F45A7D76440F}"/>
              </a:ext>
            </a:extLst>
          </p:cNvPr>
          <p:cNvGrpSpPr/>
          <p:nvPr/>
        </p:nvGrpSpPr>
        <p:grpSpPr>
          <a:xfrm>
            <a:off x="8311505" y="1976645"/>
            <a:ext cx="448218" cy="1123205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BFB534-70EC-A857-00A9-FF41082D719D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ACE984-0069-B1A9-6C8D-D936DA7233D8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1C81560-F30B-94EF-0810-4BD8186F6273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C145BF7-BE0A-282F-44B8-10274FAE177A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1D5F5B-2DA4-EE9A-B3C1-DC16AE4EC488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3EEA488-C0EE-EF9C-5520-63697E267ABC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18F71CD-06B2-D0F2-8562-25784DC968BC}"/>
              </a:ext>
            </a:extLst>
          </p:cNvPr>
          <p:cNvSpPr txBox="1"/>
          <p:nvPr/>
        </p:nvSpPr>
        <p:spPr>
          <a:xfrm>
            <a:off x="7998812" y="310924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Damien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0D1A77A-7842-54C6-8CC2-61F5EF8D9FF9}"/>
              </a:ext>
            </a:extLst>
          </p:cNvPr>
          <p:cNvSpPr txBox="1"/>
          <p:nvPr/>
        </p:nvSpPr>
        <p:spPr>
          <a:xfrm>
            <a:off x="3208207" y="2687188"/>
            <a:ext cx="33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err="1"/>
              <a:t>Yc</a:t>
            </a:r>
            <a:endParaRPr lang="en-IE" sz="1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9F01945-1110-CDE8-38ED-1A55BADED5DD}"/>
              </a:ext>
            </a:extLst>
          </p:cNvPr>
          <p:cNvSpPr txBox="1"/>
          <p:nvPr/>
        </p:nvSpPr>
        <p:spPr>
          <a:xfrm>
            <a:off x="4676007" y="2678633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2EB586-380F-6B72-D411-FA52ADB28FAF}"/>
              </a:ext>
            </a:extLst>
          </p:cNvPr>
          <p:cNvSpPr txBox="1"/>
          <p:nvPr/>
        </p:nvSpPr>
        <p:spPr>
          <a:xfrm>
            <a:off x="5670043" y="2691558"/>
            <a:ext cx="576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Blake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796FD83-2424-66A8-3EDA-340CE1F3F155}"/>
              </a:ext>
            </a:extLst>
          </p:cNvPr>
          <p:cNvSpPr txBox="1"/>
          <p:nvPr/>
        </p:nvSpPr>
        <p:spPr>
          <a:xfrm>
            <a:off x="5980965" y="1677166"/>
            <a:ext cx="63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Paddy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1FD8EA2-AB4D-06C3-319D-DEB6E7D7A000}"/>
              </a:ext>
            </a:extLst>
          </p:cNvPr>
          <p:cNvSpPr txBox="1"/>
          <p:nvPr/>
        </p:nvSpPr>
        <p:spPr>
          <a:xfrm>
            <a:off x="2923311" y="1602544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11D55A7-CACC-6A00-F56E-21B2CA747A79}"/>
              </a:ext>
            </a:extLst>
          </p:cNvPr>
          <p:cNvSpPr txBox="1"/>
          <p:nvPr/>
        </p:nvSpPr>
        <p:spPr>
          <a:xfrm>
            <a:off x="4676425" y="2467282"/>
            <a:ext cx="63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Paddy</a:t>
            </a:r>
          </a:p>
        </p:txBody>
      </p:sp>
      <p:pic>
        <p:nvPicPr>
          <p:cNvPr id="60" name="Picture 59" descr="A kangaroo with a baby kangaroo&#10;&#10;Description automatically generated">
            <a:extLst>
              <a:ext uri="{FF2B5EF4-FFF2-40B4-BE49-F238E27FC236}">
                <a16:creationId xmlns:a16="http://schemas.microsoft.com/office/drawing/2014/main" id="{658BFC7E-A523-DB3F-C23C-A97290E062D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54" y="1093181"/>
            <a:ext cx="708849" cy="70884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B1E0E37-9A83-14B3-1FA7-D0A1AE6AE011}"/>
              </a:ext>
            </a:extLst>
          </p:cNvPr>
          <p:cNvSpPr txBox="1"/>
          <p:nvPr/>
        </p:nvSpPr>
        <p:spPr>
          <a:xfrm>
            <a:off x="1045665" y="126293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Hola!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0B628-CCFA-C8BC-6282-1763ABEB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636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  <p:bldP spid="106" grpId="1"/>
      <p:bldP spid="106" grpId="2"/>
      <p:bldP spid="107" grpId="0"/>
      <p:bldP spid="141" grpId="0"/>
      <p:bldP spid="141" grpId="1"/>
      <p:bldP spid="141" grpId="2"/>
      <p:bldP spid="141" grpId="3"/>
      <p:bldP spid="6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E7322-4F79-0B9F-5BA7-2A0E157A9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524B580C-1C51-137B-8A40-B8681B933A43}"/>
              </a:ext>
            </a:extLst>
          </p:cNvPr>
          <p:cNvGrpSpPr/>
          <p:nvPr/>
        </p:nvGrpSpPr>
        <p:grpSpPr>
          <a:xfrm>
            <a:off x="3617054" y="1436255"/>
            <a:ext cx="4962653" cy="4860496"/>
            <a:chOff x="3635096" y="1445780"/>
            <a:chExt cx="4962653" cy="486049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3307DCB-1999-8769-AB9F-21E1FCA6185D}"/>
                </a:ext>
              </a:extLst>
            </p:cNvPr>
            <p:cNvGrpSpPr/>
            <p:nvPr/>
          </p:nvGrpSpPr>
          <p:grpSpPr>
            <a:xfrm>
              <a:off x="4034081" y="1645797"/>
              <a:ext cx="4563668" cy="4312443"/>
              <a:chOff x="3083718" y="1693069"/>
              <a:chExt cx="4563668" cy="43124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ACDC2C6-D650-B598-EA8C-BD62993CCA39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63668" cy="4312443"/>
                <a:chOff x="3395662" y="921544"/>
                <a:chExt cx="4563668" cy="431244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F14EC8BA-9C40-10B7-608B-6E3DF4E112EC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F50E48EA-8D2D-8D87-71AA-839B839C1880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2" name="Arc 1">
                      <a:extLst>
                        <a:ext uri="{FF2B5EF4-FFF2-40B4-BE49-F238E27FC236}">
                          <a16:creationId xmlns:a16="http://schemas.microsoft.com/office/drawing/2014/main" id="{61F00EAF-709D-B9AD-E2C7-7516FF1E4F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" name="Arc 2">
                      <a:extLst>
                        <a:ext uri="{FF2B5EF4-FFF2-40B4-BE49-F238E27FC236}">
                          <a16:creationId xmlns:a16="http://schemas.microsoft.com/office/drawing/2014/main" id="{E09EA549-DDD8-563F-77A4-84C114BC5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5653C59F-16DB-1D4C-0949-921B0EC40E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C5335D7-64D8-CED1-6DF0-C88E2E9F5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2358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0FE4D7D-5F2F-E818-9DE5-6FE9C861553E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8AA55F8-26F9-B88F-B919-2DEE975A12B0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28A41-A0CE-C9D2-7E9B-3D907110952D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FCD8A9-141B-B216-A683-6E04AAE634B5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E6161EA-9E06-8E0B-6733-3E818819CA20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3CBCBCB-A8E1-3BB7-67D2-6D63299CBB15}"/>
                </a:ext>
              </a:extLst>
            </p:cNvPr>
            <p:cNvGrpSpPr/>
            <p:nvPr/>
          </p:nvGrpSpPr>
          <p:grpSpPr>
            <a:xfrm rot="5400000">
              <a:off x="3986805" y="1865835"/>
              <a:ext cx="4568439" cy="4312443"/>
              <a:chOff x="3083718" y="1693069"/>
              <a:chExt cx="4568439" cy="431244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D6E34D2-7C19-4CB5-0D1F-A9D86FF41A3B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68439" cy="4312443"/>
                <a:chOff x="3395662" y="921544"/>
                <a:chExt cx="4568439" cy="4312443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D2B5A68-5D9B-7144-4115-B2A7C15CB78D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0615DD0-38F5-9B3F-FEF9-085825601961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38" name="Arc 37">
                      <a:extLst>
                        <a:ext uri="{FF2B5EF4-FFF2-40B4-BE49-F238E27FC236}">
                          <a16:creationId xmlns:a16="http://schemas.microsoft.com/office/drawing/2014/main" id="{36EE58E4-212D-6B3F-DC21-D1295999F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9" name="Arc 38">
                      <a:extLst>
                        <a:ext uri="{FF2B5EF4-FFF2-40B4-BE49-F238E27FC236}">
                          <a16:creationId xmlns:a16="http://schemas.microsoft.com/office/drawing/2014/main" id="{8EA037F1-10AF-77F7-DF95-3479C95B2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296BBFC-4544-19E9-E616-83F17A57D6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036EF17-3E60-80A0-1BDF-014A1AE71E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7129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D46BF89-FF4B-0055-8493-9AA539BE7A1E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FD9C347-7B92-E866-1022-B05C41095DD4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870EA9-4B0C-498F-1854-DB74BC17C075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052286E-AF68-3503-A77A-6A32343A0185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6526589-4355-EA01-396B-2489F9160A3D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7D12AAE-4E0B-2DF8-AA5F-53A2E242B137}"/>
                </a:ext>
              </a:extLst>
            </p:cNvPr>
            <p:cNvGrpSpPr/>
            <p:nvPr/>
          </p:nvGrpSpPr>
          <p:grpSpPr>
            <a:xfrm rot="10800000">
              <a:off x="3635096" y="1831180"/>
              <a:ext cx="4558906" cy="4312443"/>
              <a:chOff x="3083718" y="1693069"/>
              <a:chExt cx="4558906" cy="431244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8205F41-43FD-1892-4109-4FCA8168776D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58906" cy="4312443"/>
                <a:chOff x="3395662" y="921544"/>
                <a:chExt cx="4558906" cy="431244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A9382D52-0DD7-B0BC-6925-9AE4688EA19B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FC9F8F18-FF18-F568-A4D9-2B1F489D7838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9AF0B48D-F26D-8945-D4FE-A26FA23A49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350D0813-A249-987E-A719-4D853EAA99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B992F2AB-4E95-5125-F23D-04A3E44D6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ACDC62F5-2889-A5EB-4DCE-D46C622267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596" y="2955131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329C29F-15BA-F04D-F620-F7EBD2FD4182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D3ED825-3B30-41FE-A80B-B658F8480E55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3B0641D-4234-1316-8D44-85CFF43E7F5E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240F9B3-964E-1DF9-5F83-39FFAA9E879C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131F801-C397-EF6C-7D12-8B341F52640F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4A9D91-0470-5B45-80FC-AD9392740DB2}"/>
                </a:ext>
              </a:extLst>
            </p:cNvPr>
            <p:cNvGrpSpPr/>
            <p:nvPr/>
          </p:nvGrpSpPr>
          <p:grpSpPr>
            <a:xfrm rot="16200000">
              <a:off x="3646059" y="1574965"/>
              <a:ext cx="4570814" cy="4312443"/>
              <a:chOff x="3083718" y="1693069"/>
              <a:chExt cx="4570814" cy="431244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AC9F383-BCF3-6D08-6196-B3660C15D704}"/>
                  </a:ext>
                </a:extLst>
              </p:cNvPr>
              <p:cNvGrpSpPr/>
              <p:nvPr/>
            </p:nvGrpSpPr>
            <p:grpSpPr>
              <a:xfrm>
                <a:off x="3083718" y="1693069"/>
                <a:ext cx="4570814" cy="4312443"/>
                <a:chOff x="3395662" y="921544"/>
                <a:chExt cx="4570814" cy="4312443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44D0543-ECE4-3CAF-6DF3-287F50B55395}"/>
                    </a:ext>
                  </a:extLst>
                </p:cNvPr>
                <p:cNvGrpSpPr/>
                <p:nvPr/>
              </p:nvGrpSpPr>
              <p:grpSpPr>
                <a:xfrm>
                  <a:off x="3395662" y="921544"/>
                  <a:ext cx="4391026" cy="4312443"/>
                  <a:chOff x="3395662" y="921544"/>
                  <a:chExt cx="4391026" cy="4312443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C8905CC5-11B1-73ED-EB51-9E9640695529}"/>
                      </a:ext>
                    </a:extLst>
                  </p:cNvPr>
                  <p:cNvGrpSpPr/>
                  <p:nvPr/>
                </p:nvGrpSpPr>
                <p:grpSpPr>
                  <a:xfrm>
                    <a:off x="3395662" y="947737"/>
                    <a:ext cx="4391026" cy="4286250"/>
                    <a:chOff x="3395662" y="947737"/>
                    <a:chExt cx="4391026" cy="4286250"/>
                  </a:xfrm>
                </p:grpSpPr>
                <p:sp>
                  <p:nvSpPr>
                    <p:cNvPr id="64" name="Arc 63">
                      <a:extLst>
                        <a:ext uri="{FF2B5EF4-FFF2-40B4-BE49-F238E27FC236}">
                          <a16:creationId xmlns:a16="http://schemas.microsoft.com/office/drawing/2014/main" id="{6E3597CE-E5AA-DAFE-F86F-5DC35E977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662" y="947737"/>
                      <a:ext cx="4391026" cy="4286250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65" name="Arc 64">
                      <a:extLst>
                        <a:ext uri="{FF2B5EF4-FFF2-40B4-BE49-F238E27FC236}">
                          <a16:creationId xmlns:a16="http://schemas.microsoft.com/office/drawing/2014/main" id="{751DDB19-D8F2-E8A4-C57F-8F184FC31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8" y="1209674"/>
                      <a:ext cx="3790950" cy="3733801"/>
                    </a:xfrm>
                    <a:prstGeom prst="arc">
                      <a:avLst>
                        <a:gd name="adj1" fmla="val 16200000"/>
                        <a:gd name="adj2" fmla="val 21389547"/>
                      </a:avLst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DA544AC1-1687-8415-6554-0F58F29D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0227" y="921544"/>
                    <a:ext cx="0" cy="314326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A007A62C-61FB-98CD-7E94-9D442C368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9504" y="2955143"/>
                  <a:ext cx="5369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E8A84B1-B515-61CF-A7FD-F28C3650DBB5}"/>
                  </a:ext>
                </a:extLst>
              </p:cNvPr>
              <p:cNvSpPr/>
              <p:nvPr/>
            </p:nvSpPr>
            <p:spPr>
              <a:xfrm>
                <a:off x="5612610" y="1797843"/>
                <a:ext cx="180975" cy="18335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7D602C2-C8F8-020F-6397-F2D62FD56E77}"/>
                  </a:ext>
                </a:extLst>
              </p:cNvPr>
              <p:cNvSpPr/>
              <p:nvPr/>
            </p:nvSpPr>
            <p:spPr>
              <a:xfrm>
                <a:off x="6157909" y="1995486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6D2D373-68C0-D8E4-4412-0A4F26CD08AE}"/>
                  </a:ext>
                </a:extLst>
              </p:cNvPr>
              <p:cNvSpPr/>
              <p:nvPr/>
            </p:nvSpPr>
            <p:spPr>
              <a:xfrm>
                <a:off x="6638923" y="2343149"/>
                <a:ext cx="180975" cy="183356"/>
              </a:xfrm>
              <a:prstGeom prst="ellipse">
                <a:avLst/>
              </a:prstGeom>
              <a:solidFill>
                <a:srgbClr val="DF11B8"/>
              </a:solidFill>
              <a:ln>
                <a:solidFill>
                  <a:srgbClr val="DF11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8D5FC3A-58A6-4565-88D4-26D745CD546D}"/>
                  </a:ext>
                </a:extLst>
              </p:cNvPr>
              <p:cNvSpPr/>
              <p:nvPr/>
            </p:nvSpPr>
            <p:spPr>
              <a:xfrm>
                <a:off x="7188994" y="3320654"/>
                <a:ext cx="180975" cy="183356"/>
              </a:xfrm>
              <a:prstGeom prst="ellipse">
                <a:avLst/>
              </a:prstGeom>
              <a:solidFill>
                <a:srgbClr val="EA925F"/>
              </a:solidFill>
              <a:ln>
                <a:solidFill>
                  <a:srgbClr val="EA925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48C1875-A6D1-CFCF-9A39-C7A23B7F960B}"/>
                  </a:ext>
                </a:extLst>
              </p:cNvPr>
              <p:cNvSpPr/>
              <p:nvPr/>
            </p:nvSpPr>
            <p:spPr>
              <a:xfrm>
                <a:off x="6984801" y="2794398"/>
                <a:ext cx="180975" cy="18335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2D7A7FC-BE59-814D-093B-86D73D2C6C7A}"/>
              </a:ext>
            </a:extLst>
          </p:cNvPr>
          <p:cNvSpPr txBox="1"/>
          <p:nvPr/>
        </p:nvSpPr>
        <p:spPr>
          <a:xfrm>
            <a:off x="8792581" y="169232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2F3E29-FFA6-2FDD-A659-FB3985214146}"/>
              </a:ext>
            </a:extLst>
          </p:cNvPr>
          <p:cNvSpPr txBox="1"/>
          <p:nvPr/>
        </p:nvSpPr>
        <p:spPr>
          <a:xfrm>
            <a:off x="8788825" y="550851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69673D-94BA-76DE-3A4B-33E3B14EE618}"/>
              </a:ext>
            </a:extLst>
          </p:cNvPr>
          <p:cNvSpPr txBox="1"/>
          <p:nvPr/>
        </p:nvSpPr>
        <p:spPr>
          <a:xfrm>
            <a:off x="2791568" y="550851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2146C89-CA7D-8436-FBD9-B16CF17F1CFA}"/>
              </a:ext>
            </a:extLst>
          </p:cNvPr>
          <p:cNvSpPr txBox="1"/>
          <p:nvPr/>
        </p:nvSpPr>
        <p:spPr>
          <a:xfrm>
            <a:off x="2796753" y="169232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A</a:t>
            </a:r>
          </a:p>
        </p:txBody>
      </p:sp>
      <p:pic>
        <p:nvPicPr>
          <p:cNvPr id="71" name="Picture 70" descr="An object with a black background&#10;&#10;Description automatically generated">
            <a:extLst>
              <a:ext uri="{FF2B5EF4-FFF2-40B4-BE49-F238E27FC236}">
                <a16:creationId xmlns:a16="http://schemas.microsoft.com/office/drawing/2014/main" id="{956E2683-1126-897E-7053-0049AB41F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2" y="128236"/>
            <a:ext cx="1528140" cy="78104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6939EFB-EBFA-D86E-C253-6A88BE27A391}"/>
              </a:ext>
            </a:extLst>
          </p:cNvPr>
          <p:cNvSpPr txBox="1"/>
          <p:nvPr/>
        </p:nvSpPr>
        <p:spPr>
          <a:xfrm>
            <a:off x="3914357" y="76701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c = 4 sofas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FD3E12C-05CF-7110-CD6A-10714A09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614" y="1915101"/>
            <a:ext cx="236105" cy="3128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616A47D-3F32-7122-5A71-3183C102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11" y="3015113"/>
            <a:ext cx="217704" cy="2820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401C75D-3BC2-24BB-D439-324718633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5" y="1551312"/>
            <a:ext cx="262672" cy="32447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0E8CD8C-D4ED-2C9F-2EB5-C75B8B105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839" y="1361148"/>
            <a:ext cx="231560" cy="285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C92FD4A-C8E5-2313-90FF-539EA45B4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35" y="2382584"/>
            <a:ext cx="297152" cy="3297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2CE32BF-8F51-596D-704D-AD445CFF6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055" y="4470329"/>
            <a:ext cx="231560" cy="285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536A26-B2A2-6884-A9B6-77CA41782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27" y="4993543"/>
            <a:ext cx="262672" cy="32447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A27E9B0-3FB9-A199-86A3-5B70C368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26" y="5531913"/>
            <a:ext cx="236105" cy="31280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9E51F42-9DC5-3058-FB3D-5BBB59FBF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185" y="5895777"/>
            <a:ext cx="297152" cy="32976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E7C0F77-AC46-96F9-B03F-52B51C8AE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53" y="6113029"/>
            <a:ext cx="217704" cy="2820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1EB2428-4B1F-40ED-4EA6-967795872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283" y="6119283"/>
            <a:ext cx="231560" cy="2853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926737C-E4CB-621B-211A-C0B86915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80" y="5501798"/>
            <a:ext cx="236105" cy="3128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B6549EA-EF4F-A7B8-4CE9-1A3D41F29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99" y="5902383"/>
            <a:ext cx="262672" cy="3244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415EE6B-5189-0CD6-628D-83B03971B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917" y="4988254"/>
            <a:ext cx="297152" cy="32976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ECA97B3-C199-5F86-D5AE-CBED3578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228" y="4435441"/>
            <a:ext cx="217704" cy="28207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B826C11-6F1C-4BAF-52B0-B3EF9FDAD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488" y="3070111"/>
            <a:ext cx="231560" cy="285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2A86C7B-C02F-6377-B5A8-3EE059B5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585" y="2444036"/>
            <a:ext cx="262672" cy="3244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C07C344-F53A-9E7C-34A9-766C6CB9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79" y="1945728"/>
            <a:ext cx="236105" cy="31280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B01A935-FC14-BDE8-B9C4-9F5A18F58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561" y="1524585"/>
            <a:ext cx="297152" cy="32976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63FBB00-689D-4A52-CD15-11E4D1DB0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26" y="1335981"/>
            <a:ext cx="217704" cy="2820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FA8903-8F8B-F128-2B88-6A9EE47D32D8}"/>
              </a:ext>
            </a:extLst>
          </p:cNvPr>
          <p:cNvCxnSpPr>
            <a:cxnSpLocks/>
          </p:cNvCxnSpPr>
          <p:nvPr/>
        </p:nvCxnSpPr>
        <p:spPr>
          <a:xfrm flipH="1">
            <a:off x="5063367" y="1943889"/>
            <a:ext cx="1518933" cy="146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group of red drops&#10;&#10;Description automatically generated">
            <a:extLst>
              <a:ext uri="{FF2B5EF4-FFF2-40B4-BE49-F238E27FC236}">
                <a16:creationId xmlns:a16="http://schemas.microsoft.com/office/drawing/2014/main" id="{6EE898BD-07A8-8F92-6017-561193DA8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57" y="1205653"/>
            <a:ext cx="249889" cy="249889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B7BF174-9308-113F-078C-AD20BE96E7D2}"/>
              </a:ext>
            </a:extLst>
          </p:cNvPr>
          <p:cNvCxnSpPr>
            <a:cxnSpLocks/>
          </p:cNvCxnSpPr>
          <p:nvPr/>
        </p:nvCxnSpPr>
        <p:spPr>
          <a:xfrm flipV="1">
            <a:off x="5629942" y="5655364"/>
            <a:ext cx="1475635" cy="140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" name="Picture 102" descr="A group of red drops&#10;&#10;Description automatically generated">
            <a:extLst>
              <a:ext uri="{FF2B5EF4-FFF2-40B4-BE49-F238E27FC236}">
                <a16:creationId xmlns:a16="http://schemas.microsoft.com/office/drawing/2014/main" id="{CEEBB786-5335-F8A4-C3D4-26C1F2CBC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38" y="6327058"/>
            <a:ext cx="249889" cy="249889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221F287-6DF4-0054-259C-6795BFDBAD68}"/>
              </a:ext>
            </a:extLst>
          </p:cNvPr>
          <p:cNvCxnSpPr>
            <a:cxnSpLocks/>
          </p:cNvCxnSpPr>
          <p:nvPr/>
        </p:nvCxnSpPr>
        <p:spPr>
          <a:xfrm flipH="1" flipV="1">
            <a:off x="7917885" y="2943566"/>
            <a:ext cx="161316" cy="1323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0" name="Picture 109" descr="A group of red drops&#10;&#10;Description automatically generated">
            <a:extLst>
              <a:ext uri="{FF2B5EF4-FFF2-40B4-BE49-F238E27FC236}">
                <a16:creationId xmlns:a16="http://schemas.microsoft.com/office/drawing/2014/main" id="{343DA0DD-061F-E4C7-0778-A8F89EDA9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79" y="2411414"/>
            <a:ext cx="249889" cy="249889"/>
          </a:xfrm>
          <a:prstGeom prst="rect">
            <a:avLst/>
          </a:prstGeom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6D57593-3102-1301-1AA0-007D7816CB5F}"/>
              </a:ext>
            </a:extLst>
          </p:cNvPr>
          <p:cNvCxnSpPr>
            <a:cxnSpLocks/>
          </p:cNvCxnSpPr>
          <p:nvPr/>
        </p:nvCxnSpPr>
        <p:spPr>
          <a:xfrm>
            <a:off x="4107130" y="3426243"/>
            <a:ext cx="172714" cy="1411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Picture 119" descr="A group of red drops&#10;&#10;Description automatically generated">
            <a:extLst>
              <a:ext uri="{FF2B5EF4-FFF2-40B4-BE49-F238E27FC236}">
                <a16:creationId xmlns:a16="http://schemas.microsoft.com/office/drawing/2014/main" id="{570C7380-90B1-573D-A3DE-77CF87236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97" y="5124116"/>
            <a:ext cx="249889" cy="249889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B53FAD7-88E9-BCE5-77B1-BA521D5CFFA9}"/>
              </a:ext>
            </a:extLst>
          </p:cNvPr>
          <p:cNvGrpSpPr/>
          <p:nvPr/>
        </p:nvGrpSpPr>
        <p:grpSpPr>
          <a:xfrm>
            <a:off x="10009787" y="5358439"/>
            <a:ext cx="1995488" cy="1499561"/>
            <a:chOff x="935536" y="5077411"/>
            <a:chExt cx="1995488" cy="1499561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823B2AB-2E03-A667-BC58-C5829636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8002" y="5077411"/>
              <a:ext cx="770556" cy="113022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EAF224A-AFEA-020A-C960-4F8054E74F56}"/>
                </a:ext>
              </a:extLst>
            </p:cNvPr>
            <p:cNvSpPr txBox="1"/>
            <p:nvPr/>
          </p:nvSpPr>
          <p:spPr>
            <a:xfrm>
              <a:off x="935536" y="6207640"/>
              <a:ext cx="1995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That is ugh </a:t>
              </a:r>
              <a:r>
                <a:rPr lang="en-IE" sz="1800" b="1" dirty="0" err="1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ugh</a:t>
              </a:r>
              <a:r>
                <a:rPr lang="en-IE" sz="18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!</a:t>
              </a:r>
              <a:endParaRPr lang="en-IE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8769F-A7F7-70F8-C6A7-F8A7FA5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9356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0730-97C2-0685-9069-B4B23C33D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CA605-D6D7-93C0-3ABF-ABFA2992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886" y="2102364"/>
            <a:ext cx="8988228" cy="45079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DE8126-2744-7D59-0A98-5386874BE159}"/>
              </a:ext>
            </a:extLst>
          </p:cNvPr>
          <p:cNvGrpSpPr/>
          <p:nvPr/>
        </p:nvGrpSpPr>
        <p:grpSpPr>
          <a:xfrm>
            <a:off x="-843700" y="185740"/>
            <a:ext cx="11526726" cy="1643866"/>
            <a:chOff x="3231935" y="386083"/>
            <a:chExt cx="5820901" cy="278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EDF89D-4E34-D38F-C08F-420283BB2999}"/>
                </a:ext>
              </a:extLst>
            </p:cNvPr>
            <p:cNvGrpSpPr/>
            <p:nvPr/>
          </p:nvGrpSpPr>
          <p:grpSpPr>
            <a:xfrm>
              <a:off x="3231935" y="386083"/>
              <a:ext cx="5820901" cy="2783850"/>
              <a:chOff x="4434262" y="1940082"/>
              <a:chExt cx="5248296" cy="27838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4FA0F9C-7290-CD2D-7985-CD449FBD92ED}"/>
                      </a:ext>
                    </a:extLst>
                  </p:cNvPr>
                  <p:cNvSpPr txBox="1"/>
                  <p:nvPr/>
                </p:nvSpPr>
                <p:spPr>
                  <a:xfrm>
                    <a:off x="4434262" y="2699238"/>
                    <a:ext cx="5248296" cy="20246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assoc</m:t>
                              </m:r>
                            </m:sup>
                          </m:sSup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E" sz="3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IE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𝑙𝑜𝑔𝑅</m:t>
                          </m:r>
                        </m:oMath>
                      </m:oMathPara>
                    </a14:m>
                    <a:endParaRPr lang="en-IE" sz="32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4FA0F9C-7290-CD2D-7985-CD449FBD92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4262" y="2699238"/>
                    <a:ext cx="5248296" cy="202469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30E706DA-4726-F177-EE56-6092245CFC23}"/>
                  </a:ext>
                </a:extLst>
              </p:cNvPr>
              <p:cNvSpPr/>
              <p:nvPr/>
            </p:nvSpPr>
            <p:spPr>
              <a:xfrm rot="5400000">
                <a:off x="5170599" y="2398726"/>
                <a:ext cx="167654" cy="524218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B182E7-5A04-3E05-2258-6D9D398F742F}"/>
                  </a:ext>
                </a:extLst>
              </p:cNvPr>
              <p:cNvSpPr txBox="1"/>
              <p:nvPr/>
            </p:nvSpPr>
            <p:spPr>
              <a:xfrm>
                <a:off x="4936171" y="1940084"/>
                <a:ext cx="654345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Free energy</a:t>
                </a:r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04C46E4D-894B-A073-2370-3C86C133ACA2}"/>
                  </a:ext>
                </a:extLst>
              </p:cNvPr>
              <p:cNvSpPr/>
              <p:nvPr/>
            </p:nvSpPr>
            <p:spPr>
              <a:xfrm rot="5400000">
                <a:off x="6064198" y="2310046"/>
                <a:ext cx="167654" cy="701580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0A9874-F05E-BD0D-3FB0-BB7A0402CC00}"/>
                  </a:ext>
                </a:extLst>
              </p:cNvPr>
              <p:cNvSpPr txBox="1"/>
              <p:nvPr/>
            </p:nvSpPr>
            <p:spPr>
              <a:xfrm>
                <a:off x="5807788" y="1940082"/>
                <a:ext cx="680474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Loop energy</a:t>
                </a:r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861C826F-2E70-8C2D-7065-BC7EFD980528}"/>
                  </a:ext>
                </a:extLst>
              </p:cNvPr>
              <p:cNvSpPr/>
              <p:nvPr/>
            </p:nvSpPr>
            <p:spPr>
              <a:xfrm rot="5400000">
                <a:off x="7305107" y="1975257"/>
                <a:ext cx="167654" cy="1365448"/>
              </a:xfrm>
              <a:prstGeom prst="leftBrac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7E0BC9-747E-5113-0AC9-2AC419A67ACA}"/>
                  </a:ext>
                </a:extLst>
              </p:cNvPr>
              <p:cNvSpPr txBox="1"/>
              <p:nvPr/>
            </p:nvSpPr>
            <p:spPr>
              <a:xfrm>
                <a:off x="6743844" y="1940082"/>
                <a:ext cx="1290180" cy="67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Entropic association cost</a:t>
                </a:r>
              </a:p>
            </p:txBody>
          </p:sp>
        </p:grp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69BC339F-71D7-756A-00A8-C2BF48FA4D4C}"/>
                </a:ext>
              </a:extLst>
            </p:cNvPr>
            <p:cNvSpPr/>
            <p:nvPr/>
          </p:nvSpPr>
          <p:spPr>
            <a:xfrm rot="5400000">
              <a:off x="7847498" y="669026"/>
              <a:ext cx="167654" cy="867907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8372BC-D9B4-DCE6-2729-529815EC500A}"/>
                </a:ext>
              </a:extLst>
            </p:cNvPr>
            <p:cNvSpPr txBox="1"/>
            <p:nvPr/>
          </p:nvSpPr>
          <p:spPr>
            <a:xfrm>
              <a:off x="7392374" y="386083"/>
              <a:ext cx="1077902" cy="677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2000" b="1" dirty="0">
                  <a:solidFill>
                    <a:srgbClr val="FF0000"/>
                  </a:solidFill>
                </a:rPr>
                <a:t>Symmetry penalty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D3F8629-AB80-8DDE-27F7-54B39AFE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613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5A9C1-6EE1-6E21-FE38-30019EC2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8EFC-E808-715D-F453-4C294B600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442" y="3022743"/>
            <a:ext cx="8523116" cy="812513"/>
          </a:xfrm>
        </p:spPr>
        <p:txBody>
          <a:bodyPr>
            <a:noAutofit/>
          </a:bodyPr>
          <a:lstStyle/>
          <a:p>
            <a:r>
              <a:rPr lang="en-I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this difficult? </a:t>
            </a:r>
            <a:endParaRPr lang="en-IE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4462E-7698-1C69-0D75-A3E07D74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0991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69D37-9E47-93A3-8BAD-970E16BEA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92E1C498-1FB9-E624-31C9-7F1D2C49A1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847011"/>
                  </p:ext>
                </p:extLst>
              </p:nvPr>
            </p:nvGraphicFramePr>
            <p:xfrm>
              <a:off x="311942" y="1480582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</a:t>
                          </a:r>
                          <a:r>
                            <a:rPr lang="en-IE" sz="2200" b="1" u="none" dirty="0">
                              <a:solidFill>
                                <a:srgbClr val="FF0000"/>
                              </a:solidFill>
                            </a:rPr>
                            <a:t>unique</a:t>
                          </a:r>
                          <a:r>
                            <a:rPr lang="en-IE" sz="2200" dirty="0"/>
                            <a:t>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4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4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92E1C498-1FB9-E624-31C9-7F1D2C49A1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847011"/>
                  </p:ext>
                </p:extLst>
              </p:nvPr>
            </p:nvGraphicFramePr>
            <p:xfrm>
              <a:off x="311942" y="1480582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111765" r="-769" b="-3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209302" r="-769" b="-20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312941" r="-51222" b="-1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312941" r="-769" b="-1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408140" r="-5122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408140" r="-769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A68627-E54A-F1C8-BDCD-12548B5212C2}"/>
              </a:ext>
            </a:extLst>
          </p:cNvPr>
          <p:cNvSpPr txBox="1"/>
          <p:nvPr/>
        </p:nvSpPr>
        <p:spPr>
          <a:xfrm>
            <a:off x="114299" y="67280"/>
            <a:ext cx="106994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CF7DD9-7FF6-BBD9-BDB4-4B7BBAC4BDA6}"/>
                  </a:ext>
                </a:extLst>
              </p:cNvPr>
              <p:cNvSpPr txBox="1"/>
              <p:nvPr/>
            </p:nvSpPr>
            <p:spPr>
              <a:xfrm>
                <a:off x="10484546" y="4292899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CF7DD9-7FF6-BBD9-BDB4-4B7BBAC4B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546" y="4292899"/>
                <a:ext cx="1395510" cy="2769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6FD9764-38F4-3B5A-2275-3BEF726BA36F}"/>
              </a:ext>
            </a:extLst>
          </p:cNvPr>
          <p:cNvSpPr txBox="1"/>
          <p:nvPr/>
        </p:nvSpPr>
        <p:spPr>
          <a:xfrm>
            <a:off x="2851841" y="4735444"/>
            <a:ext cx="648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All of these are </a:t>
            </a:r>
            <a:r>
              <a:rPr lang="en-US" sz="2400" b="1" dirty="0">
                <a:solidFill>
                  <a:srgbClr val="FF0066"/>
                </a:solidFill>
              </a:rPr>
              <a:t>dynamic programming</a:t>
            </a:r>
            <a:r>
              <a:rPr lang="en-US" sz="2400" b="1" dirty="0">
                <a:solidFill>
                  <a:srgbClr val="7030A0"/>
                </a:solidFill>
              </a:rPr>
              <a:t> algorithms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3AF082-73DD-46B0-0991-CB3CA739EB07}"/>
              </a:ext>
            </a:extLst>
          </p:cNvPr>
          <p:cNvSpPr txBox="1"/>
          <p:nvPr/>
        </p:nvSpPr>
        <p:spPr>
          <a:xfrm>
            <a:off x="2851841" y="5622068"/>
            <a:ext cx="185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Subproblems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C86A2-4DFE-E4B4-22B6-EF22CCEBB15E}"/>
              </a:ext>
            </a:extLst>
          </p:cNvPr>
          <p:cNvSpPr txBox="1"/>
          <p:nvPr/>
        </p:nvSpPr>
        <p:spPr>
          <a:xfrm>
            <a:off x="7610772" y="5622068"/>
            <a:ext cx="1729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7030A0"/>
                </a:solidFill>
              </a:rPr>
              <a:t>Big problem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641376C-2775-4D56-7447-D8C021C03FA1}"/>
              </a:ext>
            </a:extLst>
          </p:cNvPr>
          <p:cNvSpPr/>
          <p:nvPr/>
        </p:nvSpPr>
        <p:spPr>
          <a:xfrm>
            <a:off x="4883229" y="5795474"/>
            <a:ext cx="2548835" cy="1812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A0C94-1AAD-1407-98D5-AC5D56A2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49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A1C9D-6CFE-5DB4-1507-25046B43E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AF429-BC05-776E-DDE7-5460804E19BC}"/>
              </a:ext>
            </a:extLst>
          </p:cNvPr>
          <p:cNvSpPr txBox="1"/>
          <p:nvPr/>
        </p:nvSpPr>
        <p:spPr>
          <a:xfrm>
            <a:off x="2558588" y="497981"/>
            <a:ext cx="648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All of these are </a:t>
            </a:r>
            <a:r>
              <a:rPr lang="en-US" sz="2400" b="1" dirty="0">
                <a:solidFill>
                  <a:srgbClr val="FF0066"/>
                </a:solidFill>
              </a:rPr>
              <a:t>dynamic programming</a:t>
            </a:r>
            <a:r>
              <a:rPr lang="en-US" sz="2400" b="1" dirty="0">
                <a:solidFill>
                  <a:srgbClr val="7030A0"/>
                </a:solidFill>
              </a:rPr>
              <a:t> algorithms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8A10B-DF00-950A-FE92-5F6AD96261B7}"/>
              </a:ext>
            </a:extLst>
          </p:cNvPr>
          <p:cNvSpPr txBox="1"/>
          <p:nvPr/>
        </p:nvSpPr>
        <p:spPr>
          <a:xfrm>
            <a:off x="2558588" y="1384605"/>
            <a:ext cx="185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Subproblems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ACAE4-E914-2301-16F9-D68B417DD147}"/>
              </a:ext>
            </a:extLst>
          </p:cNvPr>
          <p:cNvSpPr txBox="1"/>
          <p:nvPr/>
        </p:nvSpPr>
        <p:spPr>
          <a:xfrm>
            <a:off x="7226210" y="6006718"/>
            <a:ext cx="2200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CC5A38"/>
                </a:solidFill>
              </a:rPr>
              <a:t>Global property</a:t>
            </a:r>
            <a:endParaRPr lang="en-IE" sz="2400" b="1" dirty="0">
              <a:solidFill>
                <a:srgbClr val="CC5A38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D237CF1-A954-A496-36A2-16808020DA17}"/>
              </a:ext>
            </a:extLst>
          </p:cNvPr>
          <p:cNvSpPr/>
          <p:nvPr/>
        </p:nvSpPr>
        <p:spPr>
          <a:xfrm>
            <a:off x="4589976" y="1558011"/>
            <a:ext cx="2548835" cy="1812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A white robot with yellow and gold legs&#10;&#10;Description automatically generated">
            <a:extLst>
              <a:ext uri="{FF2B5EF4-FFF2-40B4-BE49-F238E27FC236}">
                <a16:creationId xmlns:a16="http://schemas.microsoft.com/office/drawing/2014/main" id="{06ABEC3D-C14D-EC15-FFFA-04C755A42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36" y="2761577"/>
            <a:ext cx="3319017" cy="2943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39A9E3-3596-B8A2-D2E9-747562F9AD67}"/>
              </a:ext>
            </a:extLst>
          </p:cNvPr>
          <p:cNvSpPr txBox="1"/>
          <p:nvPr/>
        </p:nvSpPr>
        <p:spPr>
          <a:xfrm>
            <a:off x="7461851" y="1417806"/>
            <a:ext cx="1729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7030A0"/>
                </a:solidFill>
              </a:rPr>
              <a:t>Big problem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BAC9E33-CD64-ADEE-E3FB-A917E6E7E82D}"/>
              </a:ext>
            </a:extLst>
          </p:cNvPr>
          <p:cNvSpPr/>
          <p:nvPr/>
        </p:nvSpPr>
        <p:spPr>
          <a:xfrm rot="5400000">
            <a:off x="2599708" y="3186577"/>
            <a:ext cx="1770439" cy="1812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02AA92-4E68-2275-1404-789AF5A10C9D}"/>
              </a:ext>
            </a:extLst>
          </p:cNvPr>
          <p:cNvSpPr txBox="1"/>
          <p:nvPr/>
        </p:nvSpPr>
        <p:spPr>
          <a:xfrm>
            <a:off x="2245275" y="4396993"/>
            <a:ext cx="2583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Local point of view</a:t>
            </a:r>
            <a:endParaRPr lang="en-IE" sz="2400" b="1" dirty="0">
              <a:solidFill>
                <a:srgbClr val="0070C0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13E6C4B-EEE1-5D6F-71CD-F53CD6ACA570}"/>
              </a:ext>
            </a:extLst>
          </p:cNvPr>
          <p:cNvSpPr/>
          <p:nvPr/>
        </p:nvSpPr>
        <p:spPr>
          <a:xfrm rot="1747600">
            <a:off x="4731840" y="5365594"/>
            <a:ext cx="2606032" cy="1812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C19D4-B81F-8D8F-E67E-F5FAD8E8D884}"/>
              </a:ext>
            </a:extLst>
          </p:cNvPr>
          <p:cNvSpPr txBox="1"/>
          <p:nvPr/>
        </p:nvSpPr>
        <p:spPr>
          <a:xfrm>
            <a:off x="5643562" y="4396993"/>
            <a:ext cx="90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C0F54-6731-0DE1-76C5-EB9A6808F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9" y="416310"/>
            <a:ext cx="2442316" cy="687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5DC5C-5A11-60B1-8711-CCCD7A1F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6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  <p:bldP spid="14" grpId="0" animBg="1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60A00-ECA0-7EAA-C646-C0A66FDB7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DEA5481-67EF-C29C-3795-49FB97C44F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11942" y="1480582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</a:t>
                          </a:r>
                          <a:r>
                            <a:rPr lang="en-IE" sz="2200" b="1" u="none" dirty="0">
                              <a:solidFill>
                                <a:srgbClr val="FF0000"/>
                              </a:solidFill>
                            </a:rPr>
                            <a:t>unique</a:t>
                          </a:r>
                          <a:r>
                            <a:rPr lang="en-IE" sz="2200" dirty="0"/>
                            <a:t>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4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4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6DEA5481-67EF-C29C-3795-49FB97C44F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11942" y="1480582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111765" r="-769" b="-3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209302" r="-769" b="-20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312941" r="-51222" b="-1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312941" r="-769" b="-1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408140" r="-5122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408140" r="-769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3A3B02-F12C-001E-D402-35A6F6AF96A0}"/>
              </a:ext>
            </a:extLst>
          </p:cNvPr>
          <p:cNvSpPr txBox="1"/>
          <p:nvPr/>
        </p:nvSpPr>
        <p:spPr>
          <a:xfrm>
            <a:off x="114299" y="67280"/>
            <a:ext cx="106994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3AF01B-BA2E-0C2F-305C-0911CFDF4AD5}"/>
                  </a:ext>
                </a:extLst>
              </p:cNvPr>
              <p:cNvSpPr txBox="1"/>
              <p:nvPr/>
            </p:nvSpPr>
            <p:spPr>
              <a:xfrm>
                <a:off x="10484546" y="4292899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3AF01B-BA2E-0C2F-305C-0911CFDF4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546" y="4292899"/>
                <a:ext cx="1395510" cy="2769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E539DC-1857-4BAA-CBF2-FADEB40B4411}"/>
                  </a:ext>
                </a:extLst>
              </p:cNvPr>
              <p:cNvSpPr/>
              <p:nvPr/>
            </p:nvSpPr>
            <p:spPr>
              <a:xfrm>
                <a:off x="311942" y="4886693"/>
                <a:ext cx="5122071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−(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sSup>
                        <m:sSupPr>
                          <m:ctrlP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E539DC-1857-4BAA-CBF2-FADEB40B4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42" y="4886693"/>
                <a:ext cx="5122071" cy="1633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FA5FDF-0137-BD18-BAC6-53B764276318}"/>
                  </a:ext>
                </a:extLst>
              </p:cNvPr>
              <p:cNvSpPr/>
              <p:nvPr/>
            </p:nvSpPr>
            <p:spPr>
              <a:xfrm>
                <a:off x="6337498" y="4886693"/>
                <a:ext cx="5542558" cy="163317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FA5FDF-0137-BD18-BAC6-53B764276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498" y="4886693"/>
                <a:ext cx="5542558" cy="1633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6C16-A613-3261-930D-9CDDF835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21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AA7C6-C84A-93E7-686C-1FD39C9ED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F701A-82C2-B61E-183E-C6C263E3E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67" y="1132539"/>
            <a:ext cx="5414665" cy="53549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D21C8D-D9C3-50A4-3853-F6C1A33AB112}"/>
              </a:ext>
            </a:extLst>
          </p:cNvPr>
          <p:cNvSpPr txBox="1"/>
          <p:nvPr/>
        </p:nvSpPr>
        <p:spPr>
          <a:xfrm>
            <a:off x="3047999" y="3743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/>
              <a:t>Let’s ignore the symmetry for a while</a:t>
            </a:r>
            <a:endParaRPr lang="en-IE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4581F-9BD6-47A3-6A92-3FBF1991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59652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1B22-32E0-23DE-F6AA-4275178F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val 132">
            <a:extLst>
              <a:ext uri="{FF2B5EF4-FFF2-40B4-BE49-F238E27FC236}">
                <a16:creationId xmlns:a16="http://schemas.microsoft.com/office/drawing/2014/main" id="{060DB6CA-8673-162F-C304-9F49F9E4754A}"/>
              </a:ext>
            </a:extLst>
          </p:cNvPr>
          <p:cNvSpPr/>
          <p:nvPr/>
        </p:nvSpPr>
        <p:spPr>
          <a:xfrm>
            <a:off x="5926715" y="325174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392882-CC72-DF01-6F18-517CF2E7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504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BB920-D517-0F92-C7F2-367D8416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B0727A3-DA75-3E69-695E-0FB8E03DDC9C}"/>
              </a:ext>
            </a:extLst>
          </p:cNvPr>
          <p:cNvSpPr/>
          <p:nvPr/>
        </p:nvSpPr>
        <p:spPr>
          <a:xfrm>
            <a:off x="5275339" y="716354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1F1CBA-B30C-BECE-A155-E3D088E3A10F}"/>
              </a:ext>
            </a:extLst>
          </p:cNvPr>
          <p:cNvSpPr/>
          <p:nvPr/>
        </p:nvSpPr>
        <p:spPr>
          <a:xfrm>
            <a:off x="3659979" y="21559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78CED3-8C3E-AAA0-02BD-0C0F9617B6A3}"/>
              </a:ext>
            </a:extLst>
          </p:cNvPr>
          <p:cNvSpPr/>
          <p:nvPr/>
        </p:nvSpPr>
        <p:spPr>
          <a:xfrm>
            <a:off x="4407477" y="331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4B98D1-C186-628E-43C5-6CF42AFA4B05}"/>
              </a:ext>
            </a:extLst>
          </p:cNvPr>
          <p:cNvSpPr/>
          <p:nvPr/>
        </p:nvSpPr>
        <p:spPr>
          <a:xfrm>
            <a:off x="6533498" y="276515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6E9F38-E9E3-D67B-3527-44BF6F0ED6FC}"/>
              </a:ext>
            </a:extLst>
          </p:cNvPr>
          <p:cNvSpPr/>
          <p:nvPr/>
        </p:nvSpPr>
        <p:spPr>
          <a:xfrm>
            <a:off x="7598351" y="373774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48F240-498E-C7E5-4F0D-27465CC18BAE}"/>
              </a:ext>
            </a:extLst>
          </p:cNvPr>
          <p:cNvSpPr/>
          <p:nvPr/>
        </p:nvSpPr>
        <p:spPr>
          <a:xfrm>
            <a:off x="5074658" y="38332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53BE80-954A-F3D4-0E39-00EE0B9B78C8}"/>
              </a:ext>
            </a:extLst>
          </p:cNvPr>
          <p:cNvSpPr/>
          <p:nvPr/>
        </p:nvSpPr>
        <p:spPr>
          <a:xfrm>
            <a:off x="6414435" y="529464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5D6E99-35C0-7E2B-073E-B893EC993804}"/>
              </a:ext>
            </a:extLst>
          </p:cNvPr>
          <p:cNvSpPr/>
          <p:nvPr/>
        </p:nvSpPr>
        <p:spPr>
          <a:xfrm>
            <a:off x="8319004" y="55089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0FF8F0-415F-14D9-F7A1-A419D861E4CA}"/>
              </a:ext>
            </a:extLst>
          </p:cNvPr>
          <p:cNvSpPr/>
          <p:nvPr/>
        </p:nvSpPr>
        <p:spPr>
          <a:xfrm>
            <a:off x="5222297" y="467700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61F774-947B-7931-4602-B79D975B2EAE}"/>
              </a:ext>
            </a:extLst>
          </p:cNvPr>
          <p:cNvSpPr/>
          <p:nvPr/>
        </p:nvSpPr>
        <p:spPr>
          <a:xfrm>
            <a:off x="4736089" y="224231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E2D01D-DF01-1D73-D49C-62DB096FB292}"/>
              </a:ext>
            </a:extLst>
          </p:cNvPr>
          <p:cNvSpPr/>
          <p:nvPr/>
        </p:nvSpPr>
        <p:spPr>
          <a:xfrm>
            <a:off x="5898137" y="1325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0FAA80-8479-4D7E-A054-FFA32AC91F5F}"/>
              </a:ext>
            </a:extLst>
          </p:cNvPr>
          <p:cNvSpPr/>
          <p:nvPr/>
        </p:nvSpPr>
        <p:spPr>
          <a:xfrm>
            <a:off x="7198731" y="321737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608DCE-5455-A417-39FA-68B9BEDF6AEA}"/>
              </a:ext>
            </a:extLst>
          </p:cNvPr>
          <p:cNvSpPr/>
          <p:nvPr/>
        </p:nvSpPr>
        <p:spPr>
          <a:xfrm>
            <a:off x="7865051" y="150265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FEA839-1FCA-5680-4100-D9B4B06F8E92}"/>
              </a:ext>
            </a:extLst>
          </p:cNvPr>
          <p:cNvSpPr/>
          <p:nvPr/>
        </p:nvSpPr>
        <p:spPr>
          <a:xfrm>
            <a:off x="6507304" y="1325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B52D0A-A7BE-EF18-579A-A5D1BFB22B26}"/>
              </a:ext>
            </a:extLst>
          </p:cNvPr>
          <p:cNvSpPr/>
          <p:nvPr/>
        </p:nvSpPr>
        <p:spPr>
          <a:xfrm>
            <a:off x="6799770" y="224231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5013AD-7F4A-9CA0-A263-5FFB2B1CE69D}"/>
              </a:ext>
            </a:extLst>
          </p:cNvPr>
          <p:cNvSpPr/>
          <p:nvPr/>
        </p:nvSpPr>
        <p:spPr>
          <a:xfrm>
            <a:off x="4073019" y="15026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37F216-9707-1E14-BFC1-4B906120B37D}"/>
              </a:ext>
            </a:extLst>
          </p:cNvPr>
          <p:cNvSpPr/>
          <p:nvPr/>
        </p:nvSpPr>
        <p:spPr>
          <a:xfrm>
            <a:off x="6467151" y="61188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08A97B-84F4-5130-0C91-D73F90431FAF}"/>
              </a:ext>
            </a:extLst>
          </p:cNvPr>
          <p:cNvSpPr/>
          <p:nvPr/>
        </p:nvSpPr>
        <p:spPr>
          <a:xfrm>
            <a:off x="5219265" y="31196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3993F1-C855-6650-D58A-BDF2E2E37544}"/>
              </a:ext>
            </a:extLst>
          </p:cNvPr>
          <p:cNvSpPr/>
          <p:nvPr/>
        </p:nvSpPr>
        <p:spPr>
          <a:xfrm>
            <a:off x="6062229" y="206506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2E1798-3AF8-A073-A2A8-C9DB8C4D0D87}"/>
              </a:ext>
            </a:extLst>
          </p:cNvPr>
          <p:cNvSpPr/>
          <p:nvPr/>
        </p:nvSpPr>
        <p:spPr>
          <a:xfrm>
            <a:off x="7929990" y="32173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BE9BF6-38AD-43E8-2815-0E6512D0370A}"/>
              </a:ext>
            </a:extLst>
          </p:cNvPr>
          <p:cNvSpPr/>
          <p:nvPr/>
        </p:nvSpPr>
        <p:spPr>
          <a:xfrm>
            <a:off x="3523813" y="171967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5DBBC5-1AB1-A02E-5AAB-FB53CF663ECF}"/>
              </a:ext>
            </a:extLst>
          </p:cNvPr>
          <p:cNvSpPr/>
          <p:nvPr/>
        </p:nvSpPr>
        <p:spPr>
          <a:xfrm>
            <a:off x="2474117" y="28696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B846E2-2F0C-E420-120E-C2ACFEB64BE4}"/>
              </a:ext>
            </a:extLst>
          </p:cNvPr>
          <p:cNvSpPr/>
          <p:nvPr/>
        </p:nvSpPr>
        <p:spPr>
          <a:xfrm>
            <a:off x="3221615" y="402429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772B19-CC0B-CE43-1C78-56CB69480A94}"/>
              </a:ext>
            </a:extLst>
          </p:cNvPr>
          <p:cNvSpPr/>
          <p:nvPr/>
        </p:nvSpPr>
        <p:spPr>
          <a:xfrm>
            <a:off x="5533588" y="421706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F6EDED-015A-39B6-0F17-54882EE755DC}"/>
              </a:ext>
            </a:extLst>
          </p:cNvPr>
          <p:cNvSpPr/>
          <p:nvPr/>
        </p:nvSpPr>
        <p:spPr>
          <a:xfrm>
            <a:off x="6412489" y="445147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9CD2D9E-8586-16D3-D26A-AC5DC9D39591}"/>
              </a:ext>
            </a:extLst>
          </p:cNvPr>
          <p:cNvSpPr/>
          <p:nvPr/>
        </p:nvSpPr>
        <p:spPr>
          <a:xfrm>
            <a:off x="3048647" y="469186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7BE428-7C45-2DDF-DC64-27D92D376372}"/>
              </a:ext>
            </a:extLst>
          </p:cNvPr>
          <p:cNvSpPr/>
          <p:nvPr/>
        </p:nvSpPr>
        <p:spPr>
          <a:xfrm>
            <a:off x="5723659" y="525612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ED65AB-E261-81F5-7E92-BE388E40E2DE}"/>
              </a:ext>
            </a:extLst>
          </p:cNvPr>
          <p:cNvSpPr/>
          <p:nvPr/>
        </p:nvSpPr>
        <p:spPr>
          <a:xfrm>
            <a:off x="7138339" y="513846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22F628-8C50-C252-877E-08EBFAAEF270}"/>
              </a:ext>
            </a:extLst>
          </p:cNvPr>
          <p:cNvSpPr/>
          <p:nvPr/>
        </p:nvSpPr>
        <p:spPr>
          <a:xfrm>
            <a:off x="4033187" y="535696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81F4E8D-E549-C465-8A51-DA18ED528EE7}"/>
              </a:ext>
            </a:extLst>
          </p:cNvPr>
          <p:cNvSpPr/>
          <p:nvPr/>
        </p:nvSpPr>
        <p:spPr>
          <a:xfrm>
            <a:off x="3550227" y="295604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E89A740-1152-19E9-2993-A34C8A4BD5BA}"/>
              </a:ext>
            </a:extLst>
          </p:cNvPr>
          <p:cNvSpPr/>
          <p:nvPr/>
        </p:nvSpPr>
        <p:spPr>
          <a:xfrm>
            <a:off x="4720502" y="156804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AB0F7F-F62D-CB81-0D2D-A5E0B377C53E}"/>
              </a:ext>
            </a:extLst>
          </p:cNvPr>
          <p:cNvSpPr/>
          <p:nvPr/>
        </p:nvSpPr>
        <p:spPr>
          <a:xfrm>
            <a:off x="6012869" y="39311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98673BE-DB11-8447-76D6-12460C95CD2E}"/>
              </a:ext>
            </a:extLst>
          </p:cNvPr>
          <p:cNvSpPr/>
          <p:nvPr/>
        </p:nvSpPr>
        <p:spPr>
          <a:xfrm>
            <a:off x="7695766" y="20998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01A64A3-32D8-DC76-1724-BD9D70695549}"/>
              </a:ext>
            </a:extLst>
          </p:cNvPr>
          <p:cNvSpPr/>
          <p:nvPr/>
        </p:nvSpPr>
        <p:spPr>
          <a:xfrm>
            <a:off x="5321442" y="20391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9A7E53D-614A-0F30-E8AC-44D4062AFD05}"/>
              </a:ext>
            </a:extLst>
          </p:cNvPr>
          <p:cNvSpPr/>
          <p:nvPr/>
        </p:nvSpPr>
        <p:spPr>
          <a:xfrm>
            <a:off x="5613908" y="295604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02CAA2-3104-DB5C-48A2-A51029873B93}"/>
              </a:ext>
            </a:extLst>
          </p:cNvPr>
          <p:cNvSpPr/>
          <p:nvPr/>
        </p:nvSpPr>
        <p:spPr>
          <a:xfrm>
            <a:off x="2887157" y="22163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177DD75-9333-8AA2-04EB-D64F2363C1EF}"/>
              </a:ext>
            </a:extLst>
          </p:cNvPr>
          <p:cNvSpPr/>
          <p:nvPr/>
        </p:nvSpPr>
        <p:spPr>
          <a:xfrm>
            <a:off x="5347635" y="1258510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6F8DE27-4351-E419-2A41-65BD1F6CF307}"/>
              </a:ext>
            </a:extLst>
          </p:cNvPr>
          <p:cNvSpPr/>
          <p:nvPr/>
        </p:nvSpPr>
        <p:spPr>
          <a:xfrm>
            <a:off x="4033403" y="383339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2DE552-A9B5-296C-EDD0-B62A1D12A75B}"/>
              </a:ext>
            </a:extLst>
          </p:cNvPr>
          <p:cNvSpPr/>
          <p:nvPr/>
        </p:nvSpPr>
        <p:spPr>
          <a:xfrm>
            <a:off x="4876367" y="27787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4DB4BE-41A0-32E0-1F3A-3E1565248862}"/>
              </a:ext>
            </a:extLst>
          </p:cNvPr>
          <p:cNvSpPr/>
          <p:nvPr/>
        </p:nvSpPr>
        <p:spPr>
          <a:xfrm>
            <a:off x="6612511" y="39886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FEF631-50D5-5A71-A24C-267DB799ED94}"/>
              </a:ext>
            </a:extLst>
          </p:cNvPr>
          <p:cNvSpPr/>
          <p:nvPr/>
        </p:nvSpPr>
        <p:spPr>
          <a:xfrm>
            <a:off x="8495441" y="259167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AC1FCC3-B689-BCDC-F2D6-B3BDC75AEBE3}"/>
              </a:ext>
            </a:extLst>
          </p:cNvPr>
          <p:cNvSpPr/>
          <p:nvPr/>
        </p:nvSpPr>
        <p:spPr>
          <a:xfrm>
            <a:off x="7108574" y="428361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F9DEB18-8FE2-4F17-E559-BA7FF2385F7E}"/>
              </a:ext>
            </a:extLst>
          </p:cNvPr>
          <p:cNvSpPr/>
          <p:nvPr/>
        </p:nvSpPr>
        <p:spPr>
          <a:xfrm>
            <a:off x="7624331" y="515210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B4BFF3-19FB-FC1F-2D88-A32935660FA7}"/>
              </a:ext>
            </a:extLst>
          </p:cNvPr>
          <p:cNvSpPr/>
          <p:nvPr/>
        </p:nvSpPr>
        <p:spPr>
          <a:xfrm>
            <a:off x="9804569" y="459191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40917A-C348-2068-7B76-2D3BB4ECC491}"/>
              </a:ext>
            </a:extLst>
          </p:cNvPr>
          <p:cNvSpPr/>
          <p:nvPr/>
        </p:nvSpPr>
        <p:spPr>
          <a:xfrm>
            <a:off x="10136978" y="540882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48F4EC4-02DD-B03F-CD82-B2FECB5A6BBA}"/>
              </a:ext>
            </a:extLst>
          </p:cNvPr>
          <p:cNvSpPr/>
          <p:nvPr/>
        </p:nvSpPr>
        <p:spPr>
          <a:xfrm>
            <a:off x="9048431" y="531572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93011AA-542F-EF7F-7C21-3C3D4A035BF9}"/>
              </a:ext>
            </a:extLst>
          </p:cNvPr>
          <p:cNvSpPr/>
          <p:nvPr/>
        </p:nvSpPr>
        <p:spPr>
          <a:xfrm>
            <a:off x="7956191" y="41176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04EAFB9-C1FB-F4AE-DD84-CB6E07390DD9}"/>
              </a:ext>
            </a:extLst>
          </p:cNvPr>
          <p:cNvSpPr/>
          <p:nvPr/>
        </p:nvSpPr>
        <p:spPr>
          <a:xfrm>
            <a:off x="9118239" y="320071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448DF34-0CC7-68E4-208C-02AE978C7321}"/>
              </a:ext>
            </a:extLst>
          </p:cNvPr>
          <p:cNvSpPr/>
          <p:nvPr/>
        </p:nvSpPr>
        <p:spPr>
          <a:xfrm>
            <a:off x="10415585" y="505892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2EC21-676E-30FE-89EE-01040A656B61}"/>
              </a:ext>
            </a:extLst>
          </p:cNvPr>
          <p:cNvSpPr/>
          <p:nvPr/>
        </p:nvSpPr>
        <p:spPr>
          <a:xfrm>
            <a:off x="11085153" y="337797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CADB0F8-9647-ED00-362A-324BD8A9700A}"/>
              </a:ext>
            </a:extLst>
          </p:cNvPr>
          <p:cNvSpPr/>
          <p:nvPr/>
        </p:nvSpPr>
        <p:spPr>
          <a:xfrm>
            <a:off x="9727406" y="320071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BE8E806-9A09-3810-FD17-9001A5743F0A}"/>
              </a:ext>
            </a:extLst>
          </p:cNvPr>
          <p:cNvSpPr/>
          <p:nvPr/>
        </p:nvSpPr>
        <p:spPr>
          <a:xfrm>
            <a:off x="10019872" y="411763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77C8973-993A-556A-368E-959BF1073814}"/>
              </a:ext>
            </a:extLst>
          </p:cNvPr>
          <p:cNvSpPr/>
          <p:nvPr/>
        </p:nvSpPr>
        <p:spPr>
          <a:xfrm>
            <a:off x="7872409" y="259167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D662F58-423D-8AC0-304D-24F5D7EA96F4}"/>
              </a:ext>
            </a:extLst>
          </p:cNvPr>
          <p:cNvSpPr/>
          <p:nvPr/>
        </p:nvSpPr>
        <p:spPr>
          <a:xfrm>
            <a:off x="9753599" y="242009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360EBE6-98B9-0B54-6987-2DC74F3C0507}"/>
              </a:ext>
            </a:extLst>
          </p:cNvPr>
          <p:cNvSpPr/>
          <p:nvPr/>
        </p:nvSpPr>
        <p:spPr>
          <a:xfrm>
            <a:off x="8436119" y="49612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3711A5-2FAB-BEEC-7F29-777CE86A6C8A}"/>
              </a:ext>
            </a:extLst>
          </p:cNvPr>
          <p:cNvSpPr/>
          <p:nvPr/>
        </p:nvSpPr>
        <p:spPr>
          <a:xfrm>
            <a:off x="9126897" y="38316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31CA191-1B38-5198-7417-95A6D042AC0B}"/>
              </a:ext>
            </a:extLst>
          </p:cNvPr>
          <p:cNvSpPr/>
          <p:nvPr/>
        </p:nvSpPr>
        <p:spPr>
          <a:xfrm>
            <a:off x="11146844" y="50589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9F6D0B-10C2-784D-495C-01052A9B3693}"/>
              </a:ext>
            </a:extLst>
          </p:cNvPr>
          <p:cNvSpPr/>
          <p:nvPr/>
        </p:nvSpPr>
        <p:spPr>
          <a:xfrm>
            <a:off x="6743915" y="35949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558E74-EC59-E268-6BBB-8C3F366CB195}"/>
              </a:ext>
            </a:extLst>
          </p:cNvPr>
          <p:cNvSpPr/>
          <p:nvPr/>
        </p:nvSpPr>
        <p:spPr>
          <a:xfrm>
            <a:off x="5690971" y="471122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E1C887-B7E9-4047-CCCE-520DD10B0B3E}"/>
              </a:ext>
            </a:extLst>
          </p:cNvPr>
          <p:cNvSpPr/>
          <p:nvPr/>
        </p:nvSpPr>
        <p:spPr>
          <a:xfrm>
            <a:off x="5991335" y="567494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014E100-060F-783F-154C-06688FB2A7E6}"/>
              </a:ext>
            </a:extLst>
          </p:cNvPr>
          <p:cNvSpPr/>
          <p:nvPr/>
        </p:nvSpPr>
        <p:spPr>
          <a:xfrm>
            <a:off x="6767081" y="479759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22BA23F-2317-0119-2A86-EEC9A93D5977}"/>
              </a:ext>
            </a:extLst>
          </p:cNvPr>
          <p:cNvSpPr/>
          <p:nvPr/>
        </p:nvSpPr>
        <p:spPr>
          <a:xfrm>
            <a:off x="8834010" y="210780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222BC18-C55F-AFF9-6B21-E038674FCE73}"/>
              </a:ext>
            </a:extLst>
          </p:cNvPr>
          <p:cNvSpPr/>
          <p:nvPr/>
        </p:nvSpPr>
        <p:spPr>
          <a:xfrm>
            <a:off x="9458759" y="555915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74CC92-3B23-4438-2318-303DB9385ADD}"/>
              </a:ext>
            </a:extLst>
          </p:cNvPr>
          <p:cNvSpPr/>
          <p:nvPr/>
        </p:nvSpPr>
        <p:spPr>
          <a:xfrm>
            <a:off x="10915868" y="39751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682EFC7-EAB4-F383-727F-A721FD2D0FCF}"/>
              </a:ext>
            </a:extLst>
          </p:cNvPr>
          <p:cNvSpPr/>
          <p:nvPr/>
        </p:nvSpPr>
        <p:spPr>
          <a:xfrm>
            <a:off x="8541544" y="391444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2F2250D-2355-C2A2-03C1-0E74A97831AA}"/>
              </a:ext>
            </a:extLst>
          </p:cNvPr>
          <p:cNvSpPr/>
          <p:nvPr/>
        </p:nvSpPr>
        <p:spPr>
          <a:xfrm>
            <a:off x="8830762" y="47975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15C90DC-C84F-367B-4916-C86A6E0DE658}"/>
              </a:ext>
            </a:extLst>
          </p:cNvPr>
          <p:cNvSpPr/>
          <p:nvPr/>
        </p:nvSpPr>
        <p:spPr>
          <a:xfrm>
            <a:off x="6153581" y="33879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A0980C4-FA48-D9AC-D89C-8991BEBEDF01}"/>
              </a:ext>
            </a:extLst>
          </p:cNvPr>
          <p:cNvSpPr/>
          <p:nvPr/>
        </p:nvSpPr>
        <p:spPr>
          <a:xfrm>
            <a:off x="8567737" y="313382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43DFC7C-C37C-DDD4-877F-649A94B32D93}"/>
              </a:ext>
            </a:extLst>
          </p:cNvPr>
          <p:cNvSpPr/>
          <p:nvPr/>
        </p:nvSpPr>
        <p:spPr>
          <a:xfrm>
            <a:off x="7250257" y="567494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B8284C2-2265-DFAF-A900-6282999A3F58}"/>
              </a:ext>
            </a:extLst>
          </p:cNvPr>
          <p:cNvSpPr/>
          <p:nvPr/>
        </p:nvSpPr>
        <p:spPr>
          <a:xfrm>
            <a:off x="8096469" y="465411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A2B147D-65B7-02A1-55DD-D9C283D9A275}"/>
              </a:ext>
            </a:extLst>
          </p:cNvPr>
          <p:cNvSpPr/>
          <p:nvPr/>
        </p:nvSpPr>
        <p:spPr>
          <a:xfrm>
            <a:off x="9742776" y="515339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FAD9B6E-50E1-549E-A317-70D38C28020C}"/>
              </a:ext>
            </a:extLst>
          </p:cNvPr>
          <p:cNvSpPr/>
          <p:nvPr/>
        </p:nvSpPr>
        <p:spPr>
          <a:xfrm>
            <a:off x="5666927" y="173234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81C711A-0326-A788-D3A2-E3F3DB5EB306}"/>
              </a:ext>
            </a:extLst>
          </p:cNvPr>
          <p:cNvSpPr/>
          <p:nvPr/>
        </p:nvSpPr>
        <p:spPr>
          <a:xfrm>
            <a:off x="7467389" y="454503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A3E9CD5-8629-9773-7CD9-925D312406BE}"/>
              </a:ext>
            </a:extLst>
          </p:cNvPr>
          <p:cNvSpPr/>
          <p:nvPr/>
        </p:nvSpPr>
        <p:spPr>
          <a:xfrm>
            <a:off x="7426461" y="246578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66EBD4C-A39E-FE7A-03E9-DEB0F44049E3}"/>
              </a:ext>
            </a:extLst>
          </p:cNvPr>
          <p:cNvSpPr/>
          <p:nvPr/>
        </p:nvSpPr>
        <p:spPr>
          <a:xfrm>
            <a:off x="8092781" y="75107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208EED-FB9C-80F8-978F-8C04148784AD}"/>
              </a:ext>
            </a:extLst>
          </p:cNvPr>
          <p:cNvSpPr/>
          <p:nvPr/>
        </p:nvSpPr>
        <p:spPr>
          <a:xfrm>
            <a:off x="5892944" y="271255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542D45E-6DA0-8CCF-BA1F-1AACFEC8BE56}"/>
              </a:ext>
            </a:extLst>
          </p:cNvPr>
          <p:cNvSpPr/>
          <p:nvPr/>
        </p:nvSpPr>
        <p:spPr>
          <a:xfrm>
            <a:off x="7027500" y="1490734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A66898-650E-070A-B056-9B38FA505F10}"/>
              </a:ext>
            </a:extLst>
          </p:cNvPr>
          <p:cNvSpPr/>
          <p:nvPr/>
        </p:nvSpPr>
        <p:spPr>
          <a:xfrm>
            <a:off x="6208572" y="163145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8A8903E-9140-5564-A95E-86743EBC17FF}"/>
              </a:ext>
            </a:extLst>
          </p:cNvPr>
          <p:cNvSpPr/>
          <p:nvPr/>
        </p:nvSpPr>
        <p:spPr>
          <a:xfrm>
            <a:off x="8935301" y="25854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6C57A67-977E-AE46-C4E2-43F8B99CFBBC}"/>
              </a:ext>
            </a:extLst>
          </p:cNvPr>
          <p:cNvSpPr/>
          <p:nvPr/>
        </p:nvSpPr>
        <p:spPr>
          <a:xfrm>
            <a:off x="5640530" y="347117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03944DF-20C3-833E-AACA-A186FB7C9FA9}"/>
              </a:ext>
            </a:extLst>
          </p:cNvPr>
          <p:cNvSpPr/>
          <p:nvPr/>
        </p:nvSpPr>
        <p:spPr>
          <a:xfrm>
            <a:off x="8322252" y="133689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20EB4F-0178-875E-6C38-1426068BBBCC}"/>
              </a:ext>
            </a:extLst>
          </p:cNvPr>
          <p:cNvSpPr/>
          <p:nvPr/>
        </p:nvSpPr>
        <p:spPr>
          <a:xfrm>
            <a:off x="6634156" y="314729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A9CF747-C8C2-9F88-97E3-FB0FAAE08944}"/>
              </a:ext>
            </a:extLst>
          </p:cNvPr>
          <p:cNvSpPr/>
          <p:nvPr/>
        </p:nvSpPr>
        <p:spPr>
          <a:xfrm>
            <a:off x="4860558" y="496121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78365C-8744-2BF9-E4F8-0789958E998D}"/>
              </a:ext>
            </a:extLst>
          </p:cNvPr>
          <p:cNvSpPr/>
          <p:nvPr/>
        </p:nvSpPr>
        <p:spPr>
          <a:xfrm>
            <a:off x="9345969" y="24491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71FFDD9-D158-2FF3-5052-A9DD37DCAC99}"/>
              </a:ext>
            </a:extLst>
          </p:cNvPr>
          <p:cNvSpPr/>
          <p:nvPr/>
        </p:nvSpPr>
        <p:spPr>
          <a:xfrm>
            <a:off x="10247602" y="336605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3ECA882-75D8-63BB-D13A-CD29936E80EA}"/>
              </a:ext>
            </a:extLst>
          </p:cNvPr>
          <p:cNvSpPr/>
          <p:nvPr/>
        </p:nvSpPr>
        <p:spPr>
          <a:xfrm>
            <a:off x="8100139" y="184008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AA3CBA6-C2AE-F569-75DD-023AF61BD9F4}"/>
              </a:ext>
            </a:extLst>
          </p:cNvPr>
          <p:cNvSpPr/>
          <p:nvPr/>
        </p:nvSpPr>
        <p:spPr>
          <a:xfrm>
            <a:off x="10654137" y="273033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816B6FF-9412-B25E-1215-536683D87193}"/>
              </a:ext>
            </a:extLst>
          </p:cNvPr>
          <p:cNvSpPr/>
          <p:nvPr/>
        </p:nvSpPr>
        <p:spPr>
          <a:xfrm>
            <a:off x="6971645" y="284340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165D067-E25E-3243-70EC-7FF83459A214}"/>
              </a:ext>
            </a:extLst>
          </p:cNvPr>
          <p:cNvSpPr/>
          <p:nvPr/>
        </p:nvSpPr>
        <p:spPr>
          <a:xfrm>
            <a:off x="5191771" y="5444318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209ED55-7E11-9761-B0A9-D7AA34D325A4}"/>
              </a:ext>
            </a:extLst>
          </p:cNvPr>
          <p:cNvSpPr/>
          <p:nvPr/>
        </p:nvSpPr>
        <p:spPr>
          <a:xfrm>
            <a:off x="5878656" y="257089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2B9E7E8-619B-C257-5404-FAC5C210B587}"/>
              </a:ext>
            </a:extLst>
          </p:cNvPr>
          <p:cNvSpPr/>
          <p:nvPr/>
        </p:nvSpPr>
        <p:spPr>
          <a:xfrm>
            <a:off x="10203868" y="273235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5AE3F98-BFEF-80EF-99E3-B5B20CFB8A6E}"/>
              </a:ext>
            </a:extLst>
          </p:cNvPr>
          <p:cNvSpPr/>
          <p:nvPr/>
        </p:nvSpPr>
        <p:spPr>
          <a:xfrm>
            <a:off x="7327325" y="98148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9AE8BE4-3CB0-E0E8-413D-DC8367314E1E}"/>
              </a:ext>
            </a:extLst>
          </p:cNvPr>
          <p:cNvSpPr/>
          <p:nvPr/>
        </p:nvSpPr>
        <p:spPr>
          <a:xfrm>
            <a:off x="6911688" y="880659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18F8155-9DA3-282A-BA70-AF59D35DDCE2}"/>
              </a:ext>
            </a:extLst>
          </p:cNvPr>
          <p:cNvSpPr/>
          <p:nvPr/>
        </p:nvSpPr>
        <p:spPr>
          <a:xfrm>
            <a:off x="7658964" y="46111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F1AA647-ACA2-EF3B-F0AA-8702BCCDF9B0}"/>
              </a:ext>
            </a:extLst>
          </p:cNvPr>
          <p:cNvSpPr/>
          <p:nvPr/>
        </p:nvSpPr>
        <p:spPr>
          <a:xfrm>
            <a:off x="2278971" y="151153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D9A8D5F-AA81-34D5-E87B-ECE7F326CC96}"/>
              </a:ext>
            </a:extLst>
          </p:cNvPr>
          <p:cNvSpPr/>
          <p:nvPr/>
        </p:nvSpPr>
        <p:spPr>
          <a:xfrm>
            <a:off x="3026469" y="26661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9A23FB5-4E5F-3FA6-049C-BA1DD829AE43}"/>
              </a:ext>
            </a:extLst>
          </p:cNvPr>
          <p:cNvSpPr/>
          <p:nvPr/>
        </p:nvSpPr>
        <p:spPr>
          <a:xfrm>
            <a:off x="3601750" y="343684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AD0D0ED-2EC7-911E-88D4-A204051FDF05}"/>
              </a:ext>
            </a:extLst>
          </p:cNvPr>
          <p:cNvSpPr/>
          <p:nvPr/>
        </p:nvSpPr>
        <p:spPr>
          <a:xfrm>
            <a:off x="4181152" y="469297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015F8BD-A5F8-5275-7182-C1D570F8A72E}"/>
              </a:ext>
            </a:extLst>
          </p:cNvPr>
          <p:cNvSpPr/>
          <p:nvPr/>
        </p:nvSpPr>
        <p:spPr>
          <a:xfrm>
            <a:off x="2583869" y="193478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1B7F587-73D7-AFB5-1588-06D255D266B9}"/>
              </a:ext>
            </a:extLst>
          </p:cNvPr>
          <p:cNvSpPr/>
          <p:nvPr/>
        </p:nvSpPr>
        <p:spPr>
          <a:xfrm>
            <a:off x="2692011" y="85824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0FD0614-0E77-73BB-F7BE-324E9D39388A}"/>
              </a:ext>
            </a:extLst>
          </p:cNvPr>
          <p:cNvSpPr/>
          <p:nvPr/>
        </p:nvSpPr>
        <p:spPr>
          <a:xfrm>
            <a:off x="3858281" y="253608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6F7679B-72B3-31FD-FE66-E020BED2F5AD}"/>
              </a:ext>
            </a:extLst>
          </p:cNvPr>
          <p:cNvSpPr/>
          <p:nvPr/>
        </p:nvSpPr>
        <p:spPr>
          <a:xfrm>
            <a:off x="2913350" y="142373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6042F3A-CC9C-CF17-2F78-D2C1FA4F5C6E}"/>
              </a:ext>
            </a:extLst>
          </p:cNvPr>
          <p:cNvSpPr/>
          <p:nvPr/>
        </p:nvSpPr>
        <p:spPr>
          <a:xfrm>
            <a:off x="4515067" y="55830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C92B6FC-D794-DE57-FA66-1DFB0C20DF00}"/>
              </a:ext>
            </a:extLst>
          </p:cNvPr>
          <p:cNvSpPr/>
          <p:nvPr/>
        </p:nvSpPr>
        <p:spPr>
          <a:xfrm>
            <a:off x="3254587" y="557929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71988FD-3F39-CF7E-760F-05AE244CCA77}"/>
              </a:ext>
            </a:extLst>
          </p:cNvPr>
          <p:cNvSpPr/>
          <p:nvPr/>
        </p:nvSpPr>
        <p:spPr>
          <a:xfrm>
            <a:off x="2655427" y="4746318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045D415F-D98F-A668-5F4D-3911AD8ACBD8}"/>
              </a:ext>
            </a:extLst>
          </p:cNvPr>
          <p:cNvSpPr/>
          <p:nvPr/>
        </p:nvSpPr>
        <p:spPr>
          <a:xfrm>
            <a:off x="2169219" y="231163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1D95E10-120E-2871-D461-9074044F0095}"/>
              </a:ext>
            </a:extLst>
          </p:cNvPr>
          <p:cNvSpPr/>
          <p:nvPr/>
        </p:nvSpPr>
        <p:spPr>
          <a:xfrm>
            <a:off x="3339494" y="92362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51EF9A3-4430-468E-83B4-98DF25B23F01}"/>
              </a:ext>
            </a:extLst>
          </p:cNvPr>
          <p:cNvSpPr/>
          <p:nvPr/>
        </p:nvSpPr>
        <p:spPr>
          <a:xfrm>
            <a:off x="2497609" y="417739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62964E9-3A1D-8897-B121-AE3EE9183D6D}"/>
              </a:ext>
            </a:extLst>
          </p:cNvPr>
          <p:cNvSpPr/>
          <p:nvPr/>
        </p:nvSpPr>
        <p:spPr>
          <a:xfrm>
            <a:off x="4232900" y="231163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2A324F8-58C7-EBD7-B60E-12FB76198849}"/>
              </a:ext>
            </a:extLst>
          </p:cNvPr>
          <p:cNvSpPr/>
          <p:nvPr/>
        </p:nvSpPr>
        <p:spPr>
          <a:xfrm>
            <a:off x="3966627" y="61409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D0DA638-2F85-14D0-80DC-53C5C4DEC98C}"/>
              </a:ext>
            </a:extLst>
          </p:cNvPr>
          <p:cNvSpPr/>
          <p:nvPr/>
        </p:nvSpPr>
        <p:spPr>
          <a:xfrm>
            <a:off x="2655427" y="325046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B9FF3EB-1F1B-CD16-9271-A7B2EA647029}"/>
              </a:ext>
            </a:extLst>
          </p:cNvPr>
          <p:cNvSpPr/>
          <p:nvPr/>
        </p:nvSpPr>
        <p:spPr>
          <a:xfrm>
            <a:off x="2996593" y="366977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86E6591F-795A-5EF4-2178-EF3FCD40BF51}"/>
              </a:ext>
            </a:extLst>
          </p:cNvPr>
          <p:cNvSpPr/>
          <p:nvPr/>
        </p:nvSpPr>
        <p:spPr>
          <a:xfrm>
            <a:off x="4313211" y="41005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36D1189-0FC0-E3F4-AA0B-306FD4D98B63}"/>
              </a:ext>
            </a:extLst>
          </p:cNvPr>
          <p:cNvSpPr/>
          <p:nvPr/>
        </p:nvSpPr>
        <p:spPr>
          <a:xfrm>
            <a:off x="4285919" y="1087934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EFFBDEF-64EA-4A35-799A-F9AECE368899}"/>
              </a:ext>
            </a:extLst>
          </p:cNvPr>
          <p:cNvSpPr/>
          <p:nvPr/>
        </p:nvSpPr>
        <p:spPr>
          <a:xfrm>
            <a:off x="4259522" y="282675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A4362EF8-4406-B418-64F1-B6519446A5F1}"/>
              </a:ext>
            </a:extLst>
          </p:cNvPr>
          <p:cNvSpPr/>
          <p:nvPr/>
        </p:nvSpPr>
        <p:spPr>
          <a:xfrm>
            <a:off x="3482798" y="435056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A8BC402-207B-0ED1-9A6F-0A5439FEEC42}"/>
              </a:ext>
            </a:extLst>
          </p:cNvPr>
          <p:cNvSpPr/>
          <p:nvPr/>
        </p:nvSpPr>
        <p:spPr>
          <a:xfrm>
            <a:off x="3810763" y="479990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2466F25-8D9A-535D-2896-9661EFF860CD}"/>
              </a:ext>
            </a:extLst>
          </p:cNvPr>
          <p:cNvSpPr/>
          <p:nvPr/>
        </p:nvSpPr>
        <p:spPr>
          <a:xfrm>
            <a:off x="10465595" y="40798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1BAB84B0-2880-C4AC-B4FB-FB3BD9308F19}"/>
              </a:ext>
            </a:extLst>
          </p:cNvPr>
          <p:cNvSpPr/>
          <p:nvPr/>
        </p:nvSpPr>
        <p:spPr>
          <a:xfrm>
            <a:off x="9397066" y="478572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9AA5D93-3147-C975-1F20-1390BD07401D}"/>
              </a:ext>
            </a:extLst>
          </p:cNvPr>
          <p:cNvSpPr/>
          <p:nvPr/>
        </p:nvSpPr>
        <p:spPr>
          <a:xfrm>
            <a:off x="10296310" y="467700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57F958A-FA1B-94B0-0235-EE095B60992F}"/>
              </a:ext>
            </a:extLst>
          </p:cNvPr>
          <p:cNvSpPr/>
          <p:nvPr/>
        </p:nvSpPr>
        <p:spPr>
          <a:xfrm>
            <a:off x="9628044" y="406790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EE7361C8-2626-ECFE-0A3D-B03824F0AB95}"/>
              </a:ext>
            </a:extLst>
          </p:cNvPr>
          <p:cNvSpPr/>
          <p:nvPr/>
        </p:nvSpPr>
        <p:spPr>
          <a:xfrm>
            <a:off x="10649168" y="362063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590526B-26FB-B9ED-867A-A737F9EE9CE6}"/>
              </a:ext>
            </a:extLst>
          </p:cNvPr>
          <p:cNvSpPr/>
          <p:nvPr/>
        </p:nvSpPr>
        <p:spPr>
          <a:xfrm>
            <a:off x="8881941" y="436777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66B8C3C-C972-824B-750D-5279685A1C41}"/>
              </a:ext>
            </a:extLst>
          </p:cNvPr>
          <p:cNvCxnSpPr>
            <a:cxnSpLocks/>
          </p:cNvCxnSpPr>
          <p:nvPr/>
        </p:nvCxnSpPr>
        <p:spPr>
          <a:xfrm flipV="1">
            <a:off x="1090903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E3FCB95-E3B6-C69E-702B-F81A1E28E0AD}"/>
                  </a:ext>
                </a:extLst>
              </p:cNvPr>
              <p:cNvSpPr txBox="1"/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E3FCB95-E3B6-C69E-702B-F81A1E28E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EB81303-6CA2-1900-9972-A00800C05D8D}"/>
                  </a:ext>
                </a:extLst>
              </p:cNvPr>
              <p:cNvSpPr txBox="1"/>
              <p:nvPr/>
            </p:nvSpPr>
            <p:spPr>
              <a:xfrm>
                <a:off x="6426994" y="599070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EB81303-6CA2-1900-9972-A00800C05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9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7611F739-7D59-E25C-AF65-9F511302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89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3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07764-FD2B-675A-2B64-9C7EB2944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4E8C523-E70A-6B10-16B4-004339EA8E29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58D84BD-9FB5-A826-B8AF-4AE7633E5D95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BAE71B-87B0-E814-F5E4-1A334E2FCF5A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298E08-0187-571A-5684-4912E79F48FA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9050ED-BFD2-17AD-D0E5-8C50CB7EF305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07B30E-C7DC-3146-7396-CAE4751FE1AB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F99CC-21C5-BF6C-CA76-DFCC3017875A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D7F89C-2032-20B5-3B4C-62626E84F9A5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A1C84D-BCA4-ED87-67BD-2FBDE417C8CB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C1320C-BB8C-3696-D5D2-EDEE280EF7B1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7D3C3A-1146-4985-3445-64757D2A3C41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8D87B2-4D77-CA97-61A6-9F8E898BF366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3C5592-2407-6661-F620-08EBCA6F9FF1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BD7A89-1828-5819-0A15-4E1E80A46F01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22B5C4-E17D-DF43-1658-B523D189697D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665F34-0A7E-525B-0553-969225CFD138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4F5D22-31B4-118F-D2AF-EEFA9A1031A6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2262CA-CFAC-304C-7057-E1BA8ED79848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E684FF-511D-7CBE-89A2-2633BAFBEBF7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167774-FC0B-FCCB-93E3-D1AF651C34B0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C18D09-04C0-5D38-A328-5029190379DB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90B59E7-7772-99D8-2ABF-985121BD7FE9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10983B-7C29-43E4-75DD-B0DAF61DFDD0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CA598F-DACA-DC52-275C-5EF5664C1A28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7B0D74-5A9F-938E-B70C-2E30E6476B4B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0CA0A7-E250-9553-46A6-302E5FD2CA4F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8E8190-27AE-3296-168B-4873959D3F3B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94D1DC-BAF2-0E1B-6E49-D6400FD22B5A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90F11-BFBB-5D01-90E7-E851D0783BAE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DE92DB-0DCC-5B8C-B940-7A40D6CA384A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E2ABF3-CED2-A05C-B78D-FE57FC4FAA2B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646151-8CE2-EC86-AB53-C675E00AA48D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A9B1DE6-3B39-D885-FE20-248F0763878D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A275715-0454-57ED-C5A3-963EB0BA3BA9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1806EE-5841-1C54-6057-F9280B012B99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ECF9E49-8B4F-D31B-7D7A-CBA7AFAE2027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46009B4-9980-7B9E-12C9-441A619F1001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B04E18D-2F37-0DF8-BAB8-A52AF65E7A01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84D5823-CB93-90ED-9F91-CC7B4D01C172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BBE2A0-9E4D-8143-3447-AB567A755C0C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2D3762-99F6-9FDF-DD28-553ECEE2806B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A1D62C5-97EA-6469-7BE9-7D8CEA5FB4D0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7F2B556-BF49-D067-5606-D85F1D97C128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0382E49-3801-D6D8-54AD-4D2520A01EF9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9023D4C-F1A8-BCE2-9B20-96881CCCBC5B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7BF9D1-91ED-CC07-799A-CE226C4C0B62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B7B17F-0253-084C-0674-36E94A5D8A86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1A870A4-62B8-288D-02A2-3FDB89E84553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FCA6219-FDC9-92B8-1CB1-5E7B70791DAB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554ABC5-5804-0C9A-135F-B8B061CE61F9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C905A70-69EA-EB78-16D1-65FFADD88B75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3A6927-B44F-3824-48C5-E2D351105C57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CA66A73-C98D-514D-FF81-3F11B6E4E294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434928-2FAE-27FA-6279-95BD21CA08E3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8290138-F423-DC80-6153-1E0A7486A95E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1B2FBA0-4397-BFF4-1D84-6FFB352DDCEF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896A90B-EE1F-E626-DC1F-E9B5E304D00D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04E3C95-05CE-59E0-1CCB-8678FF8F78A9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3F78406-AE7B-A505-F8BD-946ED343138C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8CB333D-E97E-1CC8-12BC-75DE2D9DB9C9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DB79C8F-0AE4-26BA-39CD-17D7340A1593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1D8F884-AE31-DAFE-519B-3E95C8F5C1C6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8D52A8A-47F1-5FF5-E3B6-D296D88F2F7C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95B0857-411A-5391-50CD-5FDC314C0C52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D047ED7-32FB-80AA-4EFC-23E1B74F75D4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12674CB-5454-8FDA-6656-A3292BE79B18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CA0DB2F-EE0F-1A4A-CF75-DD9BE57B9116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C4D2FE-09BE-97BD-F326-1E3295556746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AABFC49-C4B1-507E-FE59-60920E2E7124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5E9B8C5-F28E-91F0-583C-4FE2B1132665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16FFFC4-CE74-ED52-AD2D-A99A8E123D31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8CF6B01-10E6-EC1F-E62C-E78E7227E02A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719053D-9E26-044A-17F9-F32807234F21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C18E897-161A-9713-90A9-FD6268795A22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E47AA0A-99B1-82A1-F7B2-F3405F393B71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438DEAF-13EC-B4D9-561B-1F3293AD016A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007CDF5-2233-BDB9-5556-A5BEDD1399B8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A66FDA-480A-A2AD-BABE-4528EF841C4A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35485C4-C7CF-D71F-0526-77C61CE8386E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3846563-E24B-571F-6F0C-C6C141C5E151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EB3ABBD-1687-BA02-3B0D-6899520A804D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DAFBDB9-A888-48DB-E78A-213F1D02B558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96DD522-E64B-F670-9F22-0B6359FCA192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CB7087A-2E00-A1CE-7284-3564980CD399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A5A47E-D93E-5F47-CBF8-1A5120310442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0AE40CF-892B-B8E8-05A6-5563D9295968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DFFC87C-F884-F9AF-3FD4-E0BF25769EA5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06C6414-43EF-105D-D8DF-6E253C60F08E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FC25201-EDBD-69D6-0D22-470A58DCFADD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3A81DB2-BE7F-E893-6F2E-FCD2271A6917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09F1CBE-0DBC-83D7-96B8-292CFF4A2839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C76A0B-9B74-543F-3ECC-49ED1E8DD0FB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DD30DC7-BB50-E26D-A4F6-649056F85707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0037578-EBA1-AC8C-A0D5-BE2E7DDCB031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B1FFEF6-161C-3C8F-6148-AC65B4972C6F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1C07B85-1890-2024-5842-7777437E3B05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D394E3E-1C11-1FFD-1F88-2841B6DC8099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0E407E3-61D2-A3BA-511B-46FCB1A3129C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3665A9B-1E9C-AE3A-92F4-548FC284737F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2E5C50E-EF34-E2B9-E4F2-B451C6108E46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7EEA9D2-8E2E-C802-6BFF-0FC948970C26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5790E26-4539-F61C-F574-7FCC07DE1705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234D9ED-EF0A-7CFF-8837-2BE38C6870C5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8BD26F3-FC64-5C7B-4912-78B329D721D0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9B09593-8044-2A81-A3BB-815E4F6D01D9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4E2954D-4B55-FF5E-A8AC-7AD5C273C674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2502AE9-1416-422C-6548-223152E6062C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2767063-9396-5399-62A3-E1611C7C0B0F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8109532-60C0-84BA-5939-6E29ACE8361E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F562ED1-3633-694B-08F9-5BC7D62E3B91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F73D8C8-939F-585F-4EB3-98282914A481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EA4718-F9F5-4743-1B4F-093BCD1DFDB4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ACF2CC9-8481-52D7-7A6E-8457F7F1DE0A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734ED28-ACF0-96E9-6EAA-D5C96720A93E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AD5B97C-D201-E57F-4328-2A7F263D5CB1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0DD4F4C-80AB-C604-60D8-6D71304060CA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3499AF5-0112-D5BF-7FC9-16D3A6D29EA9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30556E0-423B-E581-DCEE-C21FF656118A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D69CCF5-1C91-06A8-6F6F-5C0A387B89BF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6B893F9-908D-EBE6-4AFD-720C716A2CFF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9AB02B90-56C9-1E16-8501-9FFF4CBA1660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4CC0758-2576-9891-4602-98A7A4BDCAB3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2E15D43-0C4F-BFF1-E1AF-7B384555039C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E149982-0441-D38C-C1F4-08A2E11154CE}"/>
              </a:ext>
            </a:extLst>
          </p:cNvPr>
          <p:cNvCxnSpPr>
            <a:cxnSpLocks/>
          </p:cNvCxnSpPr>
          <p:nvPr/>
        </p:nvCxnSpPr>
        <p:spPr>
          <a:xfrm flipV="1">
            <a:off x="1090903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9DB4512-FF13-10B6-7F6A-74951DCA1427}"/>
                  </a:ext>
                </a:extLst>
              </p:cNvPr>
              <p:cNvSpPr txBox="1"/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9DB4512-FF13-10B6-7F6A-74951DCA1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33288EB-72AB-4AB2-28B4-00EFFDE71026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33288EB-72AB-4AB2-28B4-00EFFDE71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AC02AF7A-16CD-7492-8BAA-D0190A8D9F19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6970D79A-980F-E2CF-03DF-564B4C6D4AD0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8EFDC425-5EEA-89EB-124D-F6067EACA731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0ECE8416-81BD-6F29-4E29-C42927C9098F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DCD5E5DA-251E-9693-48B7-9939C56CA38A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C1FEAA0B-0624-CB1E-4461-4E5FE455764D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AEF3B374-D4E5-F46F-1546-4D10605E278D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A2FFFC03-92A0-8FA6-2FBB-70F1A459598A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32BB3DD1-3F60-81BF-8599-BD59175CDC22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C02B8296-FBE8-A69B-0829-CF7C23A48129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C7AC53C0-BE11-B266-2114-64A06F443780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41F4372B-D355-962F-2282-C65D1656B6AE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5828C6F5-EC0B-7320-C334-13D5A9FAD53E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6AE64CDC-A105-11C2-A0FB-998D3274A39D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EC196484-D41E-227E-4905-9AA7366AD106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3A6216C5-6572-6DC3-70ED-8F7019D2014F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0DB6F9C8-CDAA-F1DB-263B-DD7DBAF3F4D1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DF84946E-C8AA-F030-F1C3-3F9D1BA369DB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A47F85ED-89CD-7865-D909-EF8BD2A833F0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C999E31C-DF43-BF6F-AF23-DDBD66146FC2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D33C34F2-3FC4-B16E-6C97-493BB23E4130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98BE851A-6125-E770-8769-A13CA23F6230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1E98B7C0-3877-73BC-785A-27DD057BE0C8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065DFD84-343F-7BCC-2623-2B99F7BB492F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3AC310FD-B02C-2EC4-86B8-C65F69032C11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AF395524-FDDC-B6CF-2A3B-5432E699CD51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4B7E661A-1AF6-1D67-0C79-F86C15B84D55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25C79218-6427-A4B6-374C-5D4BFEA7B814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9AE103A3-960B-8C96-6C9B-87EDAB11BA1F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4" name="Slide Number Placeholder 133">
            <a:extLst>
              <a:ext uri="{FF2B5EF4-FFF2-40B4-BE49-F238E27FC236}">
                <a16:creationId xmlns:a16="http://schemas.microsoft.com/office/drawing/2014/main" id="{1CA7B519-C14F-71F9-04DC-22647E89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69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167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3EBAA-D71B-B26D-0DD0-3AE878C8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chair in a room&#10;&#10;Description automatically generated">
            <a:extLst>
              <a:ext uri="{FF2B5EF4-FFF2-40B4-BE49-F238E27FC236}">
                <a16:creationId xmlns:a16="http://schemas.microsoft.com/office/drawing/2014/main" id="{447AF28C-DB38-8F83-3BF5-FA0695F8E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38" y="3006923"/>
            <a:ext cx="3157538" cy="2368153"/>
          </a:xfrm>
          <a:prstGeom prst="rect">
            <a:avLst/>
          </a:prstGeom>
        </p:spPr>
      </p:pic>
      <p:pic>
        <p:nvPicPr>
          <p:cNvPr id="62" name="Picture 61" descr="A green and grey couch in a room&#10;&#10;Description automatically generated">
            <a:extLst>
              <a:ext uri="{FF2B5EF4-FFF2-40B4-BE49-F238E27FC236}">
                <a16:creationId xmlns:a16="http://schemas.microsoft.com/office/drawing/2014/main" id="{1C557CA6-6A68-0859-7241-39C7A809E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1847252"/>
            <a:ext cx="6249989" cy="4687493"/>
          </a:xfrm>
          <a:prstGeom prst="rect">
            <a:avLst/>
          </a:prstGeom>
        </p:spPr>
      </p:pic>
      <p:sp>
        <p:nvSpPr>
          <p:cNvPr id="63" name="Arrow: Right 62">
            <a:extLst>
              <a:ext uri="{FF2B5EF4-FFF2-40B4-BE49-F238E27FC236}">
                <a16:creationId xmlns:a16="http://schemas.microsoft.com/office/drawing/2014/main" id="{ED1BBADB-AC2A-A75A-DBF4-0C901F2E48B2}"/>
              </a:ext>
            </a:extLst>
          </p:cNvPr>
          <p:cNvSpPr/>
          <p:nvPr/>
        </p:nvSpPr>
        <p:spPr>
          <a:xfrm>
            <a:off x="3393479" y="3852863"/>
            <a:ext cx="1914525" cy="6715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2E573D-3E86-E974-A346-5FA29709E610}"/>
              </a:ext>
            </a:extLst>
          </p:cNvPr>
          <p:cNvSpPr txBox="1"/>
          <p:nvPr/>
        </p:nvSpPr>
        <p:spPr>
          <a:xfrm>
            <a:off x="2772481" y="406083"/>
            <a:ext cx="664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When you don’t set your boundaries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03A69-31E3-A31D-E327-A0F31628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59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7E38-9BBA-A79F-BD98-C81AB47E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7E87DB-F570-FE9A-5F27-622D91EED71F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3C8AF1-6F7C-EB46-0CA7-3D236C1DFB13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2A896B-8C25-DB1D-B4E3-05B413A45885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287F52-85B0-0D41-2287-F3A9A919318B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A8730-A255-EDC8-7DEC-7833F43975DA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301EFD-96C6-6839-7656-13DBE55EEFA5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61AEC0-1BCF-59E6-B5D7-4A08213DF89E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16FE50-660F-A8A1-D253-2063BC4E8890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C3F7CB-97E7-61CC-4182-E2C289A4B5FB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E14864-7BA6-2675-7F14-D041CD92F9B4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6C0550-06FD-3BBE-F206-0C131800FF64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96740A-D22A-F720-B921-3F1DD3C5353E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556A0B-4703-26B6-42BC-371E08A114A1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B6CFF9-837B-D514-CCB5-3D244754A1B4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C24EB4-8A63-0882-B6F8-50BCC8E0A858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61403F-11B8-9773-92F4-97F59D3A1EF6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B5E23E-3A9B-9565-59D5-56B1924FE206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415521-44AB-3024-D2F0-57D3C64C8BBB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324E19-E6A1-18A4-2B2B-02680E1E6485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4384E3-EE22-8960-BC41-0CC92414D075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04A84D-EA45-4A70-B56C-FD8606AACF46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018E2-E325-7C35-1ED6-CCD5EB685EFC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4E8660-A7DD-FC18-E170-906CBF1F5EA2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C519324-0A4B-F32F-EEB7-71B834A3C916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40DC50-9DD2-2724-7092-3B6E47849F9C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703ACD-F021-19F4-A5D5-36170C970086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0E7811-DC51-6B1C-E375-8F0773739BC1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41E7FC3-5891-C791-0735-ABCF3B9FBA93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8F0AFE-F058-E97D-79BB-BE89B86F408E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CB41E9D-2907-CE27-F51A-25388E8A4608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9339C5-AC56-5461-DFCF-11AA076FF41E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3B9BA9-E631-4464-F573-B0F0A7C7C991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B867AA9-7780-BA51-D92D-85C6F1B87B71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EF7DF0-857D-B6A8-495B-EA58DAEBB0A1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C8A6D4E-183C-4022-658C-03C1626D4E0D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058358-8DA6-4FD1-A6E5-0F956D9E5BD7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A5CE1EE-F1CC-8E64-E4DE-4389F72E6EEE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CC6E083-2727-57E0-64D4-DBE07E77DEC3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506200-8C76-65A9-5EE7-BDEE1CAD2B70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2D85ED1-B1B0-9367-D477-00CC9F1FCA96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FB2AA4F-6A84-A8B5-19F6-2B1055170AC6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DA53E08-39B0-6FA6-62A1-8808C3B9D34D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7931050-4184-17AB-B1C2-9E2E2D1943A2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C31EE0-5D4F-7657-4EBD-84DB33CFB584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DA1928F-4C44-BACF-7F88-70F4092F51CF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D1DAF2-6965-04DD-EC65-573EB0DC5418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5C4E5A2-FEB9-21AF-AB0F-393F3A103565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F6C86BE-8622-CC73-6F1C-97CE55B9C656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30FE74F-4194-0E03-0682-A25BBF54B9A2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CDBFDCF-B9EB-A9CC-8C55-B8816F3C996F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38BCD3-E473-A950-690A-C099FADA7B34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71415EA-940B-250C-8B9E-6414DC0BCD2C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036B353-EA0E-99C8-7D1E-F0159896F6D5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EE4D621-49FD-86AC-6E7A-745BE666636B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DF1A830-0FA4-E895-0EA6-3F2A51CB9C65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C2B6457-AE40-E2FB-0CFB-4F4C1F5FD631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90F3E3D-356C-CAE4-C9B0-FB5160E23368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BC1D2B0-1C24-ACF2-FB93-8BED5C9699BE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04771A1-87A8-AE0E-AEC4-E8F750CC5505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D8648D7-BD8C-4309-3F76-DD06548829D6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6BB1D7-04DF-30BB-07F2-AFB7329538E2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A9D5F49-231D-BC9A-8533-B1471512C0AC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41FBA3D-3A62-107F-46E6-6751F9DE1624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C368547-80A0-D222-C1A6-AF663B4B57F6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0E8A640-B42B-B97F-B5E5-B81F64119A5A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B429EBE-3825-8120-94F2-E1820E0065D5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D75FA8B-76D1-7956-99A5-E24162E31184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3B315EF-E78D-D0D4-8082-C85D4DD64087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3B636D2-803A-B16A-5D65-428F268D42A2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1AF80BC-3BD1-5309-0F32-3240F514CCBD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C58D960-5286-17E7-4742-94E52613909B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648565E-6A1B-41A6-AEEB-A0AD0DA0632C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28EBEDB-FDE2-212E-514A-792C0F4A4201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D6B862-427D-1094-D60D-4B637453BC64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4C3FDC9-2CFE-582C-6493-91CE0DA29A73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5D094F9-006E-62D3-82E5-130ABCD72310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8925B02-9183-1662-25CF-74D1FA7DCC22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89AFF2B-7A16-E1BA-4A39-71F289E38EBA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F32F127-D255-55FA-2DCC-C89654ADF7D9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D8F10B9-BEE1-BBD7-BB47-2987C091C583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6F9C30B-49EA-33D4-CFC9-93870BBC40BF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540ED4B-81F3-0AC3-33C0-52D0CAFD0703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04EEEF0-CA05-ED05-1989-3E88B170589B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4EDFD62-144A-E629-2E0B-CE2F6F11124F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8C3F41E-3219-CC5D-671B-9C13C5700DEA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55AED2F-1027-ADE7-27AE-D2E02EF76E5D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FA3B56C-9000-9758-3C97-B1CE9C960C68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45F2538-FEDE-9144-E563-ECF2AEEBC3C7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08619A2-55E1-3690-D322-914FE42B3423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8CE0E8B-825D-8B34-AED0-68803955066C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3F7E0E9-54B3-3F33-DB50-27D9B99E75D4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3A3A931-3285-4102-3B63-9747C390A05B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7DE3B4F-246D-70EA-81FE-C6A96A223DED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279650B-D7FE-4606-66D2-E3122C9C84E1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3EDA02D-FB8C-30E1-AB85-0ED07E18598F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D14DD19-B046-544C-8EF9-4EA90AF12295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C33E5A4-A2C7-08D5-EB4C-51C1770992E3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0F545F9-1088-76E6-74E9-C5AC6D52A3F0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4E3D3A9C-096A-3633-4374-70CD6262B66C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6576267-1591-D23F-34BA-999DFB1C661B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4845F2C-2C85-619F-5A14-E47CC7B032C2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4EC8338-4C3D-20AA-76DC-D7F7D308C25A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5781E94-BB06-FE64-351B-FDDAB162A6ED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3C52612-82E5-D68A-D481-7C2092C75E0E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8E906EE-8B37-8865-5F58-5CA1B0F0A663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40ACA8B-CD0A-A217-1E2C-44543015762E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B8EB655-F07A-8E03-1D5A-08871C930975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378BDBE-17D4-1ABF-5DC5-2847E559BDF1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E88FED6-D025-C112-1799-B5E1B1E19A78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918A7BA-CCC9-2865-6555-E85A9897AEB3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317800E-DC3D-4D9F-90C3-19A80B30DAAC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FF014AF-CB26-765C-35F4-C2C2FFA79ACB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D974CC4-CC91-9DEE-6D9B-12A535407B1A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652E6368-3D56-B2D8-DD47-D14C6FAAE57F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9FD0BCA-BA70-89F3-70C8-3BE44A66CCF6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D53B2A4-C505-08F5-8760-B963DB6ECBFC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A8E5201-A86A-D07C-8AA2-57F545BAB5FC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14DBB68-32AE-325A-6E6B-BCAAC8E8F641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3DA53527-D6BB-2C6A-2069-DBE2679BD964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90AB9CAF-5237-01AE-5D4F-DC5043505DAE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CB518D0-D604-6189-C9D1-373A59196545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86ACFC8-83E1-CCB0-DAAE-945FC3EA24C7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19131AA8-97E1-3B3C-011F-D26C5BB3FACE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CB922D6-4585-BCEC-F851-625808E2CC30}"/>
              </a:ext>
            </a:extLst>
          </p:cNvPr>
          <p:cNvCxnSpPr>
            <a:cxnSpLocks/>
          </p:cNvCxnSpPr>
          <p:nvPr/>
        </p:nvCxnSpPr>
        <p:spPr>
          <a:xfrm flipV="1">
            <a:off x="1090903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143C3F1-120C-5676-34B4-894A59D67B38}"/>
                  </a:ext>
                </a:extLst>
              </p:cNvPr>
              <p:cNvSpPr txBox="1"/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143C3F1-120C-5676-34B4-894A59D67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B1F1F3C-BFD6-6B82-686A-0069A80318CD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B1F1F3C-BFD6-6B82-686A-0069A8031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F77D49CA-E719-B7FD-AF16-22A45B827CDD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DEE5E227-DB0B-523F-F8D9-6ED9F8500821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172A86C3-468C-9723-87AD-583B18F21F9E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11F35DBD-8919-BD19-298F-7C66A55F14C4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1B54022D-7FAD-D9B9-46B9-BD87B722E997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0565D4FD-7300-0780-A3B3-9F28A69A46A5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C382115D-4E55-29A4-3A2C-E92052815C29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37DD660E-526B-52FA-7A05-5147514E6B27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5C169E6E-8C24-F584-790E-F18C5695BE35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EB63C621-ABD0-DC60-A86E-56E63E5E009D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C5928090-2236-034E-EFE2-C78355C40739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F93B3785-5A7F-9DD3-0CB1-929CFC93FDCF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175BCC41-D251-4F93-3CA5-E6B149528998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058AF4F3-9605-82B0-AF15-3AECCC6874E3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F71D1F16-000A-DA4B-DC2F-DFB000BE6917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51F1A829-3139-08CD-418A-17444039E234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6E334CE3-E024-174B-AB53-F4E0A5B73BB8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5E7B21F8-1D46-E621-D18D-C2C751A700D2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9FDB09F0-AEFC-284C-B638-A5D84D9C9A1F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6A28DEFE-97A0-9E03-12BE-A382707807B6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D0DDA421-5CA4-3B31-EA20-CE6EF713912B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EAE0C956-9E51-13B8-E74D-68447752AF60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22298E09-B70D-9AA5-6732-671D959F9F17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29CB30D7-AA7A-5AFA-589D-E1CF07656840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D6C60F11-7DA9-4CF6-C880-4ADA78ECE789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541AE3BF-A6E1-ADD2-9736-2BE9A931390C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9909A4F3-02BD-BFDB-B5B2-5AB72A418268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F5107AA2-D783-73C5-19B6-D4C2B730EC41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BD9BDF7B-63B9-560C-F489-EB9606261CAE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558EF62-06DD-0376-DDDD-54A12EF83305}"/>
                  </a:ext>
                </a:extLst>
              </p:cNvPr>
              <p:cNvSpPr txBox="1"/>
              <p:nvPr/>
            </p:nvSpPr>
            <p:spPr>
              <a:xfrm>
                <a:off x="1329671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558EF62-06DD-0376-DDDD-54A12EF83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671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Slide Number Placeholder 157">
            <a:extLst>
              <a:ext uri="{FF2B5EF4-FFF2-40B4-BE49-F238E27FC236}">
                <a16:creationId xmlns:a16="http://schemas.microsoft.com/office/drawing/2014/main" id="{256B6D7F-AB92-5986-86F6-7FD15FCF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05903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CF104-D9F5-A84F-8532-35C4B9538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1BDCE37-1BCD-AECE-A493-9D9CE3E635A7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E24A5C-F7E6-BB78-6748-50E9859580E7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2DAF1-0763-DF96-E1CB-085D887D7D79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3A5657-98EE-9B5D-D628-AEFEB6D6BB88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D9933-8021-5CA2-8441-10869E161E1C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01D45D-3FB5-BEC6-2757-CF3A571AC0CA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0FBA1-CA38-C0C3-CD75-FA72FD95AF43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59A446-0A2E-35C9-53E9-8355E8785024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7B2494-B236-EDE8-82F5-296EEF1EFF2D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B4AC4-A334-9692-E66A-DC5CB7377062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51C474-FBB1-204E-6D3D-F75B5E456D6B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C30322-3E10-226C-A0CC-845E3D42006B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884E7B-E16C-B3B4-31BB-3F7BC87244CD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D42237-A3F0-0E8B-319A-343EA7866EA5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FD7C23-C34E-D641-F5BF-FAF84AD2A363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75411B-5EDD-3C1B-243A-CEA12D34A8D3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6C0CB5-3992-0919-FB5B-7DD12D9876DB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80EDFC-BA84-86C7-C103-6A185993551D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8EAD39-A366-3B7D-E730-7D6AE8565B8E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07366C-2F87-6847-DAC3-D149E90755B0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0613F1-E76D-10C6-0A09-52F57E56E927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774A71-CDE3-32B9-246C-F4D050DCB011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2F1A4E1-8820-FBFE-6494-9D33FBBB5C89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EB7B74-0844-F6D8-71FF-C7A9644B278B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B50373-6BF6-CA98-0AA0-E7DC7E30773D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8233F3-3AC5-C873-1300-1C678C1E1FAF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470C3B-9469-AA83-B906-B7C1C9E51B27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305E0C-50B6-DE5C-839B-7ED2A3AFFCE0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B196AC-5B93-C6C7-DF66-CAC2FEBD3DF7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1633A3-5911-5AEA-3614-F2035446AA6D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EA82FE-5CC3-2181-5B23-72F5388C03A2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37F8381-B5DF-8791-EC63-8F2E75F8346F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3FDB16E-36EB-85B1-18DB-4DA71BE832B1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4095A50-05B8-1B23-D148-496D2D226272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6A8A966-A288-AEB8-A915-76006E9F6872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452A69-1AA9-CD67-CC90-D23C629F13FD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F846836-553E-57AC-080B-0C606FB1D575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1B8F4F1-C527-B64F-6E8F-034DE86C0574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AA7926-C76C-BABE-F71D-6FF8F37B8F92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9AEE71-6713-7E90-A977-16331F0D0CCA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DF39673-A6CE-8D07-3F02-EB198C5641AA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CE8144F-16DF-4E46-0FDF-F64E6E6094C2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A25298B-57DB-54B4-8D0E-8CD3B4B7A80D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B586C3A-763E-AE0D-0090-2CD14737ED43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6E8FA83-EB9D-13DC-CF1B-1E8807C3263B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AACD08-44E8-002F-D154-B081A06C69A8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C9243C5-729F-C15C-71C8-94CE554C6D58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64ABF8B-3F33-2C4E-AD52-E202AADD0A98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AA7DBCA-BA1B-0771-AE09-B3EEDDA5D527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5E4B23B-59EB-510A-62D0-E64F532170D3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5170B20-C8B9-7D32-C45B-09C834157812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93681E-26F8-FC9D-EC13-6CE18EC82F4C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B0A228E-AB43-30D7-022D-3280B3D96651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2D8F29E-2740-A1C8-8D04-99DD70E80D69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C94C4B2-35CC-3958-4D2A-C28B475DAB68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97D1EB-8A06-8BB1-A1AD-C2CBF9409A62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7259422-833A-D249-3CE7-B0EB48B7BCE0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3662C61-2436-941E-0738-C644B992FD21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AF9DBF1-3A75-8710-1F9C-E05B2A279C64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5F379CA-F0A5-5010-8482-4E0AC97710E7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14FEC95-DCE9-5BB0-C2B1-F3B8F37F83A2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8F61DFE-24F1-C753-097D-B8EC64EAB7FD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089FF25-75CF-5F70-34D7-8D3DED5176FE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3A72625-48FA-EF39-6C90-E17A29719BC5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08ADFD7-723E-B71B-475D-CF48A8ECE24D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537EEB8-5A44-0600-5226-034FC6BA0364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165BFD7-A268-758C-EC2D-60E9951B972F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EBB93D1-6087-A50A-863E-059EED327202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444A3E8-52BB-953C-87A9-1CBF7B567A32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12DFCEF-3288-C063-9E63-2E0A01179389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E57A102-561D-B577-1432-149E3D09B2CD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2FC5C20-97E4-E5BD-4108-E0669E60DC8B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2D52CF-00DE-1924-2425-8F87208D7A18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F00EDCC-B9FE-EE00-82A8-2D1AF203B172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8770E7B-FAA0-DD5C-287A-1A7145D3B325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632D2B-E8BD-4A8F-7215-7AC29F0F22A1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3E37813-824D-3B3E-AD92-9B64402BCBA6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E1FD9E6-A564-5B83-724E-1B886293C807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D287E56-E942-10CD-961D-5E418550A6D0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166543E-6928-26E3-47E5-09387AC70D78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10DEC37-6E2E-C102-21FF-4AD9DD273D77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EC85330-FEF3-E08A-1E4F-5BE4B8B1F290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10C7926-10C1-C12C-63A5-7564F41D6847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F5A7635-9C55-9ABC-1810-F7A6206970E8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FE7D9A7-D375-6E42-FCA8-2ABDF880D0C1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B177D7A-D537-0160-33B1-5E78DADCE3AF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065561E-919F-F1D1-6711-69CC161E95A5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3B6A075-C5B5-0751-D262-37917A931FB9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13441D8-6114-2EB6-AFC6-55330B8D9BF7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12F900F-FF04-F672-EA34-31FF7281F12B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F6F3EE7-1D7F-7C01-865D-3B144D08017C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9914BEA-10EB-BB1E-9E81-E3F4385749DD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DBECE96-D0B7-0087-526F-3956E5C1C799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29283A6-D68A-22A4-CCB8-BDE28FE68366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8DA339C-1C39-157F-21CC-5183BDE471A8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597C4D0-0E12-EBF7-7330-D961EB92D9AE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1D7781B-88E0-F464-754F-66B0DC5E7559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2B79783-54E6-3D09-1A79-190823FF45F3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B58E6B0-5E25-F0B9-66F1-289E3D911183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D5499B1-06CC-AD6A-896A-66D9ECDF13CD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191A1D0-FD7C-7A00-81ED-DF9B7B6E3359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AB94D2C-2DF3-012D-CBCA-876CF34598A1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0393796-D96D-0C87-14E6-5CFD3970B974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43F64D6-9D8F-B765-334B-5F3DE85A14A5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04C6552-4A15-15E0-CC7E-CB8C24AE3251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660B780-88F6-B39F-3D93-7F9CD7F8E9F3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E74B6C1-C7D7-64CD-D2FF-69A64CAA9E9B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D14620B-F323-2EF6-9B96-2AF3C387CD70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AECA459-BC7D-B936-8543-82F97539D0E5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41B5FE7-62CC-D528-981D-A1CBB62B5213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8121558-76C5-C7A5-9DE0-473A5EAA4970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7B83BBE-6B96-68F4-C64F-0CB367C0C93F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C2CFAF2-928D-5063-2E67-13E10EEC21F2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7BEBEB9-3B39-6541-8FA6-BA06C7C47BA1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71E9FDC5-AF52-FE19-22A8-35ACEEC13129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80EAF0E-3B1B-06C3-4B19-85C4819F1338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3E9F5A-E69B-BC21-115C-74D1507102F0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8889AC1-566B-279D-18F0-9EE26B26FF36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0897CC95-39DF-905E-81FA-0FA7F1F9FAE9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9033061-B38A-22AD-6A9B-A84711EFC894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6FB38BBC-B49C-CB67-58D2-57725A46A082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EFDFEFC-1370-0413-C922-16F86DB68A8C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690F1B5-B2BC-D978-ED7C-C98E1810BA8F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40F10F3-BCD4-27D2-D077-5F8024F663EE}"/>
              </a:ext>
            </a:extLst>
          </p:cNvPr>
          <p:cNvCxnSpPr>
            <a:cxnSpLocks/>
          </p:cNvCxnSpPr>
          <p:nvPr/>
        </p:nvCxnSpPr>
        <p:spPr>
          <a:xfrm flipV="1">
            <a:off x="1090903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19D468E-92CB-D053-8972-DBD54371C877}"/>
                  </a:ext>
                </a:extLst>
              </p:cNvPr>
              <p:cNvSpPr txBox="1"/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19D468E-92CB-D053-8972-DBD54371C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9853" y="2738536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E156B4B-64CD-030E-C2EF-FAE6E56F4860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E156B4B-64CD-030E-C2EF-FAE6E56F4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D9AA3A51-FA04-B3F9-3444-286C93E8C2CF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34D39362-DE45-409A-D3B3-201E5ED029DA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9D104611-DA0B-17AA-7377-D245DF88E73E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BC3861E9-F377-9690-94DF-707D98DDBCED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57F2F3AC-BCC4-503A-6894-9A49CEEF7010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9942FD84-6C88-C7F8-BDBE-77B2762B0639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9CF03706-FD38-EC8F-B046-49F642D798DE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4752F1BB-3ED7-00E2-D5B3-B03ED2E802C5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1B6555DA-638C-32B1-190C-2FE60E9C35D3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F0836452-FBE0-4FC6-365A-2186D0D32830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0D6DFF79-52FC-E54C-DF75-18FA62226806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854F9A54-DD60-D8A3-21B6-B8054D4E66D8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33294535-5E60-3EC8-BA63-28DD93108159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304CE301-34AA-75F4-4DAE-078869CE08D6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2143028D-79E2-D71A-D893-422F84A5B683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66D146B1-BE0C-72D5-8F48-AC1C7EECAE1A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67DB9C98-629C-5E3C-7CF5-001CCDD3F1ED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3EFD9DA8-EF43-D733-FE86-88CA95F31520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5978A143-22AA-A0FE-E05F-5DE212D295A5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6BC1D430-B7D8-1917-FE0E-CDA6104B9E1E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01BFAFBB-216E-4347-2D90-FF16A8D11289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AF9DC6F5-0E51-3B6D-0342-E3FF72D5E12B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9FF69BF2-599D-378B-28ED-0222183E6D1C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59D322D5-4804-EA97-85C7-1F2BCD022FA1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B8AA9A47-AF25-E02C-D18F-853EEF9B621E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E9EE7D1F-9C91-00D0-E60F-3776C4BC1EB5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A959470E-7E5C-943E-2991-FB9C822A0DDB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342DF73D-B332-6274-D36D-ABA9E952A84D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08DEB33D-019E-8910-6BF5-343792C0D4E5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7C8CE38-AB79-0BB7-F3BC-0FA8E6229EAF}"/>
                  </a:ext>
                </a:extLst>
              </p:cNvPr>
              <p:cNvSpPr txBox="1"/>
              <p:nvPr/>
            </p:nvSpPr>
            <p:spPr>
              <a:xfrm>
                <a:off x="1329671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7C8CE38-AB79-0BB7-F3BC-0FA8E6229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671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4DDB560B-2BF8-A5CD-F77D-3A3DDEC7DFF1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D22E2309-0120-3079-F85C-3FF3475A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3832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DFE74-64E4-3AC9-6AF2-2BDF9AD98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F5304C3-49E4-A0B2-1EF5-CAE670E52402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2C0C9D-74F6-20D7-E6A8-E43DC7FD374F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FCDDC6-C4F3-FB08-4760-8956C011A7E8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2C9A2-132B-3DC5-FD49-C17AC7B37D3C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19E1E9-5754-2893-0180-D638D5C24119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4F9236-B857-90AD-1617-C36A7D4A5675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3B1145-AD04-6CCB-2A7E-E0514AB27B92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05170A-7697-1515-112F-41077EE87DF4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57FD60-A596-6016-0715-2341134E0585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CCA047-B73C-044A-7A64-787922C74D68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5B76CC-CDEF-6B81-ED04-7B3A6F52CAA5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AD555E-37FF-0CA2-786B-2F14E72773F7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A8A7B5-9099-9B2B-771C-E98C98BB60EB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6A653B-ACBC-0097-AEF8-9A9902AF7E6F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389F73-A725-058F-2048-CC9736E5B9CD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5136A5-56EE-AF6C-7A64-F24BC2CFABB1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766917-70FD-265F-CD6C-7F5CC11652C4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85B869-A59D-3656-C3AA-D3290A855096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A3C54A-5B50-0640-0F8D-ADA4C0C55098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87801D-4BA5-7812-A58A-DEC3618760BA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8FB075-D26B-7108-878F-6750D8C16533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F69B32-854C-97B0-DB97-ABD2A55FF131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FBC79B-EE49-CE9F-E172-12BAB9ACCD9B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854E56-8320-264E-9672-9D8845604423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64C517-15F1-E017-C4B4-A7CD625ECBEA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38FFDC8-DF46-2828-F1B0-BADB7346577D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FE765F-8EAC-4355-B88E-3D2D5099BA26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89449A-19A0-F5F7-6895-64B7828B6D14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A1BF0F-6298-53EC-3F09-1401C8B2FCDF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54206A-66C4-649A-C1FB-5A8859B37BA5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436A43A-9B4F-63B5-616B-B8B25509AE0E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40733BE-F8F2-3815-66ED-24238F27702A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665B75-C401-523F-304A-58340DAFEE00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3C5AEF-6F3C-6B3F-1DBE-34BD62BD81CD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E5CDD75-76B3-1DCE-BD39-4DA8BFED3740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DAC3AB-139B-1F60-8CD5-C087F0118BEF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70C6B3C-DD85-AC07-FDB0-17B3C2B0AD1C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F6AFC6F-AC08-C433-8FAE-B7844401D867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75CE55-1836-FC8E-5C86-87E24061669B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AD30964-E18B-4D5C-24C1-7EA862996FBE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6D9E952-DF2B-095D-91B6-55D1B74A2BE7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0FFDD7C-B427-C47F-59D5-CE5E95D0AB6A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1D1B0E3-2DC5-9F87-5EDB-192399A07875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D0E955-C841-FE20-C7EF-845AD4E111DF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BE6122A-7533-7F87-4C48-2592B1DE54A7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9F76AE-60A6-74C8-FD25-AF777063DCFF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1763FC4-E09F-34FF-9043-7E97099679F0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64CFABB-D752-9632-76C3-55EB8F96F808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97A6C15-4E8D-FC92-E1E7-D9E48C45B1C7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0E76E0-19B2-D30A-5580-067910AE6C2E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E503AC-0717-7466-AB86-CCFB50F15AA2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CA694C9-5E94-C12D-E028-2F1968DA6C81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235F14E-9929-0F85-3D27-7E56CD02F727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B8D8D9-B50C-B074-32C5-0E48D2896144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E403159-0750-C745-C43F-92B9013AB6F1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AD29EC5-58CA-1EE9-6B2D-E0C16099FB92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C37FD55-922F-B00E-24C8-54E85CF888C6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48E37D0-D080-A4BC-D3AF-58BE6596E2BC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D12B0C-4B8F-8F39-6B46-AB58B729E7FF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80CE2E1-32B7-B4AC-AFE9-0DF0387FBA23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0CB3A88-CE29-C625-1B1D-9AAA21CDBA09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ACAB5BA-A99D-389D-B750-953B798C7C8C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7DEFE63-987E-61FF-FDDC-58B45EC51EB5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405FD14-2E11-C8B3-104F-72F056C23955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47CF8C6-1376-3B5C-CE08-57DFF6D0B4FB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0E9BECF-C8ED-A633-55F6-5ECB6BB1FDC1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E8D18AE-0D0C-77D8-C461-0761E8EDEC16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105745F-66B2-6393-5EC2-F602C31514FB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6544E1E-B7F3-1A06-270E-4028570E3244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65A90CC-0712-25C8-8650-65C5945E63EE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1124C81-0282-7D3A-E259-618793D4FE31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250BF3E-12FB-10C3-8C10-242AF94FFD10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DECCB9A-1CAC-92A6-13DC-727CC2A6C658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24345F6-3915-F4FF-9CDD-0CDAE5EE761F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2D9F41C-A653-3C07-38E7-5FF9405F365F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6C5D-B827-F9D6-34C2-3BF1D244BFC5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C3E6415-17EB-4300-CBC5-1B7623B01D07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A475299-EA94-31AA-7634-A67BF8113804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E03D3EA-BAB3-CF6A-8976-F265CBA3E1ED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848B37D-113B-41C4-7682-1E184817B1B8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885F2C4-C446-2CF3-1DC3-352418710588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8426301-B00D-33BD-F7A0-1346C803711B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03C3F2A-A380-F57B-5996-838A84EBFDDA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80977BE-16C1-8DB1-AF4F-E31DDC15BEF0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05FA6B8-B051-E942-83F0-1A3D697B9BD3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4994CA8-F05C-C376-C333-CD01A549113D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4C65E1A-A820-43CD-50A4-9A9E576B1F8F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066BDE8-0356-1481-C3F0-5C8D200CA770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E1EA9FB-5436-0728-2741-6EA0AF6356F2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4AE44FE-8618-1AAC-BD17-2ABC69FFB0FB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8375BC1-61F6-A0B8-0100-B71940DB067F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EB7D296-16D8-EF54-0392-C51227AE03D8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7B1DF51-550E-1740-74D1-BBAD4DDC2A6A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C101F84-966E-C917-19C1-14A5121CDC2D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F216E15-D91D-6DB7-24DA-F311C5867A4E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1D28DD6-F54C-CDED-2CFD-FF1CD14BFF3C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A2121DE-D588-EF77-1D6F-308993F1D720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931D7FF7-7368-E3AB-4DFE-DC38FCC3C349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4AD0964-8DD6-8B11-C0CD-0D7AE6AF1D42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23C3D5-D4FB-7965-F5F6-42205ABC4F3F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2DD130B-D815-619A-769A-90FA77860F32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3E65DA4-F42D-89ED-2402-AE1033FA4E69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F217079-7B1A-FF82-37E2-94085F2FB374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04625B9-0CCB-8D96-D273-D1FC7D1EF493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633CD2A-012A-9D18-CEE0-8C82AAB9C833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0F337FF-D339-691E-BCD0-30A160145EBD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DA1F279-75DB-46FF-5EC1-719E714DE8B2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2640E3B-F007-E718-7B02-48591BBAD66B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118A9B5-A7EC-71F9-82CB-8B0C540A7B4E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20F4F0B-4E50-3C90-3039-A3C0FFF0D64E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CE24E14D-869A-992F-2D56-A9AC0D19A56E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45AED7B-E996-2CEF-78E7-E3402E2C3348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E4E2870-A529-BB41-5FA3-4AF451B5E9C4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5E35B45-75A7-21D2-EA56-7F82CC3F4E72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84A16B3-7B0A-1551-9789-EB83DF6CF928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D56C7C79-D712-CFCE-CC55-A8A833F5E118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E8A7F51-2559-DC29-C225-4EFD18D6878D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7A3E584-E681-4CCA-0430-DBD1CFED474A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6845D4BE-7DE6-0395-3CCA-73E9A246471F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595AF87-9A27-716E-53E9-661BA9B91E67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FFC5EAD-60BF-6F88-00E7-4EB584229688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07DB7C7-FE5C-4D40-369D-F043B22A0578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2B4321B-CE29-D45D-25EA-8AA3EB40B784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09189FF-264A-97EE-962E-5B4B464D0521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7D81701-2CE0-F82C-EB71-409BD4E7CD5B}"/>
                  </a:ext>
                </a:extLst>
              </p:cNvPr>
              <p:cNvSpPr txBox="1"/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7D81701-2CE0-F82C-EB71-409BD4E7C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FA6E724-96BD-ED96-D1C9-BB81B5C4C63F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FA6E724-96BD-ED96-D1C9-BB81B5C4C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304C14F4-D485-A985-B4D1-DD7D74D40D00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9F6A7913-9BE7-73EE-20D0-072FE905E54F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12753585-9006-43A4-4155-D5FC38DD5A55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72A80D1E-D0C9-5393-7C33-F202057D5D8E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F10E3977-7984-4AB4-1E10-5C953438E2AE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7EA2C383-A39F-D150-62D2-A54DD7AE70FD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B45859CB-3262-E8A3-F37F-78511C65C14E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76608C5D-ED19-8A1D-9F63-5318B585096F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7BEED032-7035-E4E2-42E2-D1F22DAC50B9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D509AFD9-7428-EC30-4D44-AEE300F85B42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88EF8F11-F0D5-5BB8-B8A0-0FA6A2921EA6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27DA2669-AB23-BB2F-C491-433E0606D0AF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5A0C9319-F6EB-C4DB-AB5D-107712DDE864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4089480B-CA25-92A3-C7C6-F4AB03DBE589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7955190B-1B20-BDAD-F3E5-6F4BF7214A8B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D2501333-9C9C-D1E7-8BB7-E2D372A04808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0941D682-DD13-6DD2-E949-A65F9CE01216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DB1A86FF-F88F-D094-2B20-6F807EEF6FBF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99BC011D-EC04-38FA-3F88-BA0BF72B470C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CB371274-BAF3-1411-CED9-185EF696EC9F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BBC6073A-8788-1D5B-6F2A-27FBBF2522D5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37A5EB4B-400B-BA65-ACFB-0E1152BEB094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7FA09B4F-FA74-968F-6091-4F0D5A2EFFB8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01C5F661-054C-508E-C06D-572A81E0EADE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E162DFD5-736F-8245-635A-D969A53FE4BA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D9A4D3EF-757F-40BF-8D60-E90AED0ADC3B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43B494EA-E6EC-5470-A95A-51079F038042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D9913AE5-1B16-2F69-3E29-756EE17BCCEE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F42936B3-0360-668B-CBC5-EF1D1FDBB347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48D0DFF-2668-A003-797C-5650E9D245A8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48D0DFF-2668-A003-797C-5650E9D2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25EF04E2-7BDF-E450-4BA0-2E1D58EC9947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C714901-9A4F-472D-961F-69A1B7819111}"/>
              </a:ext>
            </a:extLst>
          </p:cNvPr>
          <p:cNvCxnSpPr>
            <a:cxnSpLocks/>
          </p:cNvCxnSpPr>
          <p:nvPr/>
        </p:nvCxnSpPr>
        <p:spPr>
          <a:xfrm>
            <a:off x="833438" y="2289289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6AA449D0-4C0B-A9E5-7147-8BB1F157D663}"/>
              </a:ext>
            </a:extLst>
          </p:cNvPr>
          <p:cNvSpPr/>
          <p:nvPr/>
        </p:nvSpPr>
        <p:spPr>
          <a:xfrm>
            <a:off x="692037" y="361950"/>
            <a:ext cx="435236" cy="1765447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385B7766-DF0A-B4D7-8E56-47E442E3B86B}"/>
                  </a:ext>
                </a:extLst>
              </p:cNvPr>
              <p:cNvSpPr txBox="1"/>
              <p:nvPr/>
            </p:nvSpPr>
            <p:spPr>
              <a:xfrm rot="16200000">
                <a:off x="-690923" y="904126"/>
                <a:ext cx="20577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IE" sz="2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28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IE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385B7766-DF0A-B4D7-8E56-47E442E3B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90923" y="904126"/>
                <a:ext cx="205771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A403770D-21C6-EDCE-E19B-2C35FA41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9362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C98B-A481-6ABC-4908-0F19AD44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D4FF12-F017-6C1E-EBDE-1396D3EA8554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D952F6-4D48-0630-47A0-8B309D82E33C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3673A8-D327-CA8B-7D81-9449EA8769AE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12DF5B-F2E4-E3DE-C5A9-8E4FB338443C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969C6-C0E0-EBBD-4DC8-16150C7DA943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E1792-2F79-F9CC-AA92-1CA12C22B17B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6FF4C1-9A5F-11F8-310D-2C549B7F970C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BE1932-DB37-4A4F-DD25-0E4EC43BBBC7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3A4D60-A27C-0855-A8EF-C0BE71DB8E6A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73809D-3FA8-4294-609C-6B49C1D9A704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709AA-A359-2AB4-D127-38B8951737A9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38D83B-3B67-C6AC-1638-FD8E762BEF3C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535FFE-7EA3-EF80-B75D-53B292D1E96E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4653A5-741C-6751-4AA4-63F94C16A5B6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8D3712-8FB5-588A-3F07-1EA982F6BA2D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723FAA-2204-7700-ABDC-87949EF26098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39D3F1-4D07-24DF-802A-B8A675ABB7D4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CE012A-9CBA-8B22-AE3E-90B2EC948E83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9E97F2-3B79-8AFA-C21D-CF58AACF9CB3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4861F3-F346-F0F1-3A15-0815DEB82195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B40FC6-E469-BC6E-D402-33267AFBDFCD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E57274-01E0-CE56-EF72-DFC3DB22D246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4AB124-C101-56B2-A32F-622DA1777298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1122DD2-C813-E07D-BCB9-733EFC40E74E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8709E0-E28C-00FE-E9F6-322C80EAB4F3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2C8705-981F-2A26-521B-AB974CE37FD8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2E2953-C405-9973-FC8B-8B1D88DF4570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C7DF56-F077-3735-509B-D8434BB36615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E5C6F9-95A8-B602-8CCE-E5741D793583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1976664-7324-BF83-EE57-850B9C10967A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766BAA-5FF1-2800-5E21-D772AD97269A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7344DC-B637-206F-8CE3-1416DA8E2B60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AC50A0D-80EF-399F-3DFF-52A67C2D454D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FCB8DF0-9DC4-1B81-E582-DB8BEE94CEA2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DFB3DCF-8DB8-CEEF-D9EF-90B216E7D534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093E61-958A-10D4-E9D9-6D636B9AA268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6241234-57D6-1809-042E-402C5CDBEE55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97BAE0-15CF-21DA-7248-F58046DF2722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FC5F32-8DEB-BF86-DE00-5342463E8798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B5C5E9-B7CB-E90F-648E-80B17C609232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8221A4-3F1C-951D-A114-6D80C0BA9333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89C9820-9664-F2C3-C5AB-C3C41847BD57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974E788-EA14-EF1F-ED44-9F595EE63135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6A1F462-3EF0-E06F-8C1F-FA8B78C3FEE0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429000-1927-A8EB-A942-92A0BE08C2AD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3284091-1503-7DE7-D416-42120D6DA1E8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9E30A48-B874-7D73-B876-B8EDB34AE418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4BFED2-941F-07DF-9C59-43FE87735796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7E5CA09-0880-9DA7-76F5-7694C82F8F20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286CECE-30C3-77BD-433D-A6DF50EA5540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D32A6C-41BA-60D6-43F4-377208CC7422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A359346-98FA-1414-B1AA-385AC0B1BA0A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15CCB5-C81F-2E2D-EBF9-B6523D47AB4E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504ACE2-C8A9-DBDA-0A76-303717D7BCC7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1258A41-83F0-9849-9C13-40C5A2A6464B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519D91E-C190-99B4-CEEB-2A42EF9D38E2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DA6173D-1F02-FC28-465A-5F27A79CD197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D172EBC-B0BA-838C-2D1E-B7B2CAAC5E39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DC18C9E-5B5B-9BD9-ADFC-E530A96A6BC4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3AC990B-9D6D-C8C7-A3E4-0B138D77C0A8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3356C72-28CA-E208-400B-85DF5CDE0E4B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0C8D628-3781-321D-9A90-55963CD7C2AC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4A8B320-7542-B2D5-E99E-AA56E0AE5EE3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8BAD5B6-3EAF-E15E-2ADA-2408CF041D8F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3B583F0-30C3-75D6-60C7-6815BA2348AA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1ECF5AF-F792-BE01-0DA0-25CE79C38438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945CF21-263E-44AC-37A7-92BF62096C00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6DBC6F-A4D1-C43E-2C84-6A3F1A80CC47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D83B747-7B80-AEFF-5F5B-9C19A7EBA4FC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4C2230D-2B84-8686-FF87-E30EC35E6BFC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5EE5729-E846-8014-F090-7A3B68CCE0C4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FF5A6E8-117E-E041-5F3C-BABEEAD1112C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2ADE075-C195-4A44-C634-EF85ED6E0FA3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F154BC0-6F09-13BF-2F58-26F32CA0A8BE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874442B-8BAE-982E-5D3E-A80E4E4B9CD6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F2DFFEA-8F19-FBA5-D82B-4121123F66CE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00008F7-9D11-16AE-B78B-2ED9F93E2F3F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A638C22-0F4A-75A7-716B-3A93E683EF46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497896F-CE3B-8FA0-9634-160C695BA8AE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A986E4-9E9F-5340-05FB-1758F3C92DAC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6830FA9-C178-53DC-C802-9FF5E848907F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FA0F60-9E00-054B-58E7-EF3E33FE0C5A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7B3A0B0-CF2F-2C8C-25DC-C12271529E14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F4DCE6B-3742-2B60-C9AB-33D7DA124464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92B9945-76AB-1BDA-B942-FBDC5C3F0F51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3060655-B90F-7E38-0DAA-A854EDEB7114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BED7710-47E1-53CA-11AB-8E38B9348A13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5E95353-AE5D-5A9A-7410-263BF858F00E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A38543D-4C71-4F51-DDCB-6169D2532094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90AF9B3-CA6D-894B-5699-F5DD49ECDD40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D689BCB-0A7A-BBC1-21E1-CCED18C5BA0C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F0FC2F4-DF58-D246-0A82-3FB470FE09C9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DFFAF53-F659-DAA9-2C8C-D2366E8993B0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4C89B51-53B6-4A9C-FC8B-56C0B5F24F3D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56BF3A2-F572-CB38-EF5A-757FC54BF028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FCA7CF4-346D-39C4-B196-72D6B7AA14FD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E93318D-BAF2-D73B-94CE-BFD4BBA035D6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B485E7C-2F57-96C7-C488-4961F87BA4A3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8EDC3F2-F45C-E9A2-FD43-38E60A81BEE2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A31A6FB-16C8-E148-B4CF-B3D5C898A732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24283EB-F134-1D84-DB9F-8A64541C13AD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78CFE86-4A81-2295-721D-84B3A7802339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3F9B7E2-D935-D77E-E88D-8BBD29C519B6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808EFC8-430D-6323-8277-3E924E388247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AE933C0-94E2-67F9-FA88-C83A2DFF4832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24F43C1D-378E-C518-B74A-6CF3E7D168F5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A447F48-4705-820E-5C0C-D050CC4F1D27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1FEAFAF-B12E-433D-ED90-2BEC7F7BC97F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2426588-DE5F-C488-563A-4B6F14B2A5B9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A58E6A6-7999-80E2-FA1C-EC18D398F359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7838694-9480-F016-D669-C8F0D4AF01FF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85BDD27-8540-EB99-6467-23FFA38F4384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9DAA2EC-31E9-074E-04DE-0985D76FB9F4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94E77AC-AA66-1276-6D69-9B7B241144AF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B42B3450-D042-6B38-DB8A-4844CC12AAC0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378A72C-52AA-6234-1041-C5A03D2005BF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0851BE6-6B92-6A23-C7FB-187F92DA4A1C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4B83113-DA08-5B33-9E57-6B4162D6587E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4A1D8E3-040C-E738-DC39-D373E743DC98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8FE9199-AE2D-2232-A58C-5E79B3FFC0FD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A274156-2AC7-25DF-D390-FEAFA586ADB4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F8E8156-9957-C39B-0EF2-FB8EDF9264D5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7BA719E-CF14-604F-AEC3-1BA18C41529B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5F1C035-A496-3B52-1FAE-A9EA05D03784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9344A5-007E-F8EB-E152-C5459E6AA883}"/>
                  </a:ext>
                </a:extLst>
              </p:cNvPr>
              <p:cNvSpPr txBox="1"/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9344A5-007E-F8EB-E152-C5459E6AA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1EE1CBC-45EE-497F-7D61-7FD6634ABBAE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1EE1CBC-45EE-497F-7D61-7FD6634AB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71E6FB10-EB86-1929-065A-28C1FC6E85CF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034B2411-BC5A-159E-D6DC-FBEF4D517CAB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0B48DB80-D7F0-E5C0-1F5B-E9C93C7AD4AC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6B7CC9C4-E67A-94EA-0021-85D874F6CEE6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BCF31E4C-2D10-CC1E-F374-075510C0A789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430D759E-D06D-AA73-44DC-FA5C18820BA8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DA3DDF3A-BC14-57E1-4CAD-83AE2C348261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8FBF84F2-ABFE-F159-4C64-65DCA1F8B0F9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00E92108-59D7-AD1D-14FA-56330B8028DE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F316BDFF-C3BD-D5F0-1298-7321129EC97F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C429527F-2567-DD53-8B99-4811B5FAF4DF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4B1BF5D3-4451-114B-7EF4-B2FFF1763318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C4A947BF-93A1-E2F0-D6B6-2BBB20A0AEB1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E37A34D2-BC63-68B8-8A02-2F2C29072927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CBFD98A6-8CDB-0DC0-75B4-60BE2BEC242C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276A7D40-882E-C1D8-0DFF-73749160CCA6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66411636-4CCF-F278-2D5C-8CA8340F1A17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4BFA90E8-C869-EBA7-7661-E35DDD917A63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1B07751B-F1BA-7969-F59A-EC75A8B052EC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DA055E5A-83ED-312F-7A01-68C8738DDECD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A97B32D2-709F-84B0-61F5-86936500B1D8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8493C503-8516-AE9C-5A4E-44ECD9CC236C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EA780DBB-B0FF-401B-7027-5C90D158FDFA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18192C24-03DE-2D3F-38C1-C1B915FC0FAD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BA848075-2856-3BB6-AA68-8EC28A26BD0F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B48E3A92-6C6E-80D5-3252-F736CE2C9B6E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8D092CAE-2CCB-9B41-F164-9B7D92CDD8A3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8BD0BC82-750F-CD07-B08D-4BA90DD766EF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48AB80EB-26D1-6749-2307-CA28332B0FA5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1D20205-DD58-4E65-F9FE-24DB15B1BFC8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1D20205-DD58-4E65-F9FE-24DB15B1B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0B063BF4-979F-E834-36EE-33183CD2D9C0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B408E0E-A0BE-EAE5-4659-E94A724A77AE}"/>
              </a:ext>
            </a:extLst>
          </p:cNvPr>
          <p:cNvCxnSpPr>
            <a:cxnSpLocks/>
          </p:cNvCxnSpPr>
          <p:nvPr/>
        </p:nvCxnSpPr>
        <p:spPr>
          <a:xfrm>
            <a:off x="833438" y="2289289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B71355D1-9980-50A1-8B22-9B3318248A28}"/>
              </a:ext>
            </a:extLst>
          </p:cNvPr>
          <p:cNvSpPr/>
          <p:nvPr/>
        </p:nvSpPr>
        <p:spPr>
          <a:xfrm>
            <a:off x="692037" y="361950"/>
            <a:ext cx="435236" cy="1765447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495A6B5C-8D6E-F27E-FFD7-037244C74177}"/>
                  </a:ext>
                </a:extLst>
              </p:cNvPr>
              <p:cNvSpPr txBox="1"/>
              <p:nvPr/>
            </p:nvSpPr>
            <p:spPr>
              <a:xfrm rot="16200000">
                <a:off x="-690923" y="811793"/>
                <a:ext cx="20577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𝐇𝐮𝐠𝐞</m:t>
                      </m:r>
                    </m:oMath>
                  </m:oMathPara>
                </a14:m>
                <a:endParaRPr lang="en-IE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495A6B5C-8D6E-F27E-FFD7-037244C74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90923" y="811793"/>
                <a:ext cx="2057716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68C2F858-1122-7BA1-A171-14F6ADFC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8837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E4FE-1C05-9675-5A4F-9D1CA2070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E66FE-FC32-42A4-2703-4BE3B57159E8}"/>
              </a:ext>
            </a:extLst>
          </p:cNvPr>
          <p:cNvSpPr txBox="1">
            <a:spLocks/>
          </p:cNvSpPr>
          <p:nvPr/>
        </p:nvSpPr>
        <p:spPr>
          <a:xfrm>
            <a:off x="1524000" y="1752600"/>
            <a:ext cx="9144000" cy="96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there any hope?</a:t>
            </a:r>
            <a:endParaRPr lang="en-IE" sz="6600" dirty="0">
              <a:solidFill>
                <a:srgbClr val="00B0F0"/>
              </a:solidFill>
            </a:endParaRPr>
          </a:p>
        </p:txBody>
      </p:sp>
      <p:pic>
        <p:nvPicPr>
          <p:cNvPr id="4" name="Picture 3" descr="A hands holding a plant&#10;&#10;Description automatically generated">
            <a:extLst>
              <a:ext uri="{FF2B5EF4-FFF2-40B4-BE49-F238E27FC236}">
                <a16:creationId xmlns:a16="http://schemas.microsoft.com/office/drawing/2014/main" id="{68F31873-6185-1A08-5EFE-9D63C6E86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96" y="3105150"/>
            <a:ext cx="2652408" cy="26524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171D5-B7A0-266B-5642-1BE3495D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023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5007E-B69C-0B6F-CBAF-4AB14F8B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yellow text&#10;&#10;Description automatically generated">
            <a:extLst>
              <a:ext uri="{FF2B5EF4-FFF2-40B4-BE49-F238E27FC236}">
                <a16:creationId xmlns:a16="http://schemas.microsoft.com/office/drawing/2014/main" id="{812118E9-F6EC-06E8-D770-3245BB5E4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9" y="990259"/>
            <a:ext cx="4877481" cy="48774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F4702-C318-9EA6-55FB-40699123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35041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6AF5E-AB0A-32D7-5759-0AEE4DD5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lying on the ground under a chair&#10;&#10;Description automatically generated">
            <a:extLst>
              <a:ext uri="{FF2B5EF4-FFF2-40B4-BE49-F238E27FC236}">
                <a16:creationId xmlns:a16="http://schemas.microsoft.com/office/drawing/2014/main" id="{F2227BD5-713F-5D00-1C8A-C1AFCCB8B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33" y="1437418"/>
            <a:ext cx="5596731" cy="5051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EA776-1FE5-3569-E553-5E07F3A972D9}"/>
              </a:ext>
            </a:extLst>
          </p:cNvPr>
          <p:cNvSpPr txBox="1"/>
          <p:nvPr/>
        </p:nvSpPr>
        <p:spPr>
          <a:xfrm>
            <a:off x="5215404" y="248227"/>
            <a:ext cx="176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Yasso</a:t>
            </a:r>
            <a:endParaRPr lang="en-IE" sz="54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4ED857-51A1-4C83-CE5E-82573B24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7076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4C0D7-E593-09EC-D9C3-6D66EB65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uffed panda bear in a room&#10;&#10;Description automatically generated">
            <a:extLst>
              <a:ext uri="{FF2B5EF4-FFF2-40B4-BE49-F238E27FC236}">
                <a16:creationId xmlns:a16="http://schemas.microsoft.com/office/drawing/2014/main" id="{2895ACF1-BD40-CE1C-355A-298A3C3B4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76717"/>
            <a:ext cx="3433762" cy="67045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D95D6-23A5-46A9-D3B8-776AADC8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77</a:t>
            </a:fld>
            <a:endParaRPr lang="en-IE"/>
          </a:p>
        </p:txBody>
      </p:sp>
      <p:pic>
        <p:nvPicPr>
          <p:cNvPr id="4" name="Picture 3" descr="A close-up of a walkie talkie&#10;&#10;Description automatically generated">
            <a:extLst>
              <a:ext uri="{FF2B5EF4-FFF2-40B4-BE49-F238E27FC236}">
                <a16:creationId xmlns:a16="http://schemas.microsoft.com/office/drawing/2014/main" id="{B7A657E3-37A0-B410-B1DA-6653C2EBB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19" y="759619"/>
            <a:ext cx="5338762" cy="5338762"/>
          </a:xfrm>
          <a:prstGeom prst="rect">
            <a:avLst/>
          </a:prstGeom>
        </p:spPr>
      </p:pic>
      <p:pic>
        <p:nvPicPr>
          <p:cNvPr id="5" name="Picture 4" descr="A person standing on a tile floor&#10;&#10;Description automatically generated">
            <a:extLst>
              <a:ext uri="{FF2B5EF4-FFF2-40B4-BE49-F238E27FC236}">
                <a16:creationId xmlns:a16="http://schemas.microsoft.com/office/drawing/2014/main" id="{2FFD21C5-18F1-FFB8-461A-0FF72CA65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82" y="841828"/>
            <a:ext cx="4213635" cy="51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C2DF3-5B40-A20F-5FCA-729F5091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D734-1466-EA8E-1FE6-9ECB30E7F241}"/>
              </a:ext>
            </a:extLst>
          </p:cNvPr>
          <p:cNvSpPr txBox="1">
            <a:spLocks/>
          </p:cNvSpPr>
          <p:nvPr/>
        </p:nvSpPr>
        <p:spPr>
          <a:xfrm>
            <a:off x="1524000" y="3008190"/>
            <a:ext cx="9144000" cy="841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Last summer, we went to Japan</a:t>
            </a:r>
            <a:endParaRPr lang="en-I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9A5E3-107C-2219-6DAA-6653D916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41851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B6A2-105E-8B83-E87B-907C24BC9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45626-64A3-59FE-F39D-25626257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28" y="2339405"/>
            <a:ext cx="9513344" cy="40634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blue office chair with wheels&#10;&#10;Description automatically generated">
            <a:extLst>
              <a:ext uri="{FF2B5EF4-FFF2-40B4-BE49-F238E27FC236}">
                <a16:creationId xmlns:a16="http://schemas.microsoft.com/office/drawing/2014/main" id="{8048A3C7-BF0A-4CC5-6613-ABCC3BE52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910">
            <a:off x="4054771" y="292560"/>
            <a:ext cx="3846464" cy="38395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DA4E0-7926-3DF1-3327-FF9D78AF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29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F5FF9-4CAF-D815-7F2E-8EFC5954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7F8E-C0AA-11A8-D603-C57CE1062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37935"/>
            <a:ext cx="9144000" cy="365125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efficient minimum free energy algorithm for interacting nucleic acid strands</a:t>
            </a:r>
            <a:endParaRPr lang="en-IE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5125B-2EAC-6786-1BDE-3ABB6210F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3308"/>
            <a:ext cx="9144000" cy="1679389"/>
          </a:xfrm>
        </p:spPr>
        <p:txBody>
          <a:bodyPr>
            <a:normAutofit/>
          </a:bodyPr>
          <a:lstStyle/>
          <a:p>
            <a:r>
              <a:rPr lang="en-IE" dirty="0"/>
              <a:t>Ahmed Shalaby</a:t>
            </a:r>
          </a:p>
          <a:p>
            <a:r>
              <a:rPr lang="en-IE" dirty="0"/>
              <a:t>2</a:t>
            </a:r>
            <a:r>
              <a:rPr lang="en-IE" baseline="30000" dirty="0"/>
              <a:t>nd</a:t>
            </a:r>
            <a:r>
              <a:rPr lang="en-IE" dirty="0"/>
              <a:t> year PhD</a:t>
            </a:r>
          </a:p>
          <a:p>
            <a:endParaRPr lang="en-IE" sz="800" dirty="0"/>
          </a:p>
          <a:p>
            <a:r>
              <a:rPr lang="en-IE" dirty="0"/>
              <a:t>Supervisor: Damien Woods</a:t>
            </a:r>
          </a:p>
        </p:txBody>
      </p:sp>
      <p:pic>
        <p:nvPicPr>
          <p:cNvPr id="5" name="Picture 4" descr="A picture containing art, circle, amber, darkness&#10;&#10;Description automatically generated">
            <a:extLst>
              <a:ext uri="{FF2B5EF4-FFF2-40B4-BE49-F238E27FC236}">
                <a16:creationId xmlns:a16="http://schemas.microsoft.com/office/drawing/2014/main" id="{987C44C6-B28D-82C6-3750-ED8A660C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292993"/>
            <a:ext cx="1499950" cy="1504950"/>
          </a:xfrm>
          <a:prstGeom prst="rect">
            <a:avLst/>
          </a:prstGeom>
        </p:spPr>
      </p:pic>
      <p:pic>
        <p:nvPicPr>
          <p:cNvPr id="7" name="Picture 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EF87D1EC-94A8-FB59-8FDF-F27130C07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5489470"/>
            <a:ext cx="2874683" cy="1111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D62140-82B5-851A-EA71-77AD64C3E6B1}"/>
              </a:ext>
            </a:extLst>
          </p:cNvPr>
          <p:cNvSpPr txBox="1">
            <a:spLocks/>
          </p:cNvSpPr>
          <p:nvPr/>
        </p:nvSpPr>
        <p:spPr>
          <a:xfrm>
            <a:off x="1524000" y="1406283"/>
            <a:ext cx="9144000" cy="841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Curse of Hamilton’s Sofa</a:t>
            </a:r>
            <a:endParaRPr lang="en-IE" sz="4800" dirty="0"/>
          </a:p>
        </p:txBody>
      </p:sp>
      <p:pic>
        <p:nvPicPr>
          <p:cNvPr id="4" name="EIC-logo-FundedBy-CMYK_EN.png" descr="EIC-logo-FundedBy-CMYK_EN.png">
            <a:extLst>
              <a:ext uri="{FF2B5EF4-FFF2-40B4-BE49-F238E27FC236}">
                <a16:creationId xmlns:a16="http://schemas.microsoft.com/office/drawing/2014/main" id="{16F53E78-34A0-B36C-6DA8-84068FFFA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067" y="6121995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4E17B04-34AE-BB76-34A2-E94CFB3A37BE}"/>
              </a:ext>
            </a:extLst>
          </p:cNvPr>
          <p:cNvSpPr txBox="1">
            <a:spLocks/>
          </p:cNvSpPr>
          <p:nvPr/>
        </p:nvSpPr>
        <p:spPr>
          <a:xfrm>
            <a:off x="1888435" y="2760797"/>
            <a:ext cx="726930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 discovered that my supervisor is actually a  </a:t>
            </a:r>
            <a:endParaRPr lang="en-IE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DE7B3-2BBB-5B79-29F0-4CD3979CB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446" y="1955342"/>
            <a:ext cx="1550023" cy="20186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72A520-945C-99A1-9E47-4C1C18DAB180}"/>
              </a:ext>
            </a:extLst>
          </p:cNvPr>
          <p:cNvGrpSpPr/>
          <p:nvPr/>
        </p:nvGrpSpPr>
        <p:grpSpPr>
          <a:xfrm>
            <a:off x="10400446" y="1955343"/>
            <a:ext cx="1550023" cy="2018635"/>
            <a:chOff x="4006788" y="1028684"/>
            <a:chExt cx="3481413" cy="45339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4380E26-0D16-C3A6-B5DC-963DE6FFE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6788" y="1028684"/>
              <a:ext cx="3481413" cy="4533933"/>
            </a:xfrm>
            <a:prstGeom prst="rect">
              <a:avLst/>
            </a:prstGeom>
          </p:spPr>
        </p:pic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9F77642-D525-B64C-FAC1-8BBC709154CE}"/>
                </a:ext>
              </a:extLst>
            </p:cNvPr>
            <p:cNvSpPr/>
            <p:nvPr/>
          </p:nvSpPr>
          <p:spPr>
            <a:xfrm rot="10608174">
              <a:off x="5431566" y="4100387"/>
              <a:ext cx="68052" cy="1651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50DEB9E-7D19-DE50-D2B9-69FD9F6ED092}"/>
                </a:ext>
              </a:extLst>
            </p:cNvPr>
            <p:cNvSpPr/>
            <p:nvPr/>
          </p:nvSpPr>
          <p:spPr>
            <a:xfrm rot="10608174">
              <a:off x="5928156" y="4017972"/>
              <a:ext cx="86261" cy="19329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8FE750C3-F5E6-1DF3-BC12-8BB9847E60FB}"/>
              </a:ext>
            </a:extLst>
          </p:cNvPr>
          <p:cNvSpPr txBox="1">
            <a:spLocks/>
          </p:cNvSpPr>
          <p:nvPr/>
        </p:nvSpPr>
        <p:spPr>
          <a:xfrm>
            <a:off x="7961387" y="2789859"/>
            <a:ext cx="1581426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VAMPIRE</a:t>
            </a:r>
            <a:endParaRPr lang="en-IE" sz="2400" dirty="0">
              <a:solidFill>
                <a:srgbClr val="FF0000"/>
              </a:solidFill>
            </a:endParaRPr>
          </a:p>
        </p:txBody>
      </p:sp>
      <p:pic>
        <p:nvPicPr>
          <p:cNvPr id="25" name="Picture 24" descr="A group of red drops&#10;&#10;Description automatically generated">
            <a:extLst>
              <a:ext uri="{FF2B5EF4-FFF2-40B4-BE49-F238E27FC236}">
                <a16:creationId xmlns:a16="http://schemas.microsoft.com/office/drawing/2014/main" id="{BDAA1C6B-B3BE-509D-5623-B1C445584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0" y="2955134"/>
            <a:ext cx="365125" cy="365125"/>
          </a:xfrm>
          <a:prstGeom prst="rect">
            <a:avLst/>
          </a:prstGeom>
        </p:spPr>
      </p:pic>
      <p:pic>
        <p:nvPicPr>
          <p:cNvPr id="27" name="Picture 26" descr="A cartoon of a person thinking&#10;&#10;Description automatically generated">
            <a:extLst>
              <a:ext uri="{FF2B5EF4-FFF2-40B4-BE49-F238E27FC236}">
                <a16:creationId xmlns:a16="http://schemas.microsoft.com/office/drawing/2014/main" id="{65844E7B-2E4F-2973-46EE-8DB26AF4B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46" y="2344837"/>
            <a:ext cx="890043" cy="890043"/>
          </a:xfrm>
          <a:prstGeom prst="rect">
            <a:avLst/>
          </a:prstGeom>
        </p:spPr>
      </p:pic>
      <p:pic>
        <p:nvPicPr>
          <p:cNvPr id="29" name="Picture 28" descr="A yellow face with black background&#10;&#10;Description automatically generated">
            <a:extLst>
              <a:ext uri="{FF2B5EF4-FFF2-40B4-BE49-F238E27FC236}">
                <a16:creationId xmlns:a16="http://schemas.microsoft.com/office/drawing/2014/main" id="{BC6B5479-D202-0C53-9F92-5A34042A6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70" y="3139486"/>
            <a:ext cx="927991" cy="927991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F7A782EE-B403-1C27-ED9D-B88A66324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50" y="190057"/>
            <a:ext cx="2874683" cy="1203548"/>
          </a:xfrm>
          <a:prstGeom prst="rect">
            <a:avLst/>
          </a:prstGeom>
        </p:spPr>
      </p:pic>
      <p:pic>
        <p:nvPicPr>
          <p:cNvPr id="33" name="Picture 32" descr="Icon&#10;&#10;Description automatically generated with low confidence">
            <a:extLst>
              <a:ext uri="{FF2B5EF4-FFF2-40B4-BE49-F238E27FC236}">
                <a16:creationId xmlns:a16="http://schemas.microsoft.com/office/drawing/2014/main" id="{DD66D183-3637-D883-D7B8-D8CD79A8B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69" y="323471"/>
            <a:ext cx="2532334" cy="10701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7A2-E59B-B1C6-83E5-F3A90C72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610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5719-A70D-59D5-ED0A-32D3C756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tanding in front of a wall of barrels&#10;&#10;Description automatically generated">
            <a:extLst>
              <a:ext uri="{FF2B5EF4-FFF2-40B4-BE49-F238E27FC236}">
                <a16:creationId xmlns:a16="http://schemas.microsoft.com/office/drawing/2014/main" id="{28877DE8-2971-573A-2CC9-9E3E429BC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3" y="533400"/>
            <a:ext cx="7721600" cy="5791200"/>
          </a:xfrm>
          <a:prstGeom prst="rect">
            <a:avLst/>
          </a:prstGeom>
        </p:spPr>
      </p:pic>
      <p:pic>
        <p:nvPicPr>
          <p:cNvPr id="5" name="Picture 4" descr="A pen on a paper&#10;&#10;Description automatically generated">
            <a:extLst>
              <a:ext uri="{FF2B5EF4-FFF2-40B4-BE49-F238E27FC236}">
                <a16:creationId xmlns:a16="http://schemas.microsoft.com/office/drawing/2014/main" id="{F885782A-8923-A9E2-784A-AD0ACA97B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115" y="1929123"/>
            <a:ext cx="1838020" cy="1838020"/>
          </a:xfrm>
          <a:prstGeom prst="rect">
            <a:avLst/>
          </a:prstGeom>
        </p:spPr>
      </p:pic>
      <p:pic>
        <p:nvPicPr>
          <p:cNvPr id="8" name="Picture 7" descr="A handshake with a coin and a coin&#10;&#10;Description automatically generated">
            <a:extLst>
              <a:ext uri="{FF2B5EF4-FFF2-40B4-BE49-F238E27FC236}">
                <a16:creationId xmlns:a16="http://schemas.microsoft.com/office/drawing/2014/main" id="{F52ED138-ACE9-EBF7-F362-7DB571C2D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83" y="4114804"/>
            <a:ext cx="1652283" cy="16522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C9908-7C88-E80B-9189-4E1E8A64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78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5506-0A52-CCCF-87E7-9304109C0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1FBD4441-C904-A0AE-BCAB-DE45E9F8B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63" y="1997363"/>
            <a:ext cx="2863273" cy="2863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E751B-D9F6-CD98-E4B1-F41D203ED92F}"/>
              </a:ext>
            </a:extLst>
          </p:cNvPr>
          <p:cNvSpPr txBox="1"/>
          <p:nvPr/>
        </p:nvSpPr>
        <p:spPr>
          <a:xfrm>
            <a:off x="2296625" y="2967334"/>
            <a:ext cx="3402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Yasso loves</a:t>
            </a:r>
            <a:endParaRPr lang="en-IE" sz="54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A child standing next to a person&#10;&#10;Description automatically generated">
            <a:extLst>
              <a:ext uri="{FF2B5EF4-FFF2-40B4-BE49-F238E27FC236}">
                <a16:creationId xmlns:a16="http://schemas.microsoft.com/office/drawing/2014/main" id="{6469FC80-FC14-C285-A0A8-92253F4E8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64" y="493485"/>
            <a:ext cx="4403272" cy="58710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E969-14F8-B424-2A41-491B22DB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54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2999-9E10-3B1A-342F-D7853406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with wooden legs&#10;&#10;Description automatically generated">
            <a:extLst>
              <a:ext uri="{FF2B5EF4-FFF2-40B4-BE49-F238E27FC236}">
                <a16:creationId xmlns:a16="http://schemas.microsoft.com/office/drawing/2014/main" id="{F12F04DB-AE62-0707-A16F-1E255ABEC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06" y="178206"/>
            <a:ext cx="6501587" cy="6501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A692E-A16B-8A47-0D57-97A085C3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53800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6DE9-5399-2B06-A4E1-C1A89A1E7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45E246B8-3C97-F7AC-519B-6C590EC41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9" y="135016"/>
            <a:ext cx="1695883" cy="1695883"/>
          </a:xfrm>
          <a:prstGeom prst="rect">
            <a:avLst/>
          </a:prstGeom>
        </p:spPr>
      </p:pic>
      <p:pic>
        <p:nvPicPr>
          <p:cNvPr id="11" name="Picture 10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4E27BB41-CCCB-59E4-C5F6-2BDE4FD2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92" y="227781"/>
            <a:ext cx="1598701" cy="1598701"/>
          </a:xfrm>
          <a:prstGeom prst="rect">
            <a:avLst/>
          </a:prstGeom>
        </p:spPr>
      </p:pic>
      <p:pic>
        <p:nvPicPr>
          <p:cNvPr id="12" name="Picture 11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51FDD9BC-5E5F-8DA2-9B60-0D0D39B72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92" y="5031519"/>
            <a:ext cx="1598700" cy="1598700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2F98033A-AE4D-F270-5D45-83865BFFE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8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5B897E-32AF-37D2-AE6B-E719DB38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4401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47A9-A9D5-D43A-1555-A56F06EA0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631C2297-BC63-97DB-05AA-E62C5D08A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9" y="135016"/>
            <a:ext cx="1695883" cy="1695883"/>
          </a:xfrm>
          <a:prstGeom prst="rect">
            <a:avLst/>
          </a:prstGeom>
        </p:spPr>
      </p:pic>
      <p:pic>
        <p:nvPicPr>
          <p:cNvPr id="11" name="Picture 10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7940FE42-7F32-41A4-B34B-24EFBE6EC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92" y="227781"/>
            <a:ext cx="1598701" cy="1598701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451DB70A-05A0-3F61-53D6-80796B61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8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B2CA-B608-2806-6F6F-3BD3BA5E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84</a:t>
            </a:fld>
            <a:endParaRPr lang="en-IE"/>
          </a:p>
        </p:txBody>
      </p:sp>
      <p:pic>
        <p:nvPicPr>
          <p:cNvPr id="3" name="Picture 2" descr="A pizza with a slice missing&#10;&#10;Description automatically generated">
            <a:extLst>
              <a:ext uri="{FF2B5EF4-FFF2-40B4-BE49-F238E27FC236}">
                <a16:creationId xmlns:a16="http://schemas.microsoft.com/office/drawing/2014/main" id="{A1566353-0F22-75FC-215B-3F37B1583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4" y="5019666"/>
            <a:ext cx="1604627" cy="16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424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C8AF-1A31-78C5-6AB9-8AA5BD172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1F2B3BC5-1734-527A-9F68-B5F80852E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9" y="135016"/>
            <a:ext cx="1695883" cy="1695883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735F56D1-ECDB-1F40-6560-F756A5092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8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5862E-F406-D388-AC72-0E63C35F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85</a:t>
            </a:fld>
            <a:endParaRPr lang="en-IE"/>
          </a:p>
        </p:txBody>
      </p:sp>
      <p:pic>
        <p:nvPicPr>
          <p:cNvPr id="3" name="Picture 2" descr="A pizza with a slice missing&#10;&#10;Description automatically generated">
            <a:extLst>
              <a:ext uri="{FF2B5EF4-FFF2-40B4-BE49-F238E27FC236}">
                <a16:creationId xmlns:a16="http://schemas.microsoft.com/office/drawing/2014/main" id="{8EF90E47-931F-582C-5BE7-899BDD7FC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4" y="5019666"/>
            <a:ext cx="1604627" cy="1604627"/>
          </a:xfrm>
          <a:prstGeom prst="rect">
            <a:avLst/>
          </a:prstGeom>
        </p:spPr>
      </p:pic>
      <p:pic>
        <p:nvPicPr>
          <p:cNvPr id="4" name="Picture 3" descr="A pizza with a slice of pizza&#10;&#10;Description automatically generated">
            <a:extLst>
              <a:ext uri="{FF2B5EF4-FFF2-40B4-BE49-F238E27FC236}">
                <a16:creationId xmlns:a16="http://schemas.microsoft.com/office/drawing/2014/main" id="{C63AB015-F87B-7CFF-BCFD-8BB68789D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3" y="135017"/>
            <a:ext cx="1604628" cy="1604628"/>
          </a:xfrm>
          <a:prstGeom prst="rect">
            <a:avLst/>
          </a:prstGeom>
        </p:spPr>
      </p:pic>
      <p:pic>
        <p:nvPicPr>
          <p:cNvPr id="9" name="Picture 8" descr="A cartoon of a pizza&#10;&#10;Description automatically generated">
            <a:extLst>
              <a:ext uri="{FF2B5EF4-FFF2-40B4-BE49-F238E27FC236}">
                <a16:creationId xmlns:a16="http://schemas.microsoft.com/office/drawing/2014/main" id="{E4CC2FE0-AB1F-B5A5-BAAF-C8F0AAB45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9" y="2642993"/>
            <a:ext cx="981172" cy="10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87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BCBF6-1A20-9BE9-0F36-36F4F511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FE874EA8-C3EE-A361-CB0A-DCEDD169A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9" y="135016"/>
            <a:ext cx="1695883" cy="1695883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07A82D67-27C0-E927-6A6B-1A27AF378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8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30A522-6F14-B973-F6C0-28714F52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86</a:t>
            </a:fld>
            <a:endParaRPr lang="en-IE"/>
          </a:p>
        </p:txBody>
      </p:sp>
      <p:pic>
        <p:nvPicPr>
          <p:cNvPr id="4" name="Picture 3" descr="A pizza with a slice of pizza&#10;&#10;Description automatically generated">
            <a:extLst>
              <a:ext uri="{FF2B5EF4-FFF2-40B4-BE49-F238E27FC236}">
                <a16:creationId xmlns:a16="http://schemas.microsoft.com/office/drawing/2014/main" id="{7A622974-4AD1-813D-97FB-F56F775D2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3" y="135017"/>
            <a:ext cx="1604628" cy="1604628"/>
          </a:xfrm>
          <a:prstGeom prst="rect">
            <a:avLst/>
          </a:prstGeom>
        </p:spPr>
      </p:pic>
      <p:pic>
        <p:nvPicPr>
          <p:cNvPr id="5" name="Picture 4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6D351DA3-18EF-226A-C655-E619BC7DB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2" y="5025592"/>
            <a:ext cx="1604629" cy="16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67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9DAF6-285F-022E-99E7-C972C21D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4989FDEE-8BED-6084-8E35-D5D78C52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9" y="135016"/>
            <a:ext cx="1695883" cy="1695883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1910B25F-9C7B-EC69-225C-A5B0F113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8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14F42-4EB9-AF74-506C-70A51541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87</a:t>
            </a:fld>
            <a:endParaRPr lang="en-IE"/>
          </a:p>
        </p:txBody>
      </p:sp>
      <p:pic>
        <p:nvPicPr>
          <p:cNvPr id="4" name="Picture 3" descr="A pizza with a slice of pizza&#10;&#10;Description automatically generated">
            <a:extLst>
              <a:ext uri="{FF2B5EF4-FFF2-40B4-BE49-F238E27FC236}">
                <a16:creationId xmlns:a16="http://schemas.microsoft.com/office/drawing/2014/main" id="{ADC169EF-D5BA-BDD5-C409-1AAF70563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3" y="135017"/>
            <a:ext cx="1604628" cy="1604628"/>
          </a:xfrm>
          <a:prstGeom prst="rect">
            <a:avLst/>
          </a:prstGeom>
        </p:spPr>
      </p:pic>
      <p:pic>
        <p:nvPicPr>
          <p:cNvPr id="3" name="Picture 2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8C4DAF40-E1F1-0F6E-2486-74790A11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4" y="2625931"/>
            <a:ext cx="1604629" cy="16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25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29AB-8710-7019-2365-65C0AD56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BAB0BD19-EB25-52C6-F9AD-03CD750CB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59" y="136525"/>
            <a:ext cx="1695883" cy="1695883"/>
          </a:xfrm>
          <a:prstGeom prst="rect">
            <a:avLst/>
          </a:prstGeom>
        </p:spPr>
      </p:pic>
      <p:pic>
        <p:nvPicPr>
          <p:cNvPr id="13" name="Picture 12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D6CC1AF0-43D9-265E-3D79-1D26E066C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59" y="5025592"/>
            <a:ext cx="1695883" cy="16958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76218E-4DB8-283D-6466-AA89D9DD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88</a:t>
            </a:fld>
            <a:endParaRPr lang="en-IE"/>
          </a:p>
        </p:txBody>
      </p:sp>
      <p:pic>
        <p:nvPicPr>
          <p:cNvPr id="3" name="Picture 2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93339C5F-F09D-B009-9142-96DF2E828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85" y="2625931"/>
            <a:ext cx="1604629" cy="1604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BA110-12B7-9826-754B-7FF372FAF503}"/>
              </a:ext>
            </a:extLst>
          </p:cNvPr>
          <p:cNvSpPr txBox="1"/>
          <p:nvPr/>
        </p:nvSpPr>
        <p:spPr>
          <a:xfrm rot="18864645">
            <a:off x="605744" y="4201575"/>
            <a:ext cx="476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/>
              <a:t>كله تمام يا خالو أحمد! </a:t>
            </a:r>
            <a:endParaRPr lang="en-IE" sz="4800" b="1" dirty="0"/>
          </a:p>
        </p:txBody>
      </p:sp>
      <p:pic>
        <p:nvPicPr>
          <p:cNvPr id="6" name="Picture 5" descr="A child smiling with a lanyard around his neck&#10;&#10;Description automatically generated">
            <a:extLst>
              <a:ext uri="{FF2B5EF4-FFF2-40B4-BE49-F238E27FC236}">
                <a16:creationId xmlns:a16="http://schemas.microsoft.com/office/drawing/2014/main" id="{BC358113-0573-5EB5-FABE-274E0C857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526">
            <a:off x="709251" y="384828"/>
            <a:ext cx="2406329" cy="3208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C3958-92D0-E924-6E42-F4BE13F95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426">
            <a:off x="7729390" y="2681907"/>
            <a:ext cx="2540753" cy="26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18A1-26CB-AAE1-7403-9F870690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4A50FE-22D1-8689-8C21-1EE62CD9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89</a:t>
            </a:fld>
            <a:endParaRPr lang="en-IE"/>
          </a:p>
        </p:txBody>
      </p:sp>
      <p:pic>
        <p:nvPicPr>
          <p:cNvPr id="3" name="Picture 2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1E543EE2-75BB-281B-F192-9564F1A9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4" y="136525"/>
            <a:ext cx="1695883" cy="1695883"/>
          </a:xfrm>
          <a:prstGeom prst="rect">
            <a:avLst/>
          </a:prstGeom>
        </p:spPr>
      </p:pic>
      <p:pic>
        <p:nvPicPr>
          <p:cNvPr id="4" name="Picture 3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73FE0119-E49E-DE7A-972D-31DDDC3E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4" y="5025592"/>
            <a:ext cx="1695883" cy="1695883"/>
          </a:xfrm>
          <a:prstGeom prst="rect">
            <a:avLst/>
          </a:prstGeom>
        </p:spPr>
      </p:pic>
      <p:pic>
        <p:nvPicPr>
          <p:cNvPr id="5" name="Picture 4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27C872EC-FF58-CE34-A926-8A10FEBC0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0" y="2625931"/>
            <a:ext cx="1604629" cy="1604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9A4CB-213B-6C3B-4EC3-715A4C5B9C71}"/>
                  </a:ext>
                </a:extLst>
              </p:cNvPr>
              <p:cNvSpPr txBox="1"/>
              <p:nvPr/>
            </p:nvSpPr>
            <p:spPr>
              <a:xfrm>
                <a:off x="6643677" y="707467"/>
                <a:ext cx="5786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9A4CB-213B-6C3B-4EC3-715A4C5B9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7" y="707467"/>
                <a:ext cx="57862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7AC32E-4333-2E5C-E803-E0F5F752B9A8}"/>
                  </a:ext>
                </a:extLst>
              </p:cNvPr>
              <p:cNvSpPr txBox="1"/>
              <p:nvPr/>
            </p:nvSpPr>
            <p:spPr>
              <a:xfrm>
                <a:off x="6643676" y="5596534"/>
                <a:ext cx="586635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7AC32E-4333-2E5C-E803-E0F5F752B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6" y="5596534"/>
                <a:ext cx="586635" cy="6047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C43B2-53D2-DF82-0E9D-F757C08BFEC9}"/>
                  </a:ext>
                </a:extLst>
              </p:cNvPr>
              <p:cNvSpPr txBox="1"/>
              <p:nvPr/>
            </p:nvSpPr>
            <p:spPr>
              <a:xfrm rot="16200000">
                <a:off x="281325" y="3053946"/>
                <a:ext cx="3215496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C43B2-53D2-DF82-0E9D-F757C08BF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1325" y="3053946"/>
                <a:ext cx="3215496" cy="6047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CBE500-3CEC-627F-47C6-3A0184283226}"/>
              </a:ext>
            </a:extLst>
          </p:cNvPr>
          <p:cNvCxnSpPr>
            <a:cxnSpLocks/>
          </p:cNvCxnSpPr>
          <p:nvPr/>
        </p:nvCxnSpPr>
        <p:spPr>
          <a:xfrm flipV="1">
            <a:off x="1091043" y="249779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8F4F85-EDDC-4628-AF4D-FF6533C79FD2}"/>
                  </a:ext>
                </a:extLst>
              </p:cNvPr>
              <p:cNvSpPr txBox="1"/>
              <p:nvPr/>
            </p:nvSpPr>
            <p:spPr>
              <a:xfrm rot="16200000">
                <a:off x="-266990" y="3012745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8F4F85-EDDC-4628-AF4D-FF6533C79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66990" y="3012745"/>
                <a:ext cx="1506504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id="{E3DB77AC-4239-FC1C-1F10-A1809860DE59}"/>
              </a:ext>
            </a:extLst>
          </p:cNvPr>
          <p:cNvSpPr/>
          <p:nvPr/>
        </p:nvSpPr>
        <p:spPr>
          <a:xfrm>
            <a:off x="3895718" y="707467"/>
            <a:ext cx="469293" cy="748867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08EA485-8E02-8950-B983-ECAB27F8AEEC}"/>
              </a:ext>
            </a:extLst>
          </p:cNvPr>
          <p:cNvSpPr/>
          <p:nvPr/>
        </p:nvSpPr>
        <p:spPr>
          <a:xfrm>
            <a:off x="3897991" y="5607483"/>
            <a:ext cx="469293" cy="748867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663D07-A378-DAEC-E1DD-E7D41EF0FA23}"/>
              </a:ext>
            </a:extLst>
          </p:cNvPr>
          <p:cNvSpPr txBox="1"/>
          <p:nvPr/>
        </p:nvSpPr>
        <p:spPr>
          <a:xfrm>
            <a:off x="7199985" y="692078"/>
            <a:ext cx="234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Symmetric </a:t>
            </a:r>
            <a:endParaRPr lang="en-IE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1F80C-1DBC-E487-62BA-D414F4497810}"/>
              </a:ext>
            </a:extLst>
          </p:cNvPr>
          <p:cNvSpPr txBox="1"/>
          <p:nvPr/>
        </p:nvSpPr>
        <p:spPr>
          <a:xfrm>
            <a:off x="7199985" y="5607483"/>
            <a:ext cx="234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Symmetric </a:t>
            </a:r>
            <a:endParaRPr lang="en-IE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3ECBD-1A24-BED1-015E-5F4A7A05DE1D}"/>
              </a:ext>
            </a:extLst>
          </p:cNvPr>
          <p:cNvSpPr txBox="1"/>
          <p:nvPr/>
        </p:nvSpPr>
        <p:spPr>
          <a:xfrm>
            <a:off x="7199985" y="3063948"/>
            <a:ext cx="234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Asymmetric </a:t>
            </a:r>
            <a:endParaRPr lang="en-IE" sz="32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A4CAB-40E1-1680-DB83-8739867D0CAE}"/>
                  </a:ext>
                </a:extLst>
              </p:cNvPr>
              <p:cNvSpPr txBox="1"/>
              <p:nvPr/>
            </p:nvSpPr>
            <p:spPr>
              <a:xfrm>
                <a:off x="6643676" y="3079336"/>
                <a:ext cx="559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A4CAB-40E1-1680-DB83-8739867D0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6" y="3079336"/>
                <a:ext cx="559384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84AE00-533A-BCDE-D992-DD051DC93836}"/>
                  </a:ext>
                </a:extLst>
              </p:cNvPr>
              <p:cNvSpPr txBox="1"/>
              <p:nvPr/>
            </p:nvSpPr>
            <p:spPr>
              <a:xfrm>
                <a:off x="3772894" y="2920411"/>
                <a:ext cx="71493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0" smtClean="0"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en-IE" sz="6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84AE00-533A-BCDE-D992-DD051DC93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894" y="2920411"/>
                <a:ext cx="714939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BA87DF-F6E4-0982-D17A-AC1B1FC96EFB}"/>
                  </a:ext>
                </a:extLst>
              </p:cNvPr>
              <p:cNvSpPr txBox="1"/>
              <p:nvPr/>
            </p:nvSpPr>
            <p:spPr>
              <a:xfrm rot="16200000">
                <a:off x="523167" y="3120146"/>
                <a:ext cx="4876143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BA87DF-F6E4-0982-D17A-AC1B1FC96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3167" y="3120146"/>
                <a:ext cx="4876143" cy="6047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15619-3A9A-03CC-977A-C1C622A58F10}"/>
                  </a:ext>
                </a:extLst>
              </p:cNvPr>
              <p:cNvSpPr txBox="1"/>
              <p:nvPr/>
            </p:nvSpPr>
            <p:spPr>
              <a:xfrm>
                <a:off x="9982200" y="2970075"/>
                <a:ext cx="1933222" cy="77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IE" sz="2400" b="1" dirty="0">
                    <a:solidFill>
                      <a:srgbClr val="FF3B3B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en-IE" sz="2400" b="1" dirty="0">
                  <a:solidFill>
                    <a:srgbClr val="FF3B3B"/>
                  </a:solidFill>
                </a:endParaRPr>
              </a:p>
              <a:p>
                <a:pPr algn="ctr"/>
                <a:r>
                  <a:rPr lang="en-IE" sz="2400" b="1" dirty="0">
                    <a:solidFill>
                      <a:srgbClr val="FF3B3B"/>
                    </a:solidFill>
                  </a:rPr>
                  <a:t>Admissible cut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15619-3A9A-03CC-977A-C1C622A58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70075"/>
                <a:ext cx="1933222" cy="772519"/>
              </a:xfrm>
              <a:prstGeom prst="rect">
                <a:avLst/>
              </a:prstGeom>
              <a:blipFill>
                <a:blip r:embed="rId12"/>
                <a:stretch>
                  <a:fillRect l="-9464" t="-11024" r="-5363" b="-2283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2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B63E8-559F-99CB-7288-2CC3F250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65D9BA-068F-56F0-E8CE-CBFA1C1610BF}"/>
              </a:ext>
            </a:extLst>
          </p:cNvPr>
          <p:cNvSpPr txBox="1"/>
          <p:nvPr/>
        </p:nvSpPr>
        <p:spPr>
          <a:xfrm>
            <a:off x="2623126" y="5722719"/>
            <a:ext cx="694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Let’s discover the rules of the game</a:t>
            </a:r>
          </a:p>
        </p:txBody>
      </p:sp>
      <p:pic>
        <p:nvPicPr>
          <p:cNvPr id="3" name="Picture 2" descr="A green and grey couch in a room&#10;&#10;Description automatically generated">
            <a:extLst>
              <a:ext uri="{FF2B5EF4-FFF2-40B4-BE49-F238E27FC236}">
                <a16:creationId xmlns:a16="http://schemas.microsoft.com/office/drawing/2014/main" id="{F38C5542-CE95-E895-4545-DEF6FE798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8" y="241699"/>
            <a:ext cx="7121524" cy="53411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12A698-9717-E023-E58F-DD6C1886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491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8E51-B914-B058-6DDE-C067EBC5B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A5486-6441-6962-D898-7D6529CD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90</a:t>
            </a:fld>
            <a:endParaRPr lang="en-I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B6F547-15FC-E35A-FFA5-BF7AA1C6BEC4}"/>
              </a:ext>
            </a:extLst>
          </p:cNvPr>
          <p:cNvSpPr txBox="1">
            <a:spLocks/>
          </p:cNvSpPr>
          <p:nvPr/>
        </p:nvSpPr>
        <p:spPr>
          <a:xfrm>
            <a:off x="1524000" y="985838"/>
            <a:ext cx="9144000" cy="96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0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sandwich theorem of secondary structures</a:t>
            </a:r>
            <a:endParaRPr lang="en-IE" sz="5000" dirty="0">
              <a:solidFill>
                <a:srgbClr val="00B0F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B43459-9D3C-47BC-FF38-7A7805BCFDAA}"/>
              </a:ext>
            </a:extLst>
          </p:cNvPr>
          <p:cNvSpPr txBox="1">
            <a:spLocks/>
          </p:cNvSpPr>
          <p:nvPr/>
        </p:nvSpPr>
        <p:spPr>
          <a:xfrm>
            <a:off x="788194" y="3843338"/>
            <a:ext cx="10615612" cy="96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solve the problem?</a:t>
            </a:r>
            <a:endParaRPr lang="en-IE" sz="6600" dirty="0"/>
          </a:p>
        </p:txBody>
      </p:sp>
    </p:spTree>
    <p:extLst>
      <p:ext uri="{BB962C8B-B14F-4D97-AF65-F5344CB8AC3E}">
        <p14:creationId xmlns:p14="http://schemas.microsoft.com/office/powerpoint/2010/main" val="24051988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582F-732B-F154-F803-AF72CD9B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195283E-96DC-7180-4BE5-2C36D7645B9E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5E5B5B-BBBB-C3C0-8344-36271A981308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F16F83-2189-7C9E-AD33-1301A797F573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D4FB47-58DC-1F2A-68D1-8BF80A88452D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C4CFB0-086A-4316-ACFB-C40ADBDCE129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E9B246-4978-CACD-55A2-3816F51C21DC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338E4-45CC-569F-E3E9-3F2529634C11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DACEDD-B6EF-B35B-4526-061E1754FEF1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608A4A-3E58-02DF-A96E-BBFDD6FE4245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D65830-6697-5EB1-F7B9-BA6079E4137E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F83DFE-40FC-957E-6B1D-9A2B5E95CDE1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5FE736-2F39-2580-BCB2-6709EA195E59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32AEFC-B4D3-3FCF-AB94-04F30071514C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3CC407-87D0-7660-5013-CA7F5DFFE548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49C56F-51D4-5255-EFC3-2AE587DE39AA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EF7BD4-31D4-61E5-290F-E3F5A3400834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959DDF-61D2-EB34-4046-988D1A605DA8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78BFFC-CBB2-467C-E06E-9A8D7DAD0BAE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2BCABD-60E1-F797-A02A-DE3FF1F8B10A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81A4A0-39E5-4700-7AD3-CDDFEE20B116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38BA47-C4AE-030A-8D50-8A2C8802CD56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EAC5D2-E94F-77FD-4A4E-9BFCFC910B48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A252EF-9072-287D-3E62-79DB59D3DF51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C8F75F-1C9F-A891-C232-BCD7A5C3B3B5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B9CF3D-AB00-4266-9295-F25F7436A79D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36C73D6-9B1D-9273-0E3B-9910007210A1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3814D5-D9DB-C28E-12C0-CD26FC62FA5D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90EB1F7-9D5F-F81B-C89B-6AD841D75E73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02BCF7E-CF0A-7A9A-E001-C2BEF322834E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36E4F7-F8FE-4DF5-A3E4-26D2BF734CC7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D59483-7B51-934A-E144-8D565E6BB723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3CF934F-C0AF-6FD0-F912-06E7A79EB611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8A2B3C-55C2-E300-3224-2D8E36F78F4D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F1391D-13A2-6893-2686-187651A06075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B5D32F-7CD0-D248-B1F1-3216890FC4DE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E4D23D-ED97-D015-DCF5-FFA68E7B153C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D6F44DB-3A6D-7406-7F62-67AD0D3BF220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AD118D-4F71-33DC-5D37-EAC5258BE498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1C006E-A907-DBFA-B166-8298063B3178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1F7264-94DA-FE8E-43C3-4A1DD0C45750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A0156D9-B3D9-7C40-A0EA-72BEF6741C49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9C7B569-650C-F59E-CF4D-3663E84E5255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8EEDBA3-8F4F-B6DA-0A02-6C8389D28847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DCE2429-9B32-2A2A-C48A-298118FABE9D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CDC5F90-4707-B93A-F663-4E003DEEBA93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2BC12F-AD97-E8BF-555F-627EC310014B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4F6DE5F-1C97-51F1-847D-BA4167C93200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FD31286-FB8E-4375-761F-BBC81B956D77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71AEE19-7C2C-66AF-86C0-8144BAB36097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2A87EA9-2553-77CB-C9CE-989276B5BCCD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E5AD17-57D1-56BB-B2FE-A4F7A335F8A0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E19268-255E-0503-B56E-C7426766FD82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ADCF226-054F-00C6-C2C8-81282A1F8D5A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65926D-DF79-7CDB-92EA-03C4ECDF37A0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0EA1B03-3116-A9D1-15FF-A6E330FE9DC2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A6697C1-9E72-9858-92D5-A0CBE42281D4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D6BDB03-CC6D-3B2A-4644-BE7BAB9A0AAA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D039516-8861-9CC8-C2CF-C65964E1A0D5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E641334-D6F5-E56A-CAB7-916B4AB0285E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9727932-542F-B913-8BAB-3F706A1D240E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797A0D5-B0A7-CAE5-A53F-DBDAEC3685B0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6003C75-4620-487D-76FC-F28CD6D68A8B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9F263B-2202-29A8-D267-78AC20D903E6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7F19AEF-E0CE-B9D9-F759-E024E0898608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46D36D5-3338-F390-E1A3-DABA406EE2A9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1F1A28F-B4C9-45E0-3BB8-A9CD779EE2E4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B43DF9-C67A-E52A-F3E3-71EFE4A3481F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C78F2B3-8F19-581E-E06E-78E5927AA959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A0CC0B3-4D34-E587-70F0-D4B11CDE109E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8BBC4-53F0-E444-63F2-22FC9BF92AC0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217AAC0-6A80-B463-0289-717B82DEB482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FE1A1D0-8F0F-51C9-625E-DA986D2DB8B0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C10E653-47B3-BF7A-031E-8FD5B3D0AA06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3E60F62-A68A-E5FA-4253-11B42DC2A914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BEB5B81-387C-4C89-126D-AC47EE095E3F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2A83B46-4BAF-C432-29C9-637D9837AC21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CC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A78A415-7B22-2F65-6D49-919CF3CAEA4D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8D2D590-A6E9-2295-D1C8-0F06B0088406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2107138-15F8-540D-6B7E-E29100122477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C2E5890-1844-24F6-C50B-C9A8FE21E132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FD00587-D658-CBFC-070D-253F970FC5B6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54D951C-09CA-0429-6661-E50620DA1E6F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7AF2A1A-F3A5-066E-747F-F985E34958CD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DDCA5CF-2960-9106-FDCD-1638966F0443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6E5E32A-A981-BC13-73C1-0B0766BE7FCF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5C5E6BB-5D97-ACAA-6B50-A76A55BE6259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893BA4C-A684-D69B-FC8B-F2242F3E5123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CAE4865-E6AF-9A49-249B-343F3CC9575D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664DC98-0C9B-5530-3ABF-422EAD3AD362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3B3F61A-13B2-1142-9ACF-839BED59521A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C428476-4465-3688-B2E7-34623E881272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6E9FFB7-B058-BFC8-10A0-F64DFC7A6402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AB97A77-82DE-96AF-DD4A-2FDD36AF8778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AE8D26D-9570-CE2D-D840-2F0F05E9AA6E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8CEA456-4B23-5CC2-C7A4-86B364E1B81D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BFEC6A8-312F-731D-B75A-19528C71C27B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575400-2E28-5901-BC6A-BC6F3C2932B0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36343B8-0171-80F4-EF95-3B6714DA5491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D384897-5396-54AC-EC92-4DA052A17183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205A719-5345-096C-4DF2-5EAEF74CA928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C661555-2943-E217-1B93-8262BF672818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3107BDE-37C7-B122-38CB-A4A3263B3388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C903CB8-E59B-6FA7-8F56-8295AAB5428D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084E2E7-9074-66BC-B47F-5BF580C2BD8B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8B0F1E5-5F3D-2C9A-2C1A-7BEFF68A9773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6543F28-6864-ECDC-BDFA-F35488C83956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6CA262B-4E61-15BC-ACCB-416B65FFDC97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CD55497-5C9E-F567-DC21-331E391D698C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2A6AFE7-3227-8D0E-6B2A-E35D3CA52726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A7E47FA-9A3D-9F75-C0DA-D76CBCE0E17C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2B61DF1-B561-BC46-0C87-4940AC25918A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803A491-3CFE-D9F4-C280-5D4C8DB23553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2BE2D93-074F-7B67-4272-689570004E4A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B6E922A-FB8C-6482-BE28-CE0BB9D37604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15B0330-9316-BD11-F408-33FD6C5202D1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5705B0A-DF33-8DB8-CA4B-8AFFB72A6D46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F92B437-FBEE-8286-D2F6-DC0F0CA3E7B3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47F79A5-8F50-3CD4-1D3A-0F84509676B1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C72BF42-E32B-79EA-ABF1-BBD5797A6AAC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7246694B-578E-C57B-87D1-1EE02BA98CE9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F0AA465-8AD9-4CC1-F6BC-477B9C2B36DE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F422A9A-8B22-2D6A-A634-B87BA501F486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8A76DB5-7F9E-8CBF-726F-CCA277DD5954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B3CE8C8-B859-61C5-28AD-AC922491E9B0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C8E154-3030-33F7-14BB-3F8773DF859F}"/>
                  </a:ext>
                </a:extLst>
              </p:cNvPr>
              <p:cNvSpPr txBox="1"/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C8E154-3030-33F7-14BB-3F8773DF8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5677DC7-E3DA-7AD5-7D16-2B33EAED4CEB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5677DC7-E3DA-7AD5-7D16-2B33EAED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BE2563F8-C8D8-92BF-0785-11A29DA572D8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F7D907C6-B3D8-9E86-BA9C-BAF1793D8F17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149AD233-E101-58F8-03E7-BAFEEE904EA6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0890B56C-2494-5B98-D74E-4E8D1EAE9645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F9EA3813-CFA4-988C-F651-ED43D63E5B28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6DF272CF-0413-3817-0094-A934EDCB31B0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85EC95BF-598D-3AE2-89E0-CBCC3BC8BB64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3A45920F-3D0B-5A5D-4392-8BF5A47C1BEA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9D1F026B-91EA-0D06-7A5A-66A257FE4B25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880DE3C3-E651-6646-1B00-C6351B8B7E03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6B2BAAA1-B512-CC45-C6DB-861967CD0C0F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70C54D33-51C8-5EC7-47C1-1EC14BF276F1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13628BE-8F29-325D-A835-86E2B8578845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324E08AF-68D0-C36D-B35A-EFFC93840834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41E67313-AD3F-51A4-696D-E870CF1B686C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E8884C89-DA58-126F-C279-D1D82569CC45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A00B437C-0537-D11B-5B45-D928E32CEEB7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5FEA7534-2B08-17EE-1B36-B54CF37E3A9E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878863E2-F4EA-6671-B0E8-E88FA9733B33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177EF317-5BD1-86C7-C60D-579F525CD98A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16401B5F-6C1B-72FF-D3C8-CBEE7F832658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A36CA0C1-A487-0643-FD19-53FFC1986E55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B1F9F4D4-B723-24A9-3076-CFECED200E5B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EC7AFED1-7D0F-3DFF-23B2-731B80777BE3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CBD20FAD-DCAE-6547-D21A-A1F2E8FD7AB3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C3BE8A92-9CD6-884C-CB0B-27D872EEE22D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C5D1B27D-EA6B-9AC9-85B7-EACDDC437AED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5957A653-5E64-C410-45B6-7AFE996386A6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128FEB76-6FAA-5D58-AE19-5111D636D9F5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8788086-7CFD-2F54-AAAF-29CAD59371D4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8788086-7CFD-2F54-AAAF-29CAD593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F43D4A25-7C69-5D87-B290-54E4CFB9F6CB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A266F3F-7E3C-39C1-7332-63C618EE938A}"/>
              </a:ext>
            </a:extLst>
          </p:cNvPr>
          <p:cNvCxnSpPr>
            <a:cxnSpLocks/>
          </p:cNvCxnSpPr>
          <p:nvPr/>
        </p:nvCxnSpPr>
        <p:spPr>
          <a:xfrm>
            <a:off x="829543" y="3512560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B8022DA8-67CD-6FC8-0E78-A974D28878CC}"/>
              </a:ext>
            </a:extLst>
          </p:cNvPr>
          <p:cNvSpPr/>
          <p:nvPr/>
        </p:nvSpPr>
        <p:spPr>
          <a:xfrm>
            <a:off x="692037" y="361950"/>
            <a:ext cx="435236" cy="2983490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5440C35-AF74-1237-771B-A36E55855AA2}"/>
                  </a:ext>
                </a:extLst>
              </p:cNvPr>
              <p:cNvSpPr txBox="1"/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𝐇𝐮𝐠𝐞</m:t>
                      </m:r>
                    </m:oMath>
                  </m:oMathPara>
                </a14:m>
                <a:endParaRPr lang="en-IE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5440C35-AF74-1237-771B-A36E55855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034DA66D-6014-DD73-39A1-959F2008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07673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0A03-CD9B-1577-2203-ECA5FB426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F85D51-8D7E-F50F-2C86-EEA8DAC54123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3B7451-2B26-8622-7F6A-625538AC33FB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43C7EF-5EEA-9F71-C86D-0B5C5B9F59A2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41B845-124A-E872-E909-51334A757557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2AC72C-8D55-84EB-CC7C-9FA37D02D43B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31A383-2302-FA9E-C39E-66B0D9AF45D9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C0767C-45D3-2780-833F-AE5C7981EF61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1323E2-29AD-CED7-0AE8-53D2CFC0734C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C28253-90E6-9096-4022-0EFD6F390CBB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BA780C-DDBA-774D-C0A7-D508CF6DC67D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CDF68-00A6-B93D-F28C-7711C756F282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657513-3EF0-276B-66BD-1C3C6187FA89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5437D4-0A1B-6360-391B-26F73089EF07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A0F8B1-AB47-FCCE-DB69-639F9D8283E5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BF325E-04FD-78AF-D99C-D526FEBF8825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50DA28-99A2-9111-AD2A-1680274EAA8A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8AD78D-82DD-6A46-6BE1-FE0089FCD9B2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1B3D96-521D-2797-E7E6-11DB08948B98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B2C9C8-1A91-C964-488D-521453827F70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F644-04BC-D687-4ABB-D0AB6265B156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A6C734-5A33-FF77-4498-C00FD5A07A2E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A5ED13-DAE4-ED73-B6D7-7BC410646F5A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51E4E3-4FC2-9D28-8D51-20CD5B69837A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B19839-FE0F-70A0-2B6E-8DD01EDCB96E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755C2B-E41C-14B8-5DE1-40783F43E9A9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7A314B-3E04-D73F-1EF2-D9233E1DF1DD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D71D4C-39B7-A4B0-644A-0B31B1E728B1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F6D409-332B-5D23-261E-745BD6181AF4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C96C51-E729-7BB8-8180-12631CA525F1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4D50F7-D77D-66C7-D4D6-CD66257B74C9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8597E4-B926-1138-1094-7E1361C092BF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8A4A238-AAB0-4E00-E3CA-75FF9B22E4AF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BB2E088-5C5A-9897-5E03-4346A60832F8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EE89908-FE9B-8F15-7508-91804695C8C5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E1F1F5D-9610-A0F2-33A2-1ACC34B9D350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A51A477-173E-2880-99D5-437C29A2EDAC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9C12F2-F5C6-74DD-BEF6-1CB5DF85765A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AC78ED-EB37-A45C-41D2-868EECF3DB01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A2BA80C-C277-50A6-5EFD-0E3B5A26EDA3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47B15C-F0BE-4004-FABB-E4692D5587BA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5852ADE-071E-DE49-CA9E-D1F8F2D4632F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28F475A-E08E-697B-8D35-37CB596478C0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411A65-C0C5-0325-D3D2-16614EFF265B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3C343A-8277-C552-9CFB-4E66DEDF8037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B7DBFF8-2B9B-E7C1-DBA2-4AB0606D1353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D3B45F9-0958-1F7D-996F-83C0EE2E14C7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0EDB3C-3824-E9B5-86EB-A34CFEE846EA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88E4598-A154-C644-696C-38B444C342DB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DB9ECB-E20A-10AB-415D-CAE34F043651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42B384C-36A1-0307-F65B-3408D842DA2C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008227B-427C-6A26-04D2-2E499CADAC4F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36F7455-022B-114A-98FD-9B6BEA26CE5E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D802BA3-3EAB-3B93-A2F2-E0E856E42485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A539E50-CCC4-EF66-CE79-392956EE8FF4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AF6612-1406-2262-35BA-05C035359E28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C269EED-FF35-F28F-2CC9-9C669B264698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9AAD7B1-E0B9-DA4B-37EA-6006A57B2315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BBE3D0B-8652-4D5A-DB7E-0C746FC97A88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2743DBE-21F4-C2BF-A4B3-BBAF0BBDCA6C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E9EE8A-B019-1C60-C6F6-3DC8A7F869B1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248B79-7A4B-8126-5D4F-EB3A1B175BC8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38240F4-47E0-6D2A-B8E1-9CD0C48B5875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4E78045-50D7-1E73-1019-9F6A7E932B8C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2F55E7D-723B-8E17-5CB1-57FF1DEF34B1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6D23C12-93E1-E505-ECE4-61759BAE92D1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0400A3F-2FDB-4287-5AB6-ECD0F5E72AB2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6D13B80-EBC2-467D-EA63-9AB9C73E9BC2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A8AB9E7-0A19-D72A-75A6-461257CB99AC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DA7B062-FE99-7C7D-D4D5-1CB5F733FB18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97FA29B-ED85-ADB6-09F7-687E6BBD6882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500C670-46DD-6BF8-008E-6A2BB4A7B260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CB634CA-E1D9-6D5B-24AB-C03CAF95545E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4810FBE-F32C-D8A2-4741-6C1417ACEAB9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2E38AE4-2F15-60F1-9B24-E8A11E52E649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79CB153-24D6-48D5-000F-E5DE5568428A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66BC9A0-355F-9F0A-4B69-FE788ECB471F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AFEC0C-E658-D55F-9816-83354C09DECA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A979647-5F27-38A6-6AA3-CEF45F46F63F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8390D32-49EA-4751-D126-F1987920AC79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7248047-9886-8E21-8A25-437730A596C9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AD27BB8-265C-F963-C78A-476A549C8AC7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9E8C521-C155-4BA3-74C3-DDD6522D5D42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039AFE8-6D2D-FE95-6208-D2DAF65466C2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6552470-F426-B8CE-A9BC-F56EE1007723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A9D10B0-A830-7015-A553-5E833836B5DA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BCAC4BC-88CB-E132-1A5B-6310389C4258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8F62057-14C4-18AB-F772-8D8C6BDDEC11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931627E-68BA-1881-A80F-D038D82F091F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1F67C0C-E15C-DE32-7BFC-56F1CFF2053E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E28753D-274E-69D1-17A6-AA4E7DF4E1D2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FCDEF82-C178-8D1B-8630-A69BF3015D91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402C143-18D8-E7B9-5EA5-F24A21152A30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494FEAD-E79E-AD3B-03A3-BC039C5F3329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C0B9E2A-2AC1-CAD2-3F3F-B49D7DA12F56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6FEDB8F-E91F-3F31-2806-FCDB41C7DEAA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5182440B-1D42-1E09-4C62-6C2E1F5140BB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1741EEF-3BAB-AE13-6DEB-8C02B8B3FB22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79E32B9-5016-2D7B-8886-DA34D30E5579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EA22EDE-4E11-52C6-8159-8564E4E79671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089161E-B2C8-7AB5-B00A-AC6A8F3568F6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19B4C1D-7998-7F69-65B3-BFD2FFAE88C4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743E75C-311E-B2CF-8D6B-91291D2BEA28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9B88E00-913F-FEC2-9936-8AD851516740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54AC792-8A48-9A0D-0CFE-CF13FD6F63D0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06094AC-9423-3A53-7FEA-405CF7FAB536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4EC2AD7-4E05-3BAD-E610-AF81A43A51FD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B809104-6494-D272-E41C-D42D8179E21B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55B855D-3FCB-53F3-2685-10066D7334EA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E45498B1-D6C5-8D62-5B6C-73E61965C9AF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A64B3A9-10DC-1D02-6BD2-82A969FF5E97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6D06B64-60B3-919B-2FE4-6D917F6C4373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C9B6582-9CFB-01BA-4758-3C7F0407A9F0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104F12B-EA1B-847B-BD83-A6FAF643CCCB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6EBB235-B47B-587F-E668-F5BF8D21510F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BDAB6A9B-A8CA-8DED-FBE8-A181331CE1D1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C5D0B85-8FC8-47ED-1103-FD9141441550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AD5FBE16-8BE8-266D-C520-BA2AB393B770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5D0CFCA-8A4E-F446-6FA2-484B7D7A1AA7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F4A28A7-8FF5-DEC4-1C55-70AF9E5D532E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46BD745-28BF-D0DA-F8B9-E69ED8535822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4308FF06-039C-8D93-DE9A-2A0AC2A7A4D8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E855139-4FDC-5BF1-8690-EB5C4C80E0CF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6D6D2A5-6A69-4FF6-3914-6A24B871E424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B2A9ED8-692A-F65F-0B0A-EEB1FA3D7F5C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8D48DEC-BE5F-5939-ACE5-B057E9DE39CC}"/>
                  </a:ext>
                </a:extLst>
              </p:cNvPr>
              <p:cNvSpPr txBox="1"/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C8E154-3030-33F7-14BB-3F8773DF8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F89F856F-D3AB-FD28-8E50-109CB302F8BD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5677DC7-E3DA-7AD5-7D16-2B33EAED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ED31EE3A-4D97-0197-E638-D2B259B7AC53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9A769BC4-0E2E-3B97-E883-409EF986A308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6D66AF57-53B6-20F0-7D0B-5A66702770DD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26CD482A-0DF7-6CD8-5BA0-8C1A1FA31123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407B82F5-77C6-DADB-827A-B45C1CE469AC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5B109F44-9A2F-9695-67F6-4399BEBB38F6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BB81C58F-A3F6-9F7D-575E-30D4E048713F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558EFDEF-0894-DE92-B4B6-DA6B3EDF4678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D0596694-D36F-B117-4FF6-49BC7C2EC29A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08096A35-B5F4-F2C2-CC38-968622D3F772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AF674BFB-19AD-85B5-264F-CB7963821E44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72A2D575-3F97-1CA6-A892-C46938A38F79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3092AE8F-ED17-1115-064A-69B7058AAB08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DB89CD2F-17C7-F11F-7D62-51E614F19747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C65D7327-C1A5-2C2D-BA8F-D36243860BF8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E6FC5191-BE97-A479-FDE5-4AA807AB3DA5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6CC61E9C-450E-7A56-785E-75DCE8C35469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AC0CCCC4-1E40-0F88-5BAF-02CA8B03E1BC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16C90615-EE45-4E1A-A30B-CC24720BD5C2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A6AD5D75-463A-6256-4D52-9D9C9CBAFC53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DD005EAE-7477-F4E7-CF1A-29E8C587ECD7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615F1049-3CB9-EC45-0A84-9E66B054974D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9D4D9951-7DBD-3F41-2199-ACC6B9D86307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B989E82E-A99E-C7BE-FD30-FEE885199630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63D79BE0-B45A-E0E2-CFEB-D5A8A5FB1E47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EADEA455-E4C7-4CB0-D9B8-B20B873B3C0E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08A510E0-A474-9CA6-12F0-3EF552B30E19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3986BB15-6525-250E-990C-14593E9B1ADB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A7517FCE-F89F-0FAD-0F89-7B478F55D9F0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E6A2E35-39B8-6800-B333-4519C5174A19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8788086-7CFD-2F54-AAAF-29CAD593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02FAB36B-9B9F-200F-CB71-4AC37E53C6FD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0AFC94C-7208-5DC9-CF54-D3D9CAB63F84}"/>
              </a:ext>
            </a:extLst>
          </p:cNvPr>
          <p:cNvCxnSpPr>
            <a:cxnSpLocks/>
          </p:cNvCxnSpPr>
          <p:nvPr/>
        </p:nvCxnSpPr>
        <p:spPr>
          <a:xfrm>
            <a:off x="829543" y="3512560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9F403E91-D0B8-6119-269B-74B4259FAEA2}"/>
              </a:ext>
            </a:extLst>
          </p:cNvPr>
          <p:cNvSpPr/>
          <p:nvPr/>
        </p:nvSpPr>
        <p:spPr>
          <a:xfrm>
            <a:off x="692037" y="361950"/>
            <a:ext cx="435236" cy="2983490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C279EA9-04F5-DC35-391D-8D717A8F983B}"/>
                  </a:ext>
                </a:extLst>
              </p:cNvPr>
              <p:cNvSpPr txBox="1"/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𝐇𝐮𝐠𝐞</m:t>
                      </m:r>
                    </m:oMath>
                  </m:oMathPara>
                </a14:m>
                <a:endParaRPr lang="en-IE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5440C35-AF74-1237-771B-A36E55855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55EAFEC8-B7AF-17FD-52BF-91B2C334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9733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D473E-356B-1F76-8F7D-6F1BC4DB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17E38E6-79FB-3F02-46C7-7619BB0BCBA2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E4E3B2-4571-8D04-D912-70B8F5DB7C89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5C009F-D557-7278-34B2-68BEC379B33A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CFD0B5-F203-BAD1-0A2F-5375518628D5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15217E-81C1-2F0E-2799-58B68B549509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D0A2C8-7975-C86A-F734-561266F48089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2AACC1-B8E7-79A0-EEDE-06F15C65FE17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6B28B2-8634-F4C0-63C8-12CA33BC0926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0FB84-73C8-568F-F7A6-FB385386AE09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4E569B-B555-E65C-B933-ADF5B7A9A7F7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5B4061-796A-2C37-93FD-ACD40EE13822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C68CE3-E489-D22C-F2A2-1B6B63C17194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26DFC3-6686-57C1-8C7D-0AAA941C8235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7B1E0E-A4A3-9180-1D44-983E2DF3D6C3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DFA893-6468-08AD-A54E-C7F634C85169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528FA8-9D9E-E46F-ABED-3D8691FA6254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7D326B-676B-AD66-9E39-8E47D07BF9C6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E9E0C6-A8B4-5402-2E55-984BD975A3FF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7644AA-A42D-4A8B-3ACE-D3199D7F34A3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F89DF6-16F3-C911-049A-A14CAD697C3F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0DBB4C-0CD0-5895-80FC-56D8060FB528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1FEA7E-DA62-D68B-10DC-348DBA4C25C2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B107D4-19B3-66D4-1ED6-EF9341CE8267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541702-8696-5993-E4B7-68347350840E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101C1D-0F71-6352-3C5A-65E72777A87C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998BA1-8021-605B-66FE-2C98F30060BB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DB8847-D0C6-8C52-A74C-BB205C8BADD2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C9B90A3-BEBC-CFF8-AF46-B811F5B83029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4F61CF5-D039-9C0F-6589-3D10F0205FB7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819760-FD48-77FA-231C-2C5A432B2A8A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DA1F8B2-AED1-4251-9DC4-FCE6705DCEEB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5F3528-D73B-5A26-A24C-25E808905D9F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5CB4FD-D289-46A9-9D05-842F4BC4B671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CB0C44-B5A0-911C-466C-1A5591755A99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E6A47CF-6081-3FDB-6C87-8717DD6A5D9F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3CEC39-AC6D-853A-1C32-F795ABF99B57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BB1F15B-69B0-66EA-7918-CA21243066A1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EBFBD4-5698-045E-AFCB-4606584AA4CA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703C475-0EAC-D12E-FE5D-7FCB021AAE8C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27E873-3EDD-B0BD-89A9-CE1B7A3A2C67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DD857E0-A395-EDF0-B85E-1B5CA6129916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C39D5FA-8EBE-A4D1-915B-A3BC13208AFA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810654-B0A3-454C-3F20-A083E6E1910A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38DB3FA-7D3A-5673-BA4E-505B3C9B3C58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E3A66D-1C1B-143D-AC53-01992CD78635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AB40096-E6ED-F883-7380-97E6C09091C0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4E42D52-B412-9652-30B3-9CE991DDFDAF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3B7374D-B955-59F6-6555-ACFA1A993A29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B30C81B-A700-F7CB-8674-89738508111D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7CEBDEA-4B28-7C6E-A45C-C1D11DB09FFF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E008AD7-0839-1AC8-B040-A3A2B6FC5B84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7994675-8FB1-8E9A-93C7-9013D24C2989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48C1D07-0A26-D7BE-13FC-A8A2B6B77941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386B8C2-BC9B-A994-47C9-5862A5BFDA4F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06F3F78-3EF7-7177-41E1-5EA332DD266C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26F26E6-AC3F-C349-58D8-303E6C74EF5A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A0D1043-A3FC-8037-0C5D-533E5FC45308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77C6047-79F7-EBBF-71D0-D46DB2EE0AE3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3F79B55-2A2B-EEF7-1F35-EAEE16E6F065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B1D928B-BF66-6AC8-2145-4628C53FC4A2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DF3923-C967-5A7A-0CE1-A4BD76C96F99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A035175-E5E7-820C-4629-182706D5BF02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D3EE70-8F96-BFEA-E8CF-3AD9BE5CAE65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C82D19E-E6A7-B225-C1BD-C48E91E89187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A6E7FF8-36A6-68DC-C628-8B7426C5F36D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691F501-3A13-35D3-C11B-A97E43618917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86AEF96-E44C-AD3C-18DA-7EB8B019EA1E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2A58849-230D-26B9-5329-9D62B427EE96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D36CA5B-1F1F-DEFD-4472-6D534F9D9873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B481036-61FE-2586-313E-9EC6ED692F9A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4C6B725-16B3-B398-572C-8756349F1080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BD2D9F0-4715-184A-B85B-F9402BCBEA42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E4AEF74-02AE-00AC-5FE8-B5564DA83775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9621A25-04E6-6346-904C-A7B1F6820245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9C729C8-8C4D-76E5-EC3F-B457BC8E7B71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87EBA34-72C2-F4AE-225D-ADE454F3E3E8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49E5B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AE82D89-5FE5-40AC-8120-8D79EE092886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299DCA-695A-B457-1E70-F9CAEBD24226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F7D1509-0412-99AC-F9B4-8752A4321A95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A2B458F-810F-1B69-7054-5E1F2FC83830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1DDA0CC-C485-19CE-27E2-9BFE0534D5D9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96DF471-8909-938A-0198-EB392B1881E6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E90D83D-EBE8-0B66-3D29-BAB69765056D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3DC3CD3-5254-1CDE-FC51-7CA320F18FC0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5C45E27-E0BB-C961-76F2-05172BE555AB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037A570-5859-F83C-FD5F-D7726A0053AF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9465BC6-85E7-7783-C271-2016B1F5F292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AFFBE3B-A772-C89D-7FF9-CA85CAC8779F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81B505D-C118-F347-D4E9-A1859D6C84BC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2E6C11C-7D24-1FE0-3BD4-9746D93666CD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98B33C7-C9D7-0202-894A-7833203C0370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D0DAC20-3581-3C1C-2AB5-B7D1F396B08F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85E270E-0D45-F403-5D57-7C5491FC795E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8C26A8F-9199-62D5-E43C-DC02214F14CD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33C48AF-F108-0496-E5DE-7D00CB7D7B90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1631556-A196-7BA4-3F6B-01879E34ADFF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0DD4FA8-3A61-D009-6D8F-B46753ACC711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AB3AD10-BD39-9F1C-8E3A-EFAB7A1251FB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C3F7F06-7D01-43DF-BFA6-4DEAEFD33983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E586876-AEDE-5F6F-955A-70CC98351B4C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2D76453-D271-3634-D5E0-AF7A633FDDC1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9124BF4-AEF0-25FC-9A36-640CACD9C554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E923659-75AF-ACBA-9520-BD1C037C02AD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9F1E063-7505-CB9E-28C9-1BEF9363E733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FD35310-67C7-A779-994E-A2E7B6BF7033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0CAE790-7BC1-B6C9-ADAA-BEEE67341D99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2994AAD-C366-1DE3-918F-0A9E4C923EF8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49E5B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0C12F38-2055-AA7E-6300-3356AEB8DFA6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A3AA88C-DF34-36D9-6395-49F2FEB3B0C9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99A817D-34AC-C7EF-FD47-FBFB43320747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FA3E78B-DDC2-690C-CD39-0D78F5E53664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8C0E18B-7FB9-B6BB-5213-5EAB5D168A4E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C3517B7-689C-0A11-43FE-72CD99614B5E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19DCF10-86E5-0069-4D70-81FDD65B9586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156E455-049D-EB45-4271-850967CF8EE2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AE09CD5-3E62-849C-AFCE-0B0392A7071D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93D0894-872C-489E-A5D9-7880146FA2A9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898726C-0425-9641-2E9F-95D6FF02F426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AD27EEA-8812-7C87-C4AB-6A8C362F73D2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F6E5C8B-6465-0D27-23D7-E2D1C0D412B8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AE75DE1-5BC9-5DC4-F8C0-C9A348EB4546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E49790D-AA38-4B7B-BD13-2F32C47E719F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33980511-B18E-FC2F-0BF1-C3FBD943CEDE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25190DF-1BB5-1DD5-501F-BBF08B6EA8C1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DA380D3-9C4A-0451-F293-5A057C6C5582}"/>
                  </a:ext>
                </a:extLst>
              </p:cNvPr>
              <p:cNvSpPr txBox="1"/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C8E154-3030-33F7-14BB-3F8773DF8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1819" y="3903588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596EE20-1645-0782-B355-3AB6E7FFFC64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5677DC7-E3DA-7AD5-7D16-2B33EAED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64B44235-62E9-80B9-695A-605A41852C9F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8CE6A0CB-CD13-393C-6C92-958E69E2E11A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D4244F90-EA9D-A8C8-52F7-1C151845924B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727C881C-A05F-AAF5-0708-97C7F6E61D09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1F0AAFF6-84F6-EAAD-F512-3FDE1D680DD2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42AB62AC-CAB2-D3BD-40B0-6AA2B5AB0FAA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BB717D06-158F-9AA3-3258-CD7F65C095B4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8F581D0F-782C-F163-6BC0-3832DE77B85B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C93282FC-19BC-F0B4-F67B-7008FFADB889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0B6214EE-2872-F6BF-8788-67BCCE338923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7347A018-1857-080C-D752-B842963F04E2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93FB9761-28BE-1988-6682-971D02ED5DCE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1FFE71C9-47D2-A749-6D00-0D8A2140920C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484FD1D8-9B04-3FDD-43BB-B0C134A267E0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8B071BF0-5426-92AC-1807-BC8DA3963A7F}"/>
              </a:ext>
            </a:extLst>
          </p:cNvPr>
          <p:cNvSpPr/>
          <p:nvPr/>
        </p:nvSpPr>
        <p:spPr>
          <a:xfrm>
            <a:off x="3428240" y="1097490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77A7577A-43FD-87D8-22BC-7E4A43A5D4ED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819EEB49-2A38-168B-2C7B-729D5636132C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B4A331CE-373B-6B4C-B2F7-C9F2942CAA86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6CBF715C-DCB8-D14D-F62F-9A83E53E3B61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1D086BDB-4AF2-83E0-37B5-1DE3277C4606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A2D85299-D514-CF10-D761-9BC71147C908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24D966B2-17E3-52DE-B89B-A4A6F606DB0A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FA9381F5-0D41-2C7D-90D4-5C1C9DEC83B2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4D51C579-543F-0D95-03F4-70FCCD7CFA85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4CF70794-005F-32C9-9CF9-DAFC481FFD69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F924EDE0-FD2D-7676-7A81-17C3335D0691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29A69FE5-3ED4-CC8D-2EC8-C04F01BEFD88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0B6ACF99-9DC2-E6E9-2EB6-4C35AF6158C3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DBDEC988-A561-F47E-E614-1F740FE0D1A3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D4D9B21-36D9-0CDB-307E-C597D6FB6508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8788086-7CFD-2F54-AAAF-29CAD593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79AB4FDF-FDE9-E337-C2CC-92DB21D329FE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77162F6-8179-C803-D672-A575662EB60D}"/>
              </a:ext>
            </a:extLst>
          </p:cNvPr>
          <p:cNvCxnSpPr>
            <a:cxnSpLocks/>
          </p:cNvCxnSpPr>
          <p:nvPr/>
        </p:nvCxnSpPr>
        <p:spPr>
          <a:xfrm>
            <a:off x="829543" y="3512560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64680243-90A1-AC38-1EA5-E35EE831DF20}"/>
              </a:ext>
            </a:extLst>
          </p:cNvPr>
          <p:cNvSpPr/>
          <p:nvPr/>
        </p:nvSpPr>
        <p:spPr>
          <a:xfrm>
            <a:off x="692037" y="361950"/>
            <a:ext cx="435236" cy="2983490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A26A5FE-BFDB-BFF2-8FF3-6220AA9DEBF5}"/>
                  </a:ext>
                </a:extLst>
              </p:cNvPr>
              <p:cNvSpPr txBox="1"/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𝐇𝐮𝐠𝐞</m:t>
                      </m:r>
                    </m:oMath>
                  </m:oMathPara>
                </a14:m>
                <a:endParaRPr lang="en-IE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5440C35-AF74-1237-771B-A36E55855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84769" y="1512099"/>
                <a:ext cx="2057716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3A459520-A8E3-1D01-79F3-B03E3CC0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56787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B964-859A-8D32-8BAB-CA1B0EA1A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7F417-2AB5-0BAB-6C18-A394ABB8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94</a:t>
            </a:fld>
            <a:endParaRPr lang="en-IE"/>
          </a:p>
        </p:txBody>
      </p:sp>
      <p:pic>
        <p:nvPicPr>
          <p:cNvPr id="3" name="Picture 2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4A3F46F2-AD90-0D5F-FBC0-93F4B4926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4" y="136525"/>
            <a:ext cx="1695883" cy="1695883"/>
          </a:xfrm>
          <a:prstGeom prst="rect">
            <a:avLst/>
          </a:prstGeom>
        </p:spPr>
      </p:pic>
      <p:pic>
        <p:nvPicPr>
          <p:cNvPr id="4" name="Picture 3" descr="A pizza with leaves and berries&#10;&#10;Description automatically generated">
            <a:extLst>
              <a:ext uri="{FF2B5EF4-FFF2-40B4-BE49-F238E27FC236}">
                <a16:creationId xmlns:a16="http://schemas.microsoft.com/office/drawing/2014/main" id="{43839D62-C44D-FAB6-9F0E-7863358A8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4" y="5025592"/>
            <a:ext cx="1695883" cy="1695883"/>
          </a:xfrm>
          <a:prstGeom prst="rect">
            <a:avLst/>
          </a:prstGeom>
        </p:spPr>
      </p:pic>
      <p:pic>
        <p:nvPicPr>
          <p:cNvPr id="5" name="Picture 4" descr="A pizza with different toppings&#10;&#10;Description automatically generated">
            <a:extLst>
              <a:ext uri="{FF2B5EF4-FFF2-40B4-BE49-F238E27FC236}">
                <a16:creationId xmlns:a16="http://schemas.microsoft.com/office/drawing/2014/main" id="{98CF8F6D-2ADF-F84D-C072-24AFC493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0" y="2625931"/>
            <a:ext cx="1604629" cy="1604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7CD08E-A73E-D5F1-5D08-94E9E06B09A6}"/>
                  </a:ext>
                </a:extLst>
              </p:cNvPr>
              <p:cNvSpPr txBox="1"/>
              <p:nvPr/>
            </p:nvSpPr>
            <p:spPr>
              <a:xfrm>
                <a:off x="6643677" y="707467"/>
                <a:ext cx="5786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7CD08E-A73E-D5F1-5D08-94E9E06B0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7" y="707467"/>
                <a:ext cx="57862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8F947-8719-852D-9D4B-AB884728B3B9}"/>
                  </a:ext>
                </a:extLst>
              </p:cNvPr>
              <p:cNvSpPr txBox="1"/>
              <p:nvPr/>
            </p:nvSpPr>
            <p:spPr>
              <a:xfrm>
                <a:off x="6643676" y="5596534"/>
                <a:ext cx="586635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8F947-8719-852D-9D4B-AB884728B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6" y="5596534"/>
                <a:ext cx="586635" cy="6047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6FA952-1B9D-48AF-4052-9D5904E42010}"/>
                  </a:ext>
                </a:extLst>
              </p:cNvPr>
              <p:cNvSpPr txBox="1"/>
              <p:nvPr/>
            </p:nvSpPr>
            <p:spPr>
              <a:xfrm rot="16200000">
                <a:off x="281325" y="3053946"/>
                <a:ext cx="3215496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6FA952-1B9D-48AF-4052-9D5904E42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1325" y="3053946"/>
                <a:ext cx="3215496" cy="6047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013558-BE4B-17E1-75C2-C541A3CC92B8}"/>
              </a:ext>
            </a:extLst>
          </p:cNvPr>
          <p:cNvCxnSpPr>
            <a:cxnSpLocks/>
          </p:cNvCxnSpPr>
          <p:nvPr/>
        </p:nvCxnSpPr>
        <p:spPr>
          <a:xfrm flipV="1">
            <a:off x="1091043" y="249779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D2CA0D-8E75-3FDF-412E-6AFBFA079651}"/>
                  </a:ext>
                </a:extLst>
              </p:cNvPr>
              <p:cNvSpPr txBox="1"/>
              <p:nvPr/>
            </p:nvSpPr>
            <p:spPr>
              <a:xfrm rot="16200000">
                <a:off x="-266990" y="3012745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D2CA0D-8E75-3FDF-412E-6AFBFA079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66990" y="3012745"/>
                <a:ext cx="1506504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id="{00F762BD-3481-F64A-0B26-03B3FF97922B}"/>
              </a:ext>
            </a:extLst>
          </p:cNvPr>
          <p:cNvSpPr/>
          <p:nvPr/>
        </p:nvSpPr>
        <p:spPr>
          <a:xfrm>
            <a:off x="3895718" y="707467"/>
            <a:ext cx="469293" cy="748867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19B19FF-BC59-182A-5F60-7DACB90A9DFB}"/>
              </a:ext>
            </a:extLst>
          </p:cNvPr>
          <p:cNvSpPr/>
          <p:nvPr/>
        </p:nvSpPr>
        <p:spPr>
          <a:xfrm>
            <a:off x="3897991" y="5607483"/>
            <a:ext cx="469293" cy="748867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00D28A-AF1B-FB56-9008-87D395B25F72}"/>
                  </a:ext>
                </a:extLst>
              </p:cNvPr>
              <p:cNvSpPr txBox="1"/>
              <p:nvPr/>
            </p:nvSpPr>
            <p:spPr>
              <a:xfrm>
                <a:off x="6643676" y="3079336"/>
                <a:ext cx="559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00D28A-AF1B-FB56-9008-87D395B25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76" y="3079336"/>
                <a:ext cx="559384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51D17C-B827-6132-6473-6BDB0CC948CD}"/>
                  </a:ext>
                </a:extLst>
              </p:cNvPr>
              <p:cNvSpPr txBox="1"/>
              <p:nvPr/>
            </p:nvSpPr>
            <p:spPr>
              <a:xfrm>
                <a:off x="3772894" y="2920411"/>
                <a:ext cx="71493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0" smtClean="0"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en-IE" sz="6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51D17C-B827-6132-6473-6BDB0CC94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894" y="2920411"/>
                <a:ext cx="714939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2631F4-359E-8A75-EA4D-59F7E55FB351}"/>
                  </a:ext>
                </a:extLst>
              </p:cNvPr>
              <p:cNvSpPr txBox="1"/>
              <p:nvPr/>
            </p:nvSpPr>
            <p:spPr>
              <a:xfrm rot="16200000">
                <a:off x="523167" y="3120146"/>
                <a:ext cx="4876143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2631F4-359E-8A75-EA4D-59F7E55FB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3167" y="3120146"/>
                <a:ext cx="4876143" cy="6047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3E379A0-B86C-EAFB-42D8-04DA78EAE4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661" y="2761338"/>
            <a:ext cx="3749254" cy="6359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FD09CA-4237-0F4B-3A93-7BE0409086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6368" y="4230560"/>
            <a:ext cx="1771663" cy="7286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C4B05A-1955-3BD9-FCD4-7F1726C79162}"/>
                  </a:ext>
                </a:extLst>
              </p:cNvPr>
              <p:cNvSpPr txBox="1"/>
              <p:nvPr/>
            </p:nvSpPr>
            <p:spPr>
              <a:xfrm>
                <a:off x="9732932" y="3506170"/>
                <a:ext cx="4985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C4B05A-1955-3BD9-FCD4-7F1726C79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32" y="3506170"/>
                <a:ext cx="498534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A0CE11B-EB7A-5A2B-B42A-39F58F3FDDD2}"/>
              </a:ext>
            </a:extLst>
          </p:cNvPr>
          <p:cNvSpPr txBox="1"/>
          <p:nvPr/>
        </p:nvSpPr>
        <p:spPr>
          <a:xfrm>
            <a:off x="8763756" y="2041156"/>
            <a:ext cx="2436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Upper bound</a:t>
            </a:r>
            <a:endParaRPr lang="en-IE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5A785-E29F-E916-A329-E385FB5C7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C8E7BCA-8C36-B832-0689-105FBCF0476B}"/>
              </a:ext>
            </a:extLst>
          </p:cNvPr>
          <p:cNvSpPr/>
          <p:nvPr/>
        </p:nvSpPr>
        <p:spPr>
          <a:xfrm>
            <a:off x="5275339" y="71634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AFB6E9-7D66-35EF-B978-2A195F9643F4}"/>
              </a:ext>
            </a:extLst>
          </p:cNvPr>
          <p:cNvSpPr/>
          <p:nvPr/>
        </p:nvSpPr>
        <p:spPr>
          <a:xfrm>
            <a:off x="3659979" y="215594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8D3B6-0F79-D14B-1BBA-2CE8D93BBC13}"/>
              </a:ext>
            </a:extLst>
          </p:cNvPr>
          <p:cNvSpPr/>
          <p:nvPr/>
        </p:nvSpPr>
        <p:spPr>
          <a:xfrm>
            <a:off x="4407477" y="331055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2BCF53-A494-44EB-7E6B-9FC982400A88}"/>
              </a:ext>
            </a:extLst>
          </p:cNvPr>
          <p:cNvSpPr/>
          <p:nvPr/>
        </p:nvSpPr>
        <p:spPr>
          <a:xfrm>
            <a:off x="6533498" y="27651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84D9C9-5B1F-30A0-DAEF-871E519ECC26}"/>
              </a:ext>
            </a:extLst>
          </p:cNvPr>
          <p:cNvSpPr/>
          <p:nvPr/>
        </p:nvSpPr>
        <p:spPr>
          <a:xfrm>
            <a:off x="7598351" y="373773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E72DE-69FF-79F7-B4CE-D45C6BA74EA9}"/>
              </a:ext>
            </a:extLst>
          </p:cNvPr>
          <p:cNvSpPr/>
          <p:nvPr/>
        </p:nvSpPr>
        <p:spPr>
          <a:xfrm>
            <a:off x="5074658" y="383320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32C6C6-90A6-DC4B-DC78-28C99E9FC108}"/>
              </a:ext>
            </a:extLst>
          </p:cNvPr>
          <p:cNvSpPr/>
          <p:nvPr/>
        </p:nvSpPr>
        <p:spPr>
          <a:xfrm>
            <a:off x="6414435" y="529464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F213F3-E8F3-74AF-9D9D-0E3576CC76D8}"/>
              </a:ext>
            </a:extLst>
          </p:cNvPr>
          <p:cNvSpPr/>
          <p:nvPr/>
        </p:nvSpPr>
        <p:spPr>
          <a:xfrm>
            <a:off x="8319004" y="550895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94FACC-8893-599A-A185-7EAF6BFC29F4}"/>
              </a:ext>
            </a:extLst>
          </p:cNvPr>
          <p:cNvSpPr/>
          <p:nvPr/>
        </p:nvSpPr>
        <p:spPr>
          <a:xfrm>
            <a:off x="5222297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1F0E8D-CE36-5748-90CF-91036F6E6864}"/>
              </a:ext>
            </a:extLst>
          </p:cNvPr>
          <p:cNvSpPr/>
          <p:nvPr/>
        </p:nvSpPr>
        <p:spPr>
          <a:xfrm>
            <a:off x="4736089" y="224231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E867B8-D908-07B9-978E-A4C39AB01604}"/>
              </a:ext>
            </a:extLst>
          </p:cNvPr>
          <p:cNvSpPr/>
          <p:nvPr/>
        </p:nvSpPr>
        <p:spPr>
          <a:xfrm>
            <a:off x="5898137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6FC405-A84D-C88F-B5DE-F842527AB402}"/>
              </a:ext>
            </a:extLst>
          </p:cNvPr>
          <p:cNvSpPr/>
          <p:nvPr/>
        </p:nvSpPr>
        <p:spPr>
          <a:xfrm>
            <a:off x="7198731" y="321736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7CBBD8-F713-B6B9-A300-A1884C739E85}"/>
              </a:ext>
            </a:extLst>
          </p:cNvPr>
          <p:cNvSpPr/>
          <p:nvPr/>
        </p:nvSpPr>
        <p:spPr>
          <a:xfrm>
            <a:off x="7865051" y="150264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FCD862-AA74-624F-70A9-912D499732C8}"/>
              </a:ext>
            </a:extLst>
          </p:cNvPr>
          <p:cNvSpPr/>
          <p:nvPr/>
        </p:nvSpPr>
        <p:spPr>
          <a:xfrm>
            <a:off x="6507304" y="132539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3D69BE-9FE6-0269-7333-671B69A1D206}"/>
              </a:ext>
            </a:extLst>
          </p:cNvPr>
          <p:cNvSpPr/>
          <p:nvPr/>
        </p:nvSpPr>
        <p:spPr>
          <a:xfrm>
            <a:off x="6799770" y="224231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2E8D35-6A52-1877-8137-3AC5F1F58EB1}"/>
              </a:ext>
            </a:extLst>
          </p:cNvPr>
          <p:cNvSpPr/>
          <p:nvPr/>
        </p:nvSpPr>
        <p:spPr>
          <a:xfrm>
            <a:off x="4073019" y="1502648"/>
            <a:ext cx="338569" cy="354513"/>
          </a:xfrm>
          <a:prstGeom prst="ellipse">
            <a:avLst/>
          </a:prstGeom>
          <a:solidFill>
            <a:srgbClr val="49E5B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49CFDF-F0A7-070D-6AAC-D09C3FA9471A}"/>
              </a:ext>
            </a:extLst>
          </p:cNvPr>
          <p:cNvSpPr/>
          <p:nvPr/>
        </p:nvSpPr>
        <p:spPr>
          <a:xfrm>
            <a:off x="6467151" y="6118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6EFB91-3EAF-F6CA-5388-58F27163915E}"/>
              </a:ext>
            </a:extLst>
          </p:cNvPr>
          <p:cNvSpPr/>
          <p:nvPr/>
        </p:nvSpPr>
        <p:spPr>
          <a:xfrm>
            <a:off x="5219265" y="311965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88AA5B-295B-9C1C-F3AE-C2829E2874E3}"/>
              </a:ext>
            </a:extLst>
          </p:cNvPr>
          <p:cNvSpPr/>
          <p:nvPr/>
        </p:nvSpPr>
        <p:spPr>
          <a:xfrm>
            <a:off x="6062229" y="206505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389EA2-9A43-C196-3EEA-6477F9D15D1E}"/>
              </a:ext>
            </a:extLst>
          </p:cNvPr>
          <p:cNvSpPr/>
          <p:nvPr/>
        </p:nvSpPr>
        <p:spPr>
          <a:xfrm>
            <a:off x="7929990" y="321736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9C4BE2-C66C-3893-2EAE-EF6456F2D5AE}"/>
              </a:ext>
            </a:extLst>
          </p:cNvPr>
          <p:cNvSpPr/>
          <p:nvPr/>
        </p:nvSpPr>
        <p:spPr>
          <a:xfrm>
            <a:off x="3523813" y="1719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DC28E7-C628-35E9-9639-67EB3A9A28F1}"/>
              </a:ext>
            </a:extLst>
          </p:cNvPr>
          <p:cNvSpPr/>
          <p:nvPr/>
        </p:nvSpPr>
        <p:spPr>
          <a:xfrm>
            <a:off x="2474117" y="286967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2E7D57-5BA1-189E-2A86-603503D7715B}"/>
              </a:ext>
            </a:extLst>
          </p:cNvPr>
          <p:cNvSpPr/>
          <p:nvPr/>
        </p:nvSpPr>
        <p:spPr>
          <a:xfrm>
            <a:off x="3221615" y="402428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37E108-3394-7A6C-B9CA-4AE0BB50FFA7}"/>
              </a:ext>
            </a:extLst>
          </p:cNvPr>
          <p:cNvSpPr/>
          <p:nvPr/>
        </p:nvSpPr>
        <p:spPr>
          <a:xfrm>
            <a:off x="5533588" y="42170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008DDA-E060-C0EC-7686-AFA6F26B66BE}"/>
              </a:ext>
            </a:extLst>
          </p:cNvPr>
          <p:cNvSpPr/>
          <p:nvPr/>
        </p:nvSpPr>
        <p:spPr>
          <a:xfrm>
            <a:off x="6412489" y="44514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EB0086-8763-61CF-9476-58D111381BB2}"/>
              </a:ext>
            </a:extLst>
          </p:cNvPr>
          <p:cNvSpPr/>
          <p:nvPr/>
        </p:nvSpPr>
        <p:spPr>
          <a:xfrm>
            <a:off x="3048647" y="469186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4B6CE9-3604-B861-E641-BF972B72E5CA}"/>
              </a:ext>
            </a:extLst>
          </p:cNvPr>
          <p:cNvSpPr/>
          <p:nvPr/>
        </p:nvSpPr>
        <p:spPr>
          <a:xfrm>
            <a:off x="5723659" y="52561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6E7A8C-C495-3817-BDC2-3E763BE8AE00}"/>
              </a:ext>
            </a:extLst>
          </p:cNvPr>
          <p:cNvSpPr/>
          <p:nvPr/>
        </p:nvSpPr>
        <p:spPr>
          <a:xfrm>
            <a:off x="7138339" y="513845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01A8D-E681-927E-9497-E74FC74F36BA}"/>
              </a:ext>
            </a:extLst>
          </p:cNvPr>
          <p:cNvSpPr/>
          <p:nvPr/>
        </p:nvSpPr>
        <p:spPr>
          <a:xfrm>
            <a:off x="4033187" y="535695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320743-40BD-4664-7FC7-28B0F91EAC7B}"/>
              </a:ext>
            </a:extLst>
          </p:cNvPr>
          <p:cNvSpPr/>
          <p:nvPr/>
        </p:nvSpPr>
        <p:spPr>
          <a:xfrm>
            <a:off x="3550227" y="295604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2772011-30F5-C733-ACC1-1CFB2079B253}"/>
              </a:ext>
            </a:extLst>
          </p:cNvPr>
          <p:cNvSpPr/>
          <p:nvPr/>
        </p:nvSpPr>
        <p:spPr>
          <a:xfrm>
            <a:off x="4720502" y="156803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37A83AF-B021-223E-9FB6-52F9A65274FA}"/>
              </a:ext>
            </a:extLst>
          </p:cNvPr>
          <p:cNvSpPr/>
          <p:nvPr/>
        </p:nvSpPr>
        <p:spPr>
          <a:xfrm>
            <a:off x="6012869" y="393109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0B4F81C-2003-957E-FBB9-285B6FF2DF84}"/>
              </a:ext>
            </a:extLst>
          </p:cNvPr>
          <p:cNvSpPr/>
          <p:nvPr/>
        </p:nvSpPr>
        <p:spPr>
          <a:xfrm>
            <a:off x="7695766" y="209982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8E2D0E-1F88-4143-7471-C7E5F4C140A6}"/>
              </a:ext>
            </a:extLst>
          </p:cNvPr>
          <p:cNvSpPr/>
          <p:nvPr/>
        </p:nvSpPr>
        <p:spPr>
          <a:xfrm>
            <a:off x="5321442" y="203912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F815B30-F4F4-9883-3A2B-F28053F9B730}"/>
              </a:ext>
            </a:extLst>
          </p:cNvPr>
          <p:cNvSpPr/>
          <p:nvPr/>
        </p:nvSpPr>
        <p:spPr>
          <a:xfrm>
            <a:off x="5613908" y="295604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43B3DB2-31BA-94AD-4D3E-D281AEFEEC73}"/>
              </a:ext>
            </a:extLst>
          </p:cNvPr>
          <p:cNvSpPr/>
          <p:nvPr/>
        </p:nvSpPr>
        <p:spPr>
          <a:xfrm>
            <a:off x="2887157" y="2216378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411C49-15A9-4AF8-DE61-02A91F40EE1A}"/>
              </a:ext>
            </a:extLst>
          </p:cNvPr>
          <p:cNvSpPr/>
          <p:nvPr/>
        </p:nvSpPr>
        <p:spPr>
          <a:xfrm>
            <a:off x="5347635" y="1258503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289E1D-3BEE-A8C5-40FB-0F58FA7D0942}"/>
              </a:ext>
            </a:extLst>
          </p:cNvPr>
          <p:cNvSpPr/>
          <p:nvPr/>
        </p:nvSpPr>
        <p:spPr>
          <a:xfrm>
            <a:off x="4033403" y="3833386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3F50524-339E-FBE2-3406-1E75A862F850}"/>
              </a:ext>
            </a:extLst>
          </p:cNvPr>
          <p:cNvSpPr/>
          <p:nvPr/>
        </p:nvSpPr>
        <p:spPr>
          <a:xfrm>
            <a:off x="4876367" y="277878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F924F4-43F4-AB1A-242E-402ACA1AE950}"/>
              </a:ext>
            </a:extLst>
          </p:cNvPr>
          <p:cNvSpPr/>
          <p:nvPr/>
        </p:nvSpPr>
        <p:spPr>
          <a:xfrm>
            <a:off x="6612511" y="398861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D73A7A-5FD4-D3E0-BD85-9D8F94D8A2B2}"/>
              </a:ext>
            </a:extLst>
          </p:cNvPr>
          <p:cNvSpPr/>
          <p:nvPr/>
        </p:nvSpPr>
        <p:spPr>
          <a:xfrm>
            <a:off x="8495441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28B13D7-9E28-9A65-BA8C-7F2A197DC267}"/>
              </a:ext>
            </a:extLst>
          </p:cNvPr>
          <p:cNvSpPr/>
          <p:nvPr/>
        </p:nvSpPr>
        <p:spPr>
          <a:xfrm>
            <a:off x="7108574" y="428360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3CBB8B6-368C-5044-5125-3F86A63212CF}"/>
              </a:ext>
            </a:extLst>
          </p:cNvPr>
          <p:cNvSpPr/>
          <p:nvPr/>
        </p:nvSpPr>
        <p:spPr>
          <a:xfrm>
            <a:off x="7624331" y="515210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B20033-56BA-0ECE-4A90-F90D3F15FE21}"/>
              </a:ext>
            </a:extLst>
          </p:cNvPr>
          <p:cNvSpPr/>
          <p:nvPr/>
        </p:nvSpPr>
        <p:spPr>
          <a:xfrm>
            <a:off x="9804569" y="45919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11E179-64F2-527B-72DB-A89BE40C2025}"/>
              </a:ext>
            </a:extLst>
          </p:cNvPr>
          <p:cNvSpPr/>
          <p:nvPr/>
        </p:nvSpPr>
        <p:spPr>
          <a:xfrm>
            <a:off x="10136978" y="54088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E406C68-7850-1D2B-5D96-550136707CF5}"/>
              </a:ext>
            </a:extLst>
          </p:cNvPr>
          <p:cNvSpPr/>
          <p:nvPr/>
        </p:nvSpPr>
        <p:spPr>
          <a:xfrm>
            <a:off x="9048431" y="531571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5E08E42-656E-EE66-D73F-E98122359352}"/>
              </a:ext>
            </a:extLst>
          </p:cNvPr>
          <p:cNvSpPr/>
          <p:nvPr/>
        </p:nvSpPr>
        <p:spPr>
          <a:xfrm>
            <a:off x="7956191" y="411763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D250C54-A714-86CA-6539-28C4F825C1D7}"/>
              </a:ext>
            </a:extLst>
          </p:cNvPr>
          <p:cNvSpPr/>
          <p:nvPr/>
        </p:nvSpPr>
        <p:spPr>
          <a:xfrm>
            <a:off x="9118239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56B9EB9-1FC5-61F4-B672-9EE515B886D4}"/>
              </a:ext>
            </a:extLst>
          </p:cNvPr>
          <p:cNvSpPr/>
          <p:nvPr/>
        </p:nvSpPr>
        <p:spPr>
          <a:xfrm>
            <a:off x="10415585" y="505891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E584484-1720-3720-F197-1011DDF98DF7}"/>
              </a:ext>
            </a:extLst>
          </p:cNvPr>
          <p:cNvSpPr/>
          <p:nvPr/>
        </p:nvSpPr>
        <p:spPr>
          <a:xfrm>
            <a:off x="11085153" y="33779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753021-10D2-F052-3497-198DCD7DCBC6}"/>
              </a:ext>
            </a:extLst>
          </p:cNvPr>
          <p:cNvSpPr/>
          <p:nvPr/>
        </p:nvSpPr>
        <p:spPr>
          <a:xfrm>
            <a:off x="9727406" y="320071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36A3F2F-CAC2-31EA-7B97-D3CDE6F70425}"/>
              </a:ext>
            </a:extLst>
          </p:cNvPr>
          <p:cNvSpPr/>
          <p:nvPr/>
        </p:nvSpPr>
        <p:spPr>
          <a:xfrm>
            <a:off x="10019872" y="4117629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087FBD-9D3A-390D-E42A-2A758AA6736C}"/>
              </a:ext>
            </a:extLst>
          </p:cNvPr>
          <p:cNvSpPr/>
          <p:nvPr/>
        </p:nvSpPr>
        <p:spPr>
          <a:xfrm>
            <a:off x="7872409" y="259166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AAEB4CC-52E0-11C9-47D7-863562B2D745}"/>
              </a:ext>
            </a:extLst>
          </p:cNvPr>
          <p:cNvSpPr/>
          <p:nvPr/>
        </p:nvSpPr>
        <p:spPr>
          <a:xfrm>
            <a:off x="9753599" y="24200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E848589-7E20-BB31-F461-AEA847A17D17}"/>
              </a:ext>
            </a:extLst>
          </p:cNvPr>
          <p:cNvSpPr/>
          <p:nvPr/>
        </p:nvSpPr>
        <p:spPr>
          <a:xfrm>
            <a:off x="8436119" y="496120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58E5904-239C-1261-28D2-6489467A1ED5}"/>
              </a:ext>
            </a:extLst>
          </p:cNvPr>
          <p:cNvSpPr/>
          <p:nvPr/>
        </p:nvSpPr>
        <p:spPr>
          <a:xfrm>
            <a:off x="9126897" y="383160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7B86AE-9FE7-A55B-D1BC-3321EE4D8071}"/>
              </a:ext>
            </a:extLst>
          </p:cNvPr>
          <p:cNvSpPr/>
          <p:nvPr/>
        </p:nvSpPr>
        <p:spPr>
          <a:xfrm>
            <a:off x="11146844" y="5058912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A7009A9-C8B2-E064-460E-BF52D7BB469F}"/>
              </a:ext>
            </a:extLst>
          </p:cNvPr>
          <p:cNvSpPr/>
          <p:nvPr/>
        </p:nvSpPr>
        <p:spPr>
          <a:xfrm>
            <a:off x="6743915" y="359498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A584AFF-1432-B231-5099-F83330391D18}"/>
              </a:ext>
            </a:extLst>
          </p:cNvPr>
          <p:cNvSpPr/>
          <p:nvPr/>
        </p:nvSpPr>
        <p:spPr>
          <a:xfrm>
            <a:off x="5690971" y="471121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14092A-1D20-50D2-427F-0C2FE4D5A6A7}"/>
              </a:ext>
            </a:extLst>
          </p:cNvPr>
          <p:cNvSpPr/>
          <p:nvPr/>
        </p:nvSpPr>
        <p:spPr>
          <a:xfrm>
            <a:off x="5991335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D4EEB13-C4AD-76EE-E75A-5F880712931C}"/>
              </a:ext>
            </a:extLst>
          </p:cNvPr>
          <p:cNvSpPr/>
          <p:nvPr/>
        </p:nvSpPr>
        <p:spPr>
          <a:xfrm>
            <a:off x="6767081" y="4797590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E60D5E7-E31E-8F17-418C-03CCCDAAAA46}"/>
              </a:ext>
            </a:extLst>
          </p:cNvPr>
          <p:cNvSpPr/>
          <p:nvPr/>
        </p:nvSpPr>
        <p:spPr>
          <a:xfrm>
            <a:off x="8834010" y="2107795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9E649AE-8CF7-3038-1DEA-C244BD00FD98}"/>
              </a:ext>
            </a:extLst>
          </p:cNvPr>
          <p:cNvSpPr/>
          <p:nvPr/>
        </p:nvSpPr>
        <p:spPr>
          <a:xfrm>
            <a:off x="9458759" y="555914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929EA7F-CF1E-E9B1-F865-4DE37086F2BD}"/>
              </a:ext>
            </a:extLst>
          </p:cNvPr>
          <p:cNvSpPr/>
          <p:nvPr/>
        </p:nvSpPr>
        <p:spPr>
          <a:xfrm>
            <a:off x="10915868" y="3975138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88494A9-58B8-0722-5B53-C3182448B6D3}"/>
              </a:ext>
            </a:extLst>
          </p:cNvPr>
          <p:cNvSpPr/>
          <p:nvPr/>
        </p:nvSpPr>
        <p:spPr>
          <a:xfrm>
            <a:off x="8541544" y="39144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C1A27C7-C79F-CEFC-270F-29F9AF009FE4}"/>
              </a:ext>
            </a:extLst>
          </p:cNvPr>
          <p:cNvSpPr/>
          <p:nvPr/>
        </p:nvSpPr>
        <p:spPr>
          <a:xfrm>
            <a:off x="8830762" y="479758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92B1F8E-175D-0091-5B5B-DFAD8DCE8060}"/>
              </a:ext>
            </a:extLst>
          </p:cNvPr>
          <p:cNvSpPr/>
          <p:nvPr/>
        </p:nvSpPr>
        <p:spPr>
          <a:xfrm>
            <a:off x="6153581" y="338792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2A81696-8D49-5A02-3F5C-9434E1E978AC}"/>
              </a:ext>
            </a:extLst>
          </p:cNvPr>
          <p:cNvSpPr/>
          <p:nvPr/>
        </p:nvSpPr>
        <p:spPr>
          <a:xfrm>
            <a:off x="8567737" y="313382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5A8A004-6952-F1A2-A291-93E727FD06A3}"/>
              </a:ext>
            </a:extLst>
          </p:cNvPr>
          <p:cNvSpPr/>
          <p:nvPr/>
        </p:nvSpPr>
        <p:spPr>
          <a:xfrm>
            <a:off x="7250257" y="567493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AB1BA62-3C84-63AF-01DA-D1B5EA1F7DE6}"/>
              </a:ext>
            </a:extLst>
          </p:cNvPr>
          <p:cNvSpPr/>
          <p:nvPr/>
        </p:nvSpPr>
        <p:spPr>
          <a:xfrm>
            <a:off x="8096469" y="46541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FB6BE86-875C-0F7D-49D6-5CA104539DCA}"/>
              </a:ext>
            </a:extLst>
          </p:cNvPr>
          <p:cNvSpPr/>
          <p:nvPr/>
        </p:nvSpPr>
        <p:spPr>
          <a:xfrm>
            <a:off x="9742776" y="5153385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B21FC89-D44F-B76A-2098-0C1F5F58CD88}"/>
              </a:ext>
            </a:extLst>
          </p:cNvPr>
          <p:cNvSpPr/>
          <p:nvPr/>
        </p:nvSpPr>
        <p:spPr>
          <a:xfrm>
            <a:off x="5666927" y="173233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CF70029-E27C-09B7-5EE9-F668B25480B8}"/>
              </a:ext>
            </a:extLst>
          </p:cNvPr>
          <p:cNvSpPr/>
          <p:nvPr/>
        </p:nvSpPr>
        <p:spPr>
          <a:xfrm>
            <a:off x="7467389" y="4545024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DE32AE9-D862-44EB-B9E1-44A290A5F29F}"/>
              </a:ext>
            </a:extLst>
          </p:cNvPr>
          <p:cNvSpPr/>
          <p:nvPr/>
        </p:nvSpPr>
        <p:spPr>
          <a:xfrm>
            <a:off x="7426461" y="24657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1965798-BCF4-0E23-1527-532EF674E31E}"/>
              </a:ext>
            </a:extLst>
          </p:cNvPr>
          <p:cNvSpPr/>
          <p:nvPr/>
        </p:nvSpPr>
        <p:spPr>
          <a:xfrm>
            <a:off x="8092781" y="751065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D003778-76FC-B984-3E8B-25251A2D8B6C}"/>
              </a:ext>
            </a:extLst>
          </p:cNvPr>
          <p:cNvSpPr/>
          <p:nvPr/>
        </p:nvSpPr>
        <p:spPr>
          <a:xfrm>
            <a:off x="5892944" y="271248"/>
            <a:ext cx="338569" cy="354513"/>
          </a:xfrm>
          <a:prstGeom prst="ellipse">
            <a:avLst/>
          </a:prstGeom>
          <a:solidFill>
            <a:srgbClr val="49E5B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3437819-8685-6467-8CD9-3943567F51B8}"/>
              </a:ext>
            </a:extLst>
          </p:cNvPr>
          <p:cNvSpPr/>
          <p:nvPr/>
        </p:nvSpPr>
        <p:spPr>
          <a:xfrm>
            <a:off x="7027500" y="1490727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C8235FE-7D35-6346-BA84-B2982EA022D6}"/>
              </a:ext>
            </a:extLst>
          </p:cNvPr>
          <p:cNvSpPr/>
          <p:nvPr/>
        </p:nvSpPr>
        <p:spPr>
          <a:xfrm>
            <a:off x="6208572" y="163145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21EC93-BBCD-4D93-4C60-D63914A8522B}"/>
              </a:ext>
            </a:extLst>
          </p:cNvPr>
          <p:cNvSpPr/>
          <p:nvPr/>
        </p:nvSpPr>
        <p:spPr>
          <a:xfrm>
            <a:off x="8935301" y="25854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3FD07A3-3CF7-0BF9-CDD8-7387199E5756}"/>
              </a:ext>
            </a:extLst>
          </p:cNvPr>
          <p:cNvSpPr/>
          <p:nvPr/>
        </p:nvSpPr>
        <p:spPr>
          <a:xfrm>
            <a:off x="5640530" y="3471163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B7B268B-455B-AD6F-B635-55679803E3EF}"/>
              </a:ext>
            </a:extLst>
          </p:cNvPr>
          <p:cNvSpPr/>
          <p:nvPr/>
        </p:nvSpPr>
        <p:spPr>
          <a:xfrm>
            <a:off x="8322252" y="133688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ACC711B-AF68-36F5-DAE2-098E20E8DE69}"/>
              </a:ext>
            </a:extLst>
          </p:cNvPr>
          <p:cNvSpPr/>
          <p:nvPr/>
        </p:nvSpPr>
        <p:spPr>
          <a:xfrm>
            <a:off x="6634156" y="314728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6C18BE2-9606-43B3-83FF-C6AEEB02F635}"/>
              </a:ext>
            </a:extLst>
          </p:cNvPr>
          <p:cNvSpPr/>
          <p:nvPr/>
        </p:nvSpPr>
        <p:spPr>
          <a:xfrm>
            <a:off x="4860558" y="496120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DA6726-A9A2-A514-D0E0-7BE41132B6A7}"/>
              </a:ext>
            </a:extLst>
          </p:cNvPr>
          <p:cNvSpPr/>
          <p:nvPr/>
        </p:nvSpPr>
        <p:spPr>
          <a:xfrm>
            <a:off x="9345969" y="244912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BCB4FDF-EC8D-96BB-8508-54C38CDD886A}"/>
              </a:ext>
            </a:extLst>
          </p:cNvPr>
          <p:cNvSpPr/>
          <p:nvPr/>
        </p:nvSpPr>
        <p:spPr>
          <a:xfrm>
            <a:off x="10247602" y="336604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9649A09-93AD-95D0-0C17-367334293B17}"/>
              </a:ext>
            </a:extLst>
          </p:cNvPr>
          <p:cNvSpPr/>
          <p:nvPr/>
        </p:nvSpPr>
        <p:spPr>
          <a:xfrm>
            <a:off x="8100139" y="184008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5B58622-883D-E1E8-4334-3AB33C633A05}"/>
              </a:ext>
            </a:extLst>
          </p:cNvPr>
          <p:cNvSpPr/>
          <p:nvPr/>
        </p:nvSpPr>
        <p:spPr>
          <a:xfrm>
            <a:off x="10654137" y="27303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F29B87C-295E-5C22-233C-387EA9BEA6CB}"/>
              </a:ext>
            </a:extLst>
          </p:cNvPr>
          <p:cNvSpPr/>
          <p:nvPr/>
        </p:nvSpPr>
        <p:spPr>
          <a:xfrm>
            <a:off x="6971645" y="284339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82EB125-565A-1321-A24A-D7B09D5591FA}"/>
              </a:ext>
            </a:extLst>
          </p:cNvPr>
          <p:cNvSpPr/>
          <p:nvPr/>
        </p:nvSpPr>
        <p:spPr>
          <a:xfrm>
            <a:off x="5191771" y="5444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488FCFC-DFA2-3676-F841-A710ED24A537}"/>
              </a:ext>
            </a:extLst>
          </p:cNvPr>
          <p:cNvSpPr/>
          <p:nvPr/>
        </p:nvSpPr>
        <p:spPr>
          <a:xfrm>
            <a:off x="5878656" y="257089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D09B25D-7DE2-A041-7955-2FAD2D66CF07}"/>
              </a:ext>
            </a:extLst>
          </p:cNvPr>
          <p:cNvSpPr/>
          <p:nvPr/>
        </p:nvSpPr>
        <p:spPr>
          <a:xfrm>
            <a:off x="10203868" y="2732343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657E35A-6F96-26D8-AB08-5054D9276338}"/>
              </a:ext>
            </a:extLst>
          </p:cNvPr>
          <p:cNvSpPr/>
          <p:nvPr/>
        </p:nvSpPr>
        <p:spPr>
          <a:xfrm>
            <a:off x="7327325" y="98148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DC0E272-6642-1107-DF48-6654BE1E7866}"/>
              </a:ext>
            </a:extLst>
          </p:cNvPr>
          <p:cNvSpPr/>
          <p:nvPr/>
        </p:nvSpPr>
        <p:spPr>
          <a:xfrm>
            <a:off x="6911688" y="880652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2DD2039-6579-5EAB-64AF-53BDB47602C5}"/>
              </a:ext>
            </a:extLst>
          </p:cNvPr>
          <p:cNvSpPr/>
          <p:nvPr/>
        </p:nvSpPr>
        <p:spPr>
          <a:xfrm>
            <a:off x="7658964" y="461108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7AA210E-F13E-E7C7-51FA-668E9D8D3C44}"/>
              </a:ext>
            </a:extLst>
          </p:cNvPr>
          <p:cNvSpPr/>
          <p:nvPr/>
        </p:nvSpPr>
        <p:spPr>
          <a:xfrm>
            <a:off x="2278971" y="15115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54E59FD-A9EE-4058-8585-0AF9F26A63B3}"/>
              </a:ext>
            </a:extLst>
          </p:cNvPr>
          <p:cNvSpPr/>
          <p:nvPr/>
        </p:nvSpPr>
        <p:spPr>
          <a:xfrm>
            <a:off x="3026469" y="2666142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55051CE-F241-CE5E-CD94-CE383FA7A0D0}"/>
              </a:ext>
            </a:extLst>
          </p:cNvPr>
          <p:cNvSpPr/>
          <p:nvPr/>
        </p:nvSpPr>
        <p:spPr>
          <a:xfrm>
            <a:off x="3601750" y="343684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7EE2FAE-E6B7-36BB-8319-DA087D4B61A6}"/>
              </a:ext>
            </a:extLst>
          </p:cNvPr>
          <p:cNvSpPr/>
          <p:nvPr/>
        </p:nvSpPr>
        <p:spPr>
          <a:xfrm>
            <a:off x="4181152" y="4692967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7A11BA2-E406-8C2D-C5A6-E944B5C6562B}"/>
              </a:ext>
            </a:extLst>
          </p:cNvPr>
          <p:cNvSpPr/>
          <p:nvPr/>
        </p:nvSpPr>
        <p:spPr>
          <a:xfrm>
            <a:off x="2583869" y="1934776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78D3FF3-EBA6-C46F-3AE0-6DC89A753AF2}"/>
              </a:ext>
            </a:extLst>
          </p:cNvPr>
          <p:cNvSpPr/>
          <p:nvPr/>
        </p:nvSpPr>
        <p:spPr>
          <a:xfrm>
            <a:off x="2692011" y="858236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EAA99FD-F65C-DD32-6DEE-BE152FC26217}"/>
              </a:ext>
            </a:extLst>
          </p:cNvPr>
          <p:cNvSpPr/>
          <p:nvPr/>
        </p:nvSpPr>
        <p:spPr>
          <a:xfrm>
            <a:off x="3858281" y="253608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A58662FC-3B18-2DDE-D533-E3DEC6C45186}"/>
              </a:ext>
            </a:extLst>
          </p:cNvPr>
          <p:cNvSpPr/>
          <p:nvPr/>
        </p:nvSpPr>
        <p:spPr>
          <a:xfrm>
            <a:off x="2913350" y="142373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C645A60-6A46-B820-0174-545273D7030B}"/>
              </a:ext>
            </a:extLst>
          </p:cNvPr>
          <p:cNvSpPr/>
          <p:nvPr/>
        </p:nvSpPr>
        <p:spPr>
          <a:xfrm>
            <a:off x="4515067" y="5582996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BBAABDB-98CF-9E8C-AF38-8C057E4974D9}"/>
              </a:ext>
            </a:extLst>
          </p:cNvPr>
          <p:cNvSpPr/>
          <p:nvPr/>
        </p:nvSpPr>
        <p:spPr>
          <a:xfrm>
            <a:off x="3254587" y="557928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C7E3D19-A8A1-3D3B-FFF4-99F3C73DBBB8}"/>
              </a:ext>
            </a:extLst>
          </p:cNvPr>
          <p:cNvSpPr/>
          <p:nvPr/>
        </p:nvSpPr>
        <p:spPr>
          <a:xfrm>
            <a:off x="2655427" y="4746311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EAF52AC-BD26-4B40-DE43-881FA5704FC8}"/>
              </a:ext>
            </a:extLst>
          </p:cNvPr>
          <p:cNvSpPr/>
          <p:nvPr/>
        </p:nvSpPr>
        <p:spPr>
          <a:xfrm>
            <a:off x="2169219" y="2311630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6953B90C-849D-17AA-2E02-82DFA740602D}"/>
              </a:ext>
            </a:extLst>
          </p:cNvPr>
          <p:cNvSpPr/>
          <p:nvPr/>
        </p:nvSpPr>
        <p:spPr>
          <a:xfrm>
            <a:off x="3339494" y="92362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70E17A1-AF89-6D13-6CAC-33FC90E40394}"/>
              </a:ext>
            </a:extLst>
          </p:cNvPr>
          <p:cNvSpPr/>
          <p:nvPr/>
        </p:nvSpPr>
        <p:spPr>
          <a:xfrm>
            <a:off x="2497609" y="417739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63A84C5-21DC-4F63-E88A-3ACD120785AC}"/>
              </a:ext>
            </a:extLst>
          </p:cNvPr>
          <p:cNvSpPr/>
          <p:nvPr/>
        </p:nvSpPr>
        <p:spPr>
          <a:xfrm>
            <a:off x="4232900" y="2311629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052AE7D-5235-578B-C9DA-343CCDA4A851}"/>
              </a:ext>
            </a:extLst>
          </p:cNvPr>
          <p:cNvSpPr/>
          <p:nvPr/>
        </p:nvSpPr>
        <p:spPr>
          <a:xfrm>
            <a:off x="3966627" y="614091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D3016C84-C67A-15A5-67FB-ADE08F54F19D}"/>
              </a:ext>
            </a:extLst>
          </p:cNvPr>
          <p:cNvSpPr/>
          <p:nvPr/>
        </p:nvSpPr>
        <p:spPr>
          <a:xfrm>
            <a:off x="2655427" y="325045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FAE9CF0-7316-B03B-EF43-1C24349ADAD7}"/>
              </a:ext>
            </a:extLst>
          </p:cNvPr>
          <p:cNvSpPr/>
          <p:nvPr/>
        </p:nvSpPr>
        <p:spPr>
          <a:xfrm>
            <a:off x="2996593" y="366977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707CFEF-9DCE-DEF8-6304-C35817325069}"/>
              </a:ext>
            </a:extLst>
          </p:cNvPr>
          <p:cNvSpPr/>
          <p:nvPr/>
        </p:nvSpPr>
        <p:spPr>
          <a:xfrm>
            <a:off x="4313211" y="410057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A3BCC1A-10A7-3228-8149-E02310149C23}"/>
              </a:ext>
            </a:extLst>
          </p:cNvPr>
          <p:cNvSpPr/>
          <p:nvPr/>
        </p:nvSpPr>
        <p:spPr>
          <a:xfrm>
            <a:off x="4285919" y="1087927"/>
            <a:ext cx="338569" cy="35451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AB8269A-C7C3-C44B-41CE-383935B27E65}"/>
              </a:ext>
            </a:extLst>
          </p:cNvPr>
          <p:cNvSpPr/>
          <p:nvPr/>
        </p:nvSpPr>
        <p:spPr>
          <a:xfrm>
            <a:off x="4259522" y="2826751"/>
            <a:ext cx="338569" cy="354513"/>
          </a:xfrm>
          <a:prstGeom prst="ellipse">
            <a:avLst/>
          </a:prstGeom>
          <a:solidFill>
            <a:srgbClr val="FF3B3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95087EB-06D2-460E-6E81-BA96409047B4}"/>
              </a:ext>
            </a:extLst>
          </p:cNvPr>
          <p:cNvSpPr/>
          <p:nvPr/>
        </p:nvSpPr>
        <p:spPr>
          <a:xfrm>
            <a:off x="3482798" y="4350561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D10374A-5EA3-36AB-3990-F314CE575397}"/>
              </a:ext>
            </a:extLst>
          </p:cNvPr>
          <p:cNvSpPr/>
          <p:nvPr/>
        </p:nvSpPr>
        <p:spPr>
          <a:xfrm>
            <a:off x="3810763" y="4799899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35FE6BC-F773-CC1A-9F1C-13A1F5D29647}"/>
              </a:ext>
            </a:extLst>
          </p:cNvPr>
          <p:cNvSpPr/>
          <p:nvPr/>
        </p:nvSpPr>
        <p:spPr>
          <a:xfrm>
            <a:off x="10465595" y="4079822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63754F82-B5C8-D41F-667A-9BC683FE5A05}"/>
              </a:ext>
            </a:extLst>
          </p:cNvPr>
          <p:cNvSpPr/>
          <p:nvPr/>
        </p:nvSpPr>
        <p:spPr>
          <a:xfrm>
            <a:off x="9397066" y="4785714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D7B5300-6E9C-F23F-BE6F-E47F87558475}"/>
              </a:ext>
            </a:extLst>
          </p:cNvPr>
          <p:cNvSpPr/>
          <p:nvPr/>
        </p:nvSpPr>
        <p:spPr>
          <a:xfrm>
            <a:off x="10296310" y="4676993"/>
            <a:ext cx="338569" cy="354513"/>
          </a:xfrm>
          <a:prstGeom prst="ellipse">
            <a:avLst/>
          </a:prstGeom>
          <a:solidFill>
            <a:srgbClr val="FFB9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B3847C6-B088-A513-CA6E-8750C2EBDBC6}"/>
              </a:ext>
            </a:extLst>
          </p:cNvPr>
          <p:cNvSpPr/>
          <p:nvPr/>
        </p:nvSpPr>
        <p:spPr>
          <a:xfrm>
            <a:off x="9628044" y="4067900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8EF1690-B94E-A506-92A6-F7FCBD575B3C}"/>
              </a:ext>
            </a:extLst>
          </p:cNvPr>
          <p:cNvSpPr/>
          <p:nvPr/>
        </p:nvSpPr>
        <p:spPr>
          <a:xfrm>
            <a:off x="10649168" y="3620625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11F76A97-9553-A4F7-F5FD-1DAC8AE4A702}"/>
              </a:ext>
            </a:extLst>
          </p:cNvPr>
          <p:cNvSpPr/>
          <p:nvPr/>
        </p:nvSpPr>
        <p:spPr>
          <a:xfrm>
            <a:off x="8881941" y="4367767"/>
            <a:ext cx="338569" cy="354513"/>
          </a:xfrm>
          <a:prstGeom prst="ellipse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E968900-7547-6222-1363-0CB3DD31A0F6}"/>
              </a:ext>
            </a:extLst>
          </p:cNvPr>
          <p:cNvCxnSpPr>
            <a:cxnSpLocks/>
          </p:cNvCxnSpPr>
          <p:nvPr/>
        </p:nvCxnSpPr>
        <p:spPr>
          <a:xfrm flipV="1">
            <a:off x="1338558" y="221204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2144E83-E255-2F7C-0A9B-3547C61243C7}"/>
                  </a:ext>
                </a:extLst>
              </p:cNvPr>
              <p:cNvSpPr txBox="1"/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C8E154-3030-33F7-14BB-3F8773DF8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398" y="2900971"/>
                <a:ext cx="150650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FE6AA4F6-1B97-F9F7-5CD2-D15E94F8BF22}"/>
                  </a:ext>
                </a:extLst>
              </p:cNvPr>
              <p:cNvSpPr txBox="1"/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5677DC7-E3DA-7AD5-7D16-2B33EAED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994" y="5990702"/>
                <a:ext cx="74555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Arrow: Down 83">
            <a:extLst>
              <a:ext uri="{FF2B5EF4-FFF2-40B4-BE49-F238E27FC236}">
                <a16:creationId xmlns:a16="http://schemas.microsoft.com/office/drawing/2014/main" id="{677CF3E5-6A03-3AD6-89B7-6E0534798CDB}"/>
              </a:ext>
            </a:extLst>
          </p:cNvPr>
          <p:cNvSpPr/>
          <p:nvPr/>
        </p:nvSpPr>
        <p:spPr>
          <a:xfrm>
            <a:off x="4804917" y="175372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7DDF1D90-BE54-C943-4B86-721F693C4EEE}"/>
              </a:ext>
            </a:extLst>
          </p:cNvPr>
          <p:cNvSpPr/>
          <p:nvPr/>
        </p:nvSpPr>
        <p:spPr>
          <a:xfrm>
            <a:off x="2263514" y="2547039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89DB9EF1-10F5-26CD-50CE-9CD36B1AE78F}"/>
              </a:ext>
            </a:extLst>
          </p:cNvPr>
          <p:cNvSpPr/>
          <p:nvPr/>
        </p:nvSpPr>
        <p:spPr>
          <a:xfrm>
            <a:off x="5407305" y="2204898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E89B07B-C6C9-017E-166A-2266406FF9C0}"/>
              </a:ext>
            </a:extLst>
          </p:cNvPr>
          <p:cNvSpPr/>
          <p:nvPr/>
        </p:nvSpPr>
        <p:spPr>
          <a:xfrm>
            <a:off x="6001606" y="15184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B2A4EB88-C3B1-26CA-B49B-13219DB4A261}"/>
              </a:ext>
            </a:extLst>
          </p:cNvPr>
          <p:cNvSpPr/>
          <p:nvPr/>
        </p:nvSpPr>
        <p:spPr>
          <a:xfrm>
            <a:off x="7531828" y="2625643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940D524-1582-D7AA-2478-6F1CE4D8ADAA}"/>
              </a:ext>
            </a:extLst>
          </p:cNvPr>
          <p:cNvSpPr/>
          <p:nvPr/>
        </p:nvSpPr>
        <p:spPr>
          <a:xfrm>
            <a:off x="8427135" y="1504212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Arrow: Down 134">
            <a:extLst>
              <a:ext uri="{FF2B5EF4-FFF2-40B4-BE49-F238E27FC236}">
                <a16:creationId xmlns:a16="http://schemas.microsoft.com/office/drawing/2014/main" id="{FC289DCF-165E-BF79-5654-39DC766BA0ED}"/>
              </a:ext>
            </a:extLst>
          </p:cNvPr>
          <p:cNvSpPr/>
          <p:nvPr/>
        </p:nvSpPr>
        <p:spPr>
          <a:xfrm>
            <a:off x="4494057" y="3480606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B57ADF99-2115-ACBB-F40C-396F3B6AB4D5}"/>
              </a:ext>
            </a:extLst>
          </p:cNvPr>
          <p:cNvSpPr/>
          <p:nvPr/>
        </p:nvSpPr>
        <p:spPr>
          <a:xfrm>
            <a:off x="8029818" y="340101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Arrow: Down 136">
            <a:extLst>
              <a:ext uri="{FF2B5EF4-FFF2-40B4-BE49-F238E27FC236}">
                <a16:creationId xmlns:a16="http://schemas.microsoft.com/office/drawing/2014/main" id="{4DDB88DE-2E0B-A6D4-3C88-B9BFA65D74DE}"/>
              </a:ext>
            </a:extLst>
          </p:cNvPr>
          <p:cNvSpPr/>
          <p:nvPr/>
        </p:nvSpPr>
        <p:spPr>
          <a:xfrm>
            <a:off x="6152408" y="2216378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6E01FABE-49E9-6BDE-87C4-76AA36C58B49}"/>
              </a:ext>
            </a:extLst>
          </p:cNvPr>
          <p:cNvSpPr/>
          <p:nvPr/>
        </p:nvSpPr>
        <p:spPr>
          <a:xfrm>
            <a:off x="6520077" y="461777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9" name="Arrow: Down 138">
            <a:extLst>
              <a:ext uri="{FF2B5EF4-FFF2-40B4-BE49-F238E27FC236}">
                <a16:creationId xmlns:a16="http://schemas.microsoft.com/office/drawing/2014/main" id="{1E42B1B6-31F1-53EA-050F-CEF13720CCEF}"/>
              </a:ext>
            </a:extLst>
          </p:cNvPr>
          <p:cNvSpPr/>
          <p:nvPr/>
        </p:nvSpPr>
        <p:spPr>
          <a:xfrm>
            <a:off x="9218804" y="3383946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015B96E2-7879-EFF9-D1E6-6061954D44C6}"/>
              </a:ext>
            </a:extLst>
          </p:cNvPr>
          <p:cNvSpPr/>
          <p:nvPr/>
        </p:nvSpPr>
        <p:spPr>
          <a:xfrm>
            <a:off x="8410911" y="5712552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EE2CA875-784A-F641-A989-24B62D1EA26C}"/>
              </a:ext>
            </a:extLst>
          </p:cNvPr>
          <p:cNvSpPr/>
          <p:nvPr/>
        </p:nvSpPr>
        <p:spPr>
          <a:xfrm>
            <a:off x="10517138" y="5248957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6BAB3578-D7E7-80FC-7E9C-0F9DC5A6B711}"/>
              </a:ext>
            </a:extLst>
          </p:cNvPr>
          <p:cNvSpPr/>
          <p:nvPr/>
        </p:nvSpPr>
        <p:spPr>
          <a:xfrm>
            <a:off x="4277141" y="4864624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068DA60F-C44A-82F9-8279-8B63B6F0DF58}"/>
              </a:ext>
            </a:extLst>
          </p:cNvPr>
          <p:cNvSpPr/>
          <p:nvPr/>
        </p:nvSpPr>
        <p:spPr>
          <a:xfrm>
            <a:off x="4166351" y="1712729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27CC50D5-40AE-24B3-316E-8E9BBF9F691F}"/>
              </a:ext>
            </a:extLst>
          </p:cNvPr>
          <p:cNvSpPr/>
          <p:nvPr/>
        </p:nvSpPr>
        <p:spPr>
          <a:xfrm>
            <a:off x="6087344" y="5852190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FCDAFF8A-30C9-6ACA-15EA-5DA5AC366AF6}"/>
              </a:ext>
            </a:extLst>
          </p:cNvPr>
          <p:cNvSpPr/>
          <p:nvPr/>
        </p:nvSpPr>
        <p:spPr>
          <a:xfrm>
            <a:off x="7721092" y="530925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78F205F5-423A-3E4D-3B53-B7FEAA93618A}"/>
              </a:ext>
            </a:extLst>
          </p:cNvPr>
          <p:cNvSpPr/>
          <p:nvPr/>
        </p:nvSpPr>
        <p:spPr>
          <a:xfrm>
            <a:off x="10740912" y="2906121"/>
            <a:ext cx="154753" cy="40221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F62F373A-4F67-4FAF-0D2B-26E23D50CC63}"/>
              </a:ext>
            </a:extLst>
          </p:cNvPr>
          <p:cNvSpPr/>
          <p:nvPr/>
        </p:nvSpPr>
        <p:spPr>
          <a:xfrm>
            <a:off x="8670532" y="3318343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8" name="Arrow: Down 147">
            <a:extLst>
              <a:ext uri="{FF2B5EF4-FFF2-40B4-BE49-F238E27FC236}">
                <a16:creationId xmlns:a16="http://schemas.microsoft.com/office/drawing/2014/main" id="{36902DD7-7841-E387-6A27-D2D311E15317}"/>
              </a:ext>
            </a:extLst>
          </p:cNvPr>
          <p:cNvSpPr/>
          <p:nvPr/>
        </p:nvSpPr>
        <p:spPr>
          <a:xfrm>
            <a:off x="6244933" y="354132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9" name="Arrow: Down 148">
            <a:extLst>
              <a:ext uri="{FF2B5EF4-FFF2-40B4-BE49-F238E27FC236}">
                <a16:creationId xmlns:a16="http://schemas.microsoft.com/office/drawing/2014/main" id="{A2877C21-BF90-7ECD-84BC-577FFAF06BC6}"/>
              </a:ext>
            </a:extLst>
          </p:cNvPr>
          <p:cNvSpPr/>
          <p:nvPr/>
        </p:nvSpPr>
        <p:spPr>
          <a:xfrm>
            <a:off x="5161856" y="3999082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0" name="Arrow: Down 149">
            <a:extLst>
              <a:ext uri="{FF2B5EF4-FFF2-40B4-BE49-F238E27FC236}">
                <a16:creationId xmlns:a16="http://schemas.microsoft.com/office/drawing/2014/main" id="{00E40457-C934-E142-9569-6B749C9F5396}"/>
              </a:ext>
            </a:extLst>
          </p:cNvPr>
          <p:cNvSpPr/>
          <p:nvPr/>
        </p:nvSpPr>
        <p:spPr>
          <a:xfrm>
            <a:off x="7434073" y="1132314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CF7E0AD6-93B8-DB65-A9BF-66F665571645}"/>
              </a:ext>
            </a:extLst>
          </p:cNvPr>
          <p:cNvSpPr/>
          <p:nvPr/>
        </p:nvSpPr>
        <p:spPr>
          <a:xfrm>
            <a:off x="8179831" y="4830398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63B55DE6-C9A5-FDDD-A5FF-BA145E09BF06}"/>
              </a:ext>
            </a:extLst>
          </p:cNvPr>
          <p:cNvSpPr/>
          <p:nvPr/>
        </p:nvSpPr>
        <p:spPr>
          <a:xfrm>
            <a:off x="5299029" y="5619006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3" name="Arrow: Down 152">
            <a:extLst>
              <a:ext uri="{FF2B5EF4-FFF2-40B4-BE49-F238E27FC236}">
                <a16:creationId xmlns:a16="http://schemas.microsoft.com/office/drawing/2014/main" id="{3838A2B1-B325-47E7-D920-D3A0BBFEA6D5}"/>
              </a:ext>
            </a:extLst>
          </p:cNvPr>
          <p:cNvSpPr/>
          <p:nvPr/>
        </p:nvSpPr>
        <p:spPr>
          <a:xfrm>
            <a:off x="3578055" y="453963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1FC071F3-26C0-D1BB-3B67-8B9C3ED9A984}"/>
              </a:ext>
            </a:extLst>
          </p:cNvPr>
          <p:cNvSpPr/>
          <p:nvPr/>
        </p:nvSpPr>
        <p:spPr>
          <a:xfrm>
            <a:off x="2794094" y="9871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5" name="Arrow: Down 154">
            <a:extLst>
              <a:ext uri="{FF2B5EF4-FFF2-40B4-BE49-F238E27FC236}">
                <a16:creationId xmlns:a16="http://schemas.microsoft.com/office/drawing/2014/main" id="{5F2C98FD-9828-85BF-D595-D0356E0C835D}"/>
              </a:ext>
            </a:extLst>
          </p:cNvPr>
          <p:cNvSpPr/>
          <p:nvPr/>
        </p:nvSpPr>
        <p:spPr>
          <a:xfrm>
            <a:off x="9431570" y="2620767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BE56395B-390E-2CD5-78E0-0B0EE041D394}"/>
              </a:ext>
            </a:extLst>
          </p:cNvPr>
          <p:cNvSpPr/>
          <p:nvPr/>
        </p:nvSpPr>
        <p:spPr>
          <a:xfrm>
            <a:off x="3346494" y="5745080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70AD5FCC-6855-D473-6DC2-5FC3450823E4}"/>
              </a:ext>
            </a:extLst>
          </p:cNvPr>
          <p:cNvSpPr/>
          <p:nvPr/>
        </p:nvSpPr>
        <p:spPr>
          <a:xfrm>
            <a:off x="6616138" y="1521949"/>
            <a:ext cx="154753" cy="40221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2E8C358-80A1-29BA-1628-C1FA0AFFE027}"/>
                  </a:ext>
                </a:extLst>
              </p:cNvPr>
              <p:cNvSpPr txBox="1"/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6000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8788086-7CFD-2F54-AAAF-29CAD593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38" y="257379"/>
                <a:ext cx="74555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Arrow: Down 157">
            <a:extLst>
              <a:ext uri="{FF2B5EF4-FFF2-40B4-BE49-F238E27FC236}">
                <a16:creationId xmlns:a16="http://schemas.microsoft.com/office/drawing/2014/main" id="{5F4D71FF-06B4-6684-63CB-BAD4869EE47A}"/>
              </a:ext>
            </a:extLst>
          </p:cNvPr>
          <p:cNvSpPr/>
          <p:nvPr/>
        </p:nvSpPr>
        <p:spPr>
          <a:xfrm>
            <a:off x="5986572" y="454805"/>
            <a:ext cx="154753" cy="40221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6E330A7-D1D4-89E8-910D-369ECFFD4393}"/>
              </a:ext>
            </a:extLst>
          </p:cNvPr>
          <p:cNvCxnSpPr>
            <a:cxnSpLocks/>
          </p:cNvCxnSpPr>
          <p:nvPr/>
        </p:nvCxnSpPr>
        <p:spPr>
          <a:xfrm>
            <a:off x="758848" y="1857161"/>
            <a:ext cx="11096625" cy="0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1DF9C972-3722-38BE-7E5C-A7352535BCB9}"/>
              </a:ext>
            </a:extLst>
          </p:cNvPr>
          <p:cNvSpPr/>
          <p:nvPr/>
        </p:nvSpPr>
        <p:spPr>
          <a:xfrm>
            <a:off x="812803" y="398930"/>
            <a:ext cx="335304" cy="1317955"/>
          </a:xfrm>
          <a:prstGeom prst="lef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9" name="Slide Number Placeholder 158">
            <a:extLst>
              <a:ext uri="{FF2B5EF4-FFF2-40B4-BE49-F238E27FC236}">
                <a16:creationId xmlns:a16="http://schemas.microsoft.com/office/drawing/2014/main" id="{D6B0C293-F7F9-38C3-B5FD-F4E5B994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95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C243D18-1B47-F0CC-E8B8-1D6B8836AC2F}"/>
                  </a:ext>
                </a:extLst>
              </p:cNvPr>
              <p:cNvSpPr txBox="1"/>
              <p:nvPr/>
            </p:nvSpPr>
            <p:spPr>
              <a:xfrm rot="16200000">
                <a:off x="-497475" y="668066"/>
                <a:ext cx="18656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𝐒𝐦𝐚𝐥𝐥</m:t>
                      </m:r>
                    </m:oMath>
                  </m:oMathPara>
                </a14:m>
                <a:endParaRPr lang="en-IE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C243D18-1B47-F0CC-E8B8-1D6B8836A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97475" y="668066"/>
                <a:ext cx="1865648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8045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A5A56-357E-326B-857E-6CC12D33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4646A-F1EA-148B-7551-DD66C579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96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17CDF-86E9-D900-300A-E40E0F6B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52" y="559588"/>
            <a:ext cx="10339296" cy="17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92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BB9E-12E3-E80E-9638-25729BDC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8E3B221E-9518-E89F-A7CD-4C422D6FEB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</a:t>
                          </a:r>
                          <a:r>
                            <a:rPr lang="en-IE" sz="2200" b="1" u="none" dirty="0">
                              <a:solidFill>
                                <a:srgbClr val="FF0000"/>
                              </a:solidFill>
                            </a:rPr>
                            <a:t>unique</a:t>
                          </a:r>
                          <a:r>
                            <a:rPr lang="en-IE" sz="2200" dirty="0"/>
                            <a:t>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4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4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1581495"/>
                  </p:ext>
                </p:extLst>
              </p:nvPr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111765" r="-769" b="-3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209302" r="-769" b="-20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312941" r="-51222" b="-1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312941" r="-769" b="-1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408140" r="-5122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408140" r="-769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2B6C83F-CC0B-963C-B861-62938EC76AFF}"/>
              </a:ext>
            </a:extLst>
          </p:cNvPr>
          <p:cNvSpPr txBox="1"/>
          <p:nvPr/>
        </p:nvSpPr>
        <p:spPr>
          <a:xfrm>
            <a:off x="114299" y="67280"/>
            <a:ext cx="106994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81E58FD-EB7C-249C-55A0-D0E0A224C638}"/>
                  </a:ext>
                </a:extLst>
              </p:cNvPr>
              <p:cNvSpPr txBox="1"/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blipFill>
                <a:blip r:embed="rId3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74A069-1D7E-0267-0078-C94BAA2D7F3B}"/>
              </a:ext>
            </a:extLst>
          </p:cNvPr>
          <p:cNvCxnSpPr>
            <a:cxnSpLocks/>
          </p:cNvCxnSpPr>
          <p:nvPr/>
        </p:nvCxnSpPr>
        <p:spPr>
          <a:xfrm flipH="1">
            <a:off x="7390296" y="4620590"/>
            <a:ext cx="2743199" cy="107342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79BC44-A3BA-7E09-B775-48D26E442249}"/>
                  </a:ext>
                </a:extLst>
              </p:cNvPr>
              <p:cNvSpPr txBox="1"/>
              <p:nvPr/>
            </p:nvSpPr>
            <p:spPr>
              <a:xfrm>
                <a:off x="4114911" y="5760279"/>
                <a:ext cx="3962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400" b="1" dirty="0"/>
                  <a:t>Open problem for </a:t>
                </a:r>
                <a14:m>
                  <m:oMath xmlns:m="http://schemas.openxmlformats.org/officeDocument/2006/math">
                    <m:r>
                      <a:rPr lang="en-I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I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IE" sz="2400" b="1" dirty="0"/>
                  <a:t> years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24C3E-4088-3C1A-7DFF-83F7804E5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911" y="5760279"/>
                <a:ext cx="3962175" cy="461665"/>
              </a:xfrm>
              <a:prstGeom prst="rect">
                <a:avLst/>
              </a:prstGeom>
              <a:blipFill>
                <a:blip r:embed="rId4"/>
                <a:stretch>
                  <a:fillRect l="-2308" t="-10526" r="-1538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36984-8E8F-4A52-60E0-37C49ADA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41351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039A-E7D8-0843-8B47-B8C1BC24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C772FCF-FA01-36B8-F3E0-24A8CC0AF7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4866311"/>
                  </p:ext>
                </p:extLst>
              </p:nvPr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</a:t>
                          </a:r>
                          <a:r>
                            <a:rPr lang="en-IE" sz="2200" b="1" u="none" dirty="0">
                              <a:solidFill>
                                <a:srgbClr val="FF0000"/>
                              </a:solidFill>
                            </a:rPr>
                            <a:t>unique</a:t>
                          </a:r>
                          <a:r>
                            <a:rPr lang="en-IE" sz="2200" dirty="0"/>
                            <a:t>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4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4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4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𝐎</m:t>
                                </m:r>
                                <m:d>
                                  <m:dPr>
                                    <m:ctrlPr>
                                      <a:rPr lang="en-IE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𝑵</m:t>
                                        </m:r>
                                      </m:e>
                                      <m:sup>
                                        <m:r>
                                          <a:rPr lang="en-IE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IE" sz="2400" b="1" i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  <m:r>
                                          <a:rPr lang="en-IE" sz="2400" b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IE" sz="2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  <m:r>
                                      <a:rPr lang="en-IE" sz="2400" b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C772FCF-FA01-36B8-F3E0-24A8CC0AF7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4866311"/>
                  </p:ext>
                </p:extLst>
              </p:nvPr>
            </p:nvGraphicFramePr>
            <p:xfrm>
              <a:off x="311942" y="2253627"/>
              <a:ext cx="11568114" cy="2599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64558">
                      <a:extLst>
                        <a:ext uri="{9D8B030D-6E8A-4147-A177-3AD203B41FA5}">
                          <a16:colId xmlns:a16="http://schemas.microsoft.com/office/drawing/2014/main" val="2561706634"/>
                        </a:ext>
                      </a:extLst>
                    </a:gridCol>
                    <a:gridCol w="623569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16785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Level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(Maximum matching)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111765" r="-769" b="-3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230603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 (Loop model)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209302" r="-769" b="-20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312941" r="-51222" b="-1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312941" r="-769" b="-1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800" t="-408140" r="-5122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65192" t="-408140" r="-769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523D8A-381F-862B-5F30-D2406C61619B}"/>
              </a:ext>
            </a:extLst>
          </p:cNvPr>
          <p:cNvSpPr txBox="1"/>
          <p:nvPr/>
        </p:nvSpPr>
        <p:spPr>
          <a:xfrm>
            <a:off x="114299" y="67280"/>
            <a:ext cx="106994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6562A6-6DD5-A6B6-7B28-E682B6CED6BE}"/>
                  </a:ext>
                </a:extLst>
              </p:cNvPr>
              <p:cNvSpPr txBox="1"/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546" y="5065944"/>
                <a:ext cx="1395510" cy="276999"/>
              </a:xfrm>
              <a:prstGeom prst="rect">
                <a:avLst/>
              </a:prstGeom>
              <a:blipFill>
                <a:blip r:embed="rId3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B1E67F9-127B-8578-253F-E790951FA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924" y="5204443"/>
            <a:ext cx="1510149" cy="15155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C8E52-4E4E-D071-A356-589B5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489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085BB5B4-8BFB-C3E7-CDFD-1794CC15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0" y="669651"/>
            <a:ext cx="8278047" cy="5518697"/>
          </a:xfrm>
          <a:prstGeom prst="rect">
            <a:avLst/>
          </a:prstGeom>
        </p:spPr>
      </p:pic>
      <p:sp>
        <p:nvSpPr>
          <p:cNvPr id="9" name="dna.hamilton.ie">
            <a:extLst>
              <a:ext uri="{FF2B5EF4-FFF2-40B4-BE49-F238E27FC236}">
                <a16:creationId xmlns:a16="http://schemas.microsoft.com/office/drawing/2014/main" id="{8B699210-0FC1-9890-C8F8-74D904F5C169}"/>
              </a:ext>
            </a:extLst>
          </p:cNvPr>
          <p:cNvSpPr txBox="1"/>
          <p:nvPr/>
        </p:nvSpPr>
        <p:spPr>
          <a:xfrm>
            <a:off x="9265217" y="3937950"/>
            <a:ext cx="20712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sz="2400" dirty="0">
                <a:hlinkClick r:id="rId3"/>
              </a:rPr>
              <a:t>dna.hamilton.ie</a:t>
            </a:r>
          </a:p>
        </p:txBody>
      </p:sp>
      <p:pic>
        <p:nvPicPr>
          <p:cNvPr id="11" name="Maynooth-University-English-logo-colour.jpg" descr="Maynooth-University-English-logo-colour.jpg">
            <a:extLst>
              <a:ext uri="{FF2B5EF4-FFF2-40B4-BE49-F238E27FC236}">
                <a16:creationId xmlns:a16="http://schemas.microsoft.com/office/drawing/2014/main" id="{B63C49E7-4739-3D2A-FFA3-96BC40BA7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677" y="1536557"/>
            <a:ext cx="1882352" cy="79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am1.png" descr="Ham1.png">
            <a:extLst>
              <a:ext uri="{FF2B5EF4-FFF2-40B4-BE49-F238E27FC236}">
                <a16:creationId xmlns:a16="http://schemas.microsoft.com/office/drawing/2014/main" id="{2848454B-EC27-C0EB-3B17-B2FB84CCA9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1" t="9944" r="15047" b="4195"/>
          <a:stretch>
            <a:fillRect/>
          </a:stretch>
        </p:blipFill>
        <p:spPr>
          <a:xfrm>
            <a:off x="9339541" y="2659538"/>
            <a:ext cx="1769984" cy="86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FI_Logo-620x350.jpg" descr="SFI_Logo-620x350.jpg">
            <a:extLst>
              <a:ext uri="{FF2B5EF4-FFF2-40B4-BE49-F238E27FC236}">
                <a16:creationId xmlns:a16="http://schemas.microsoft.com/office/drawing/2014/main" id="{63CAAB78-CFA1-5300-3E4D-BC06AA77F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9993" y="5622166"/>
            <a:ext cx="1491348" cy="84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png" descr="image.png">
            <a:extLst>
              <a:ext uri="{FF2B5EF4-FFF2-40B4-BE49-F238E27FC236}">
                <a16:creationId xmlns:a16="http://schemas.microsoft.com/office/drawing/2014/main" id="{A35E2DDC-03BB-648A-21C7-8E3D27B765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494" r="26998" b="18243"/>
          <a:stretch>
            <a:fillRect/>
          </a:stretch>
        </p:blipFill>
        <p:spPr>
          <a:xfrm>
            <a:off x="8563929" y="5386408"/>
            <a:ext cx="1491348" cy="1391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IC-logo-FundedBy-CMYK_EN.png" descr="EIC-logo-FundedBy-CMYK_EN.png">
            <a:extLst>
              <a:ext uri="{FF2B5EF4-FFF2-40B4-BE49-F238E27FC236}">
                <a16:creationId xmlns:a16="http://schemas.microsoft.com/office/drawing/2014/main" id="{ED184C6F-617A-939C-33E1-4F0F2FA15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387" y="6271172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A999E2-9139-95A8-5C28-E4D585B834EC}"/>
              </a:ext>
            </a:extLst>
          </p:cNvPr>
          <p:cNvSpPr txBox="1"/>
          <p:nvPr/>
        </p:nvSpPr>
        <p:spPr>
          <a:xfrm>
            <a:off x="3452741" y="-28712"/>
            <a:ext cx="1690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4000" b="1" dirty="0"/>
              <a:t>Thanks</a:t>
            </a:r>
          </a:p>
        </p:txBody>
      </p:sp>
      <p:sp>
        <p:nvSpPr>
          <p:cNvPr id="2" name="dna.hamilton.ie">
            <a:extLst>
              <a:ext uri="{FF2B5EF4-FFF2-40B4-BE49-F238E27FC236}">
                <a16:creationId xmlns:a16="http://schemas.microsoft.com/office/drawing/2014/main" id="{1C8D7F75-2A8E-2166-1A90-67164FA0BF6A}"/>
              </a:ext>
            </a:extLst>
          </p:cNvPr>
          <p:cNvSpPr txBox="1"/>
          <p:nvPr/>
        </p:nvSpPr>
        <p:spPr>
          <a:xfrm>
            <a:off x="8753471" y="4495199"/>
            <a:ext cx="313156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sz="2400" dirty="0">
                <a:hlinkClick r:id="rId3"/>
              </a:rPr>
              <a:t>dna.hamilton.ie</a:t>
            </a:r>
            <a:r>
              <a:rPr lang="en-IE" sz="2400" dirty="0">
                <a:hlinkClick r:id="rId3"/>
              </a:rPr>
              <a:t>/</a:t>
            </a:r>
            <a:r>
              <a:rPr lang="en-IE" sz="2400" dirty="0" err="1">
                <a:hlinkClick r:id="rId3"/>
              </a:rPr>
              <a:t>shalaby</a:t>
            </a:r>
            <a:endParaRPr sz="2400" dirty="0">
              <a:hlinkClick r:id="rId3"/>
            </a:endParaRPr>
          </a:p>
        </p:txBody>
      </p:sp>
      <p:pic>
        <p:nvPicPr>
          <p:cNvPr id="4" name="Picture 3" descr="A person in a vest and tie&#10;&#10;Description automatically generated">
            <a:extLst>
              <a:ext uri="{FF2B5EF4-FFF2-40B4-BE49-F238E27FC236}">
                <a16:creationId xmlns:a16="http://schemas.microsoft.com/office/drawing/2014/main" id="{B76972DA-EF8D-9447-3673-04A1234E6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078">
            <a:off x="4863569" y="1061478"/>
            <a:ext cx="927698" cy="19284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36FA8-E581-0835-3A6A-E2F438EE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99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71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1895</Words>
  <Application>Microsoft Office PowerPoint</Application>
  <PresentationFormat>Widescreen</PresentationFormat>
  <Paragraphs>737</Paragraphs>
  <Slides>99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Arial</vt:lpstr>
      <vt:lpstr>Calibri</vt:lpstr>
      <vt:lpstr>Calibri Light</vt:lpstr>
      <vt:lpstr>Cambria Math</vt:lpstr>
      <vt:lpstr>LMSans10-Bold</vt:lpstr>
      <vt:lpstr>Wingdings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efficient minimum free energy algorithm for interacting nucleic acid strands</vt:lpstr>
      <vt:lpstr>PowerPoint Presentation</vt:lpstr>
      <vt:lpstr>In a perfect world </vt:lpstr>
      <vt:lpstr>Ahmed’s goal </vt:lpstr>
      <vt:lpstr>PowerPoint Presentation</vt:lpstr>
      <vt:lpstr>PowerPoint Presentation</vt:lpstr>
      <vt:lpstr>Level 1</vt:lpstr>
      <vt:lpstr>PowerPoint Presentation</vt:lpstr>
      <vt:lpstr>Rules of Hamilton game</vt:lpstr>
      <vt:lpstr>Rules of Hamilton game</vt:lpstr>
      <vt:lpstr>Rules of Hamilton game</vt:lpstr>
      <vt:lpstr>Rules of Hamilton game</vt:lpstr>
      <vt:lpstr>Rules of Hamilton game</vt:lpstr>
      <vt:lpstr>Rules of Hamilton game</vt:lpstr>
      <vt:lpstr>Structure  S</vt:lpstr>
      <vt:lpstr>PowerPoint Presentation</vt:lpstr>
      <vt:lpstr>Possible scenarios</vt:lpstr>
      <vt:lpstr>PowerPoint Presentation</vt:lpstr>
      <vt:lpstr>PowerPoint Presentation</vt:lpstr>
      <vt:lpstr>Level 2</vt:lpstr>
      <vt:lpstr>PowerPoint Presentation</vt:lpstr>
      <vt:lpstr>PowerPoint Presentation</vt:lpstr>
      <vt:lpstr>PowerPoint Presentation</vt:lpstr>
      <vt:lpstr>Ahmed’s goal </vt:lpstr>
      <vt:lpstr>S</vt:lpstr>
      <vt:lpstr>Level 3</vt:lpstr>
      <vt:lpstr>PowerPoint Presentation</vt:lpstr>
      <vt:lpstr>PowerPoint Presentation</vt:lpstr>
      <vt:lpstr>Ahmed’s goal </vt:lpstr>
      <vt:lpstr>S</vt:lpstr>
      <vt:lpstr>Level 4</vt:lpstr>
      <vt:lpstr>PowerPoint Presentation</vt:lpstr>
      <vt:lpstr>PowerPoint Presentation</vt:lpstr>
      <vt:lpstr>PowerPoint Presentation</vt:lpstr>
      <vt:lpstr>PowerPoint Presentation</vt:lpstr>
      <vt:lpstr>Let’s analyse this</vt:lpstr>
      <vt:lpstr>Ahmed’s goal </vt:lpstr>
      <vt:lpstr>PowerPoint Presentation</vt:lpstr>
      <vt:lpstr>We are done</vt:lpstr>
      <vt:lpstr>PowerPoint Presentation</vt:lpstr>
      <vt:lpstr>PowerPoint Presentation</vt:lpstr>
      <vt:lpstr>PowerPoint Presentation</vt:lpstr>
      <vt:lpstr>PowerPoint Presentation</vt:lpstr>
      <vt:lpstr>S</vt:lpstr>
      <vt:lpstr>S</vt:lpstr>
      <vt:lpstr>PowerPoint Presentation</vt:lpstr>
      <vt:lpstr>PowerPoint Presentation</vt:lpstr>
      <vt:lpstr>PowerPoint Presentation</vt:lpstr>
      <vt:lpstr>Why symmetry makes that difference?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difficult?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Thermodynamics of a multistranded one-dimension Scaffolded DNA Computer</dc:title>
  <dc:creator>aaaa bbbb</dc:creator>
  <cp:lastModifiedBy>Ahmed Shalaby</cp:lastModifiedBy>
  <cp:revision>259</cp:revision>
  <dcterms:created xsi:type="dcterms:W3CDTF">2023-06-02T12:58:57Z</dcterms:created>
  <dcterms:modified xsi:type="dcterms:W3CDTF">2024-07-13T10:33:35Z</dcterms:modified>
</cp:coreProperties>
</file>